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2"/>
  </p:normalViewPr>
  <p:slideViewPr>
    <p:cSldViewPr snapToGrid="0" snapToObjects="1">
      <p:cViewPr varScale="1">
        <p:scale>
          <a:sx n="127" d="100"/>
          <a:sy n="127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5038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07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41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7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5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29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45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34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58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47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1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699" y="1139456"/>
            <a:ext cx="3396293" cy="15233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Hangman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951700" y="2819375"/>
            <a:ext cx="3240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 Xu, Brian Jeong, Pratik Gongloor</a:t>
            </a:r>
          </a:p>
        </p:txBody>
      </p:sp>
      <p:pic>
        <p:nvPicPr>
          <p:cNvPr id="64" name="Shape 64" descr="hang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50" y="352600"/>
            <a:ext cx="3769774" cy="3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 Class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Loads images based on stage of game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 "essence" of hangman!</a:t>
            </a:r>
          </a:p>
        </p:txBody>
      </p:sp>
      <p:pic>
        <p:nvPicPr>
          <p:cNvPr id="135" name="Shape 135" descr="hang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87" y="2373725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6" name="Shape 136" descr="hang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13" y="2373712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7" name="Shape 137" descr="hang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437" y="2373724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8" name="Shape 138" descr="hang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350" y="2373727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9" name="Shape 139" descr="hang0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9374" y="2373726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0" name="Shape 140" descr="hang0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4450" y="2373725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1" name="Shape 141" descr="hang03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2812" y="2373725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Application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Can be used for study purposes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Similar to the Quizlet app, users can be forced to play the game with vocabulary words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Make the hangman customizable, perhaps with different death animations or more body parts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Design a hangman game that can be played on the 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Too many ads and in-app purchases detract from the versions of the game currently on the market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Very minimalistic in design, to make it easy to pick up and play for people of all 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How the Game Works?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Program chooses a random word from the 19,000 possible words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Loads up Starting Screen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Each wrong guess, a new body part is added. After 6 wrong guesses the game is over and ends in a loss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If the word is correctly guessed before 6 wrong guesses, the game is won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the Game Works?</a:t>
            </a:r>
          </a:p>
        </p:txBody>
      </p:sp>
      <p:pic>
        <p:nvPicPr>
          <p:cNvPr id="82" name="Shape 82" descr="hang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50" y="2373725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3" name="Shape 83" descr="hang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076" y="2373712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4" name="Shape 84" descr="hang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400" y="2373724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5" name="Shape 85" descr="hang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2" y="2373727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6" name="Shape 86" descr="hang0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9337" y="2373726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7" name="Shape 87" descr="hang03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52775" y="2373725"/>
            <a:ext cx="1027575" cy="1027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8" name="Shape 88"/>
          <p:cNvSpPr txBox="1"/>
          <p:nvPr/>
        </p:nvSpPr>
        <p:spPr>
          <a:xfrm>
            <a:off x="1454700" y="1472462"/>
            <a:ext cx="5484000" cy="6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As each letter is guessed, a new body part is added to the figure.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89" name="Shape 89"/>
          <p:cNvSpPr txBox="1"/>
          <p:nvPr/>
        </p:nvSpPr>
        <p:spPr>
          <a:xfrm>
            <a:off x="2516975" y="3812225"/>
            <a:ext cx="38349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Once the man is complete: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Over (Death Animation)</a:t>
            </a:r>
          </a:p>
        </p:txBody>
      </p:sp>
      <p:pic>
        <p:nvPicPr>
          <p:cNvPr id="95" name="Shape 95" descr="Imported piske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674" y="1147224"/>
            <a:ext cx="3644725" cy="36447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7575" y="1893950"/>
            <a:ext cx="855600" cy="56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Type</a:t>
            </a:r>
          </a:p>
        </p:txBody>
      </p:sp>
      <p:cxnSp>
        <p:nvCxnSpPr>
          <p:cNvPr id="102" name="Shape 102"/>
          <p:cNvCxnSpPr>
            <a:stCxn id="101" idx="3"/>
          </p:cNvCxnSpPr>
          <p:nvPr/>
        </p:nvCxnSpPr>
        <p:spPr>
          <a:xfrm rot="10800000" flipH="1">
            <a:off x="1663175" y="1711400"/>
            <a:ext cx="1076700" cy="46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3" name="Shape 103"/>
          <p:cNvCxnSpPr>
            <a:stCxn id="101" idx="3"/>
          </p:cNvCxnSpPr>
          <p:nvPr/>
        </p:nvCxnSpPr>
        <p:spPr>
          <a:xfrm>
            <a:off x="1663175" y="2177600"/>
            <a:ext cx="10191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2739875" y="1315675"/>
            <a:ext cx="2356800" cy="73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WrongGuesses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82275" y="2288100"/>
            <a:ext cx="855600" cy="56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Slot</a:t>
            </a:r>
          </a:p>
        </p:txBody>
      </p:sp>
      <p:cxnSp>
        <p:nvCxnSpPr>
          <p:cNvPr id="106" name="Shape 106"/>
          <p:cNvCxnSpPr>
            <a:stCxn id="104" idx="3"/>
          </p:cNvCxnSpPr>
          <p:nvPr/>
        </p:nvCxnSpPr>
        <p:spPr>
          <a:xfrm rot="10800000" flipH="1">
            <a:off x="5096675" y="1672975"/>
            <a:ext cx="10467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Shape 107"/>
          <p:cNvSpPr txBox="1"/>
          <p:nvPr/>
        </p:nvSpPr>
        <p:spPr>
          <a:xfrm>
            <a:off x="6173375" y="1398025"/>
            <a:ext cx="855600" cy="56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 Class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HashSet to avoid duplicate guesses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Processes guess, check if it exists in word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Main component of the GUI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/>
              <a:t>Generates multiple panels for each component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67794"/>
          <a:stretch/>
        </p:blipFill>
        <p:spPr>
          <a:xfrm>
            <a:off x="2575125" y="3038025"/>
            <a:ext cx="3443505" cy="1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Slots Class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Keeps track of the letters that are guessed and if they correlate with the word that the program randomly chose.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Creates an array of underscore characters that go along with the number of characters in a given word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Class receives a letter guessed by a user, and if the letter is in the word, the underscore is replaced by the letter.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Array is then displayed and updated with every guess.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l="3697" t="32830" b="53388"/>
          <a:stretch/>
        </p:blipFill>
        <p:spPr>
          <a:xfrm>
            <a:off x="2082425" y="3672550"/>
            <a:ext cx="4979149" cy="9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WrongGuesses Class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This class takes care of the creation of the man after the user guesses incorrect letters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 creates a Man object alongside an area which displays letters the user has already guessed</a:t>
            </a:r>
          </a:p>
        </p:txBody>
      </p:sp>
      <p:pic>
        <p:nvPicPr>
          <p:cNvPr id="128" name="Shape 128" descr="Screen Shot 2017-05-24 at 21.10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825" y="3077574"/>
            <a:ext cx="4675424" cy="15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Macintosh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Economica</vt:lpstr>
      <vt:lpstr>Arial</vt:lpstr>
      <vt:lpstr>luxe</vt:lpstr>
      <vt:lpstr>Hangman</vt:lpstr>
      <vt:lpstr>Inspiration</vt:lpstr>
      <vt:lpstr> How the Game Works?</vt:lpstr>
      <vt:lpstr> How the Game Works?</vt:lpstr>
      <vt:lpstr>Game Over (Death Animation)</vt:lpstr>
      <vt:lpstr>Design</vt:lpstr>
      <vt:lpstr>Type Class</vt:lpstr>
      <vt:lpstr>Slots Class</vt:lpstr>
      <vt:lpstr>WrongGuesses Class</vt:lpstr>
      <vt:lpstr>Man Class</vt:lpstr>
      <vt:lpstr>Future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cp:lastModifiedBy>Alexander Xu</cp:lastModifiedBy>
  <cp:revision>1</cp:revision>
  <dcterms:modified xsi:type="dcterms:W3CDTF">2017-05-25T04:25:07Z</dcterms:modified>
</cp:coreProperties>
</file>