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95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1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98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58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6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59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2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9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61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2254-56F6-4D3B-9254-587A925BC3F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E053-523E-49FF-AA6F-3D27C93C27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65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4D370-220E-45D1-8A05-82DD4517F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網路作業流程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442E6A-CDB9-4D0F-BD2B-B2518CD36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黃家瑄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5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3806D3F-35F9-4238-A3EE-B780F74DB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3"/>
          <a:stretch/>
        </p:blipFill>
        <p:spPr>
          <a:xfrm>
            <a:off x="0" y="996979"/>
            <a:ext cx="9144000" cy="48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2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A21F58B-A0C8-4821-B86D-154711AD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4DA540-2F8D-4B19-A59B-63B2E4AD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1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D1C23A5-1E72-4B0B-9987-431350E7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8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900B8B8-B2DA-4DBF-8119-BACDA458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6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7FF97BE-5B06-4B9B-A025-C3A50D1B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5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ADC01B8-4761-491A-8DE6-954B3BCB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6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B9BCC6"/>
      </a:dk1>
      <a:lt1>
        <a:sysClr val="window" lastClr="1C22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</Words>
  <Application>Microsoft Office PowerPoint</Application>
  <PresentationFormat>如螢幕大小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網路作業流程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施治宇</dc:creator>
  <cp:lastModifiedBy>施治宇</cp:lastModifiedBy>
  <cp:revision>2</cp:revision>
  <dcterms:created xsi:type="dcterms:W3CDTF">2019-09-30T02:15:47Z</dcterms:created>
  <dcterms:modified xsi:type="dcterms:W3CDTF">2019-09-30T02:28:23Z</dcterms:modified>
</cp:coreProperties>
</file>