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0589-60A2-41C4-869A-294782E9497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6F0A-8EA3-4197-81AF-8E84DB195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72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0589-60A2-41C4-869A-294782E9497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6F0A-8EA3-4197-81AF-8E84DB195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15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0589-60A2-41C4-869A-294782E9497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6F0A-8EA3-4197-81AF-8E84DB195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67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0589-60A2-41C4-869A-294782E9497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6F0A-8EA3-4197-81AF-8E84DB195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24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0589-60A2-41C4-869A-294782E9497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6F0A-8EA3-4197-81AF-8E84DB195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46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0589-60A2-41C4-869A-294782E9497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6F0A-8EA3-4197-81AF-8E84DB195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69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0589-60A2-41C4-869A-294782E9497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6F0A-8EA3-4197-81AF-8E84DB195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42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0589-60A2-41C4-869A-294782E9497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6F0A-8EA3-4197-81AF-8E84DB195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63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0589-60A2-41C4-869A-294782E9497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6F0A-8EA3-4197-81AF-8E84DB195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17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0589-60A2-41C4-869A-294782E9497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6F0A-8EA3-4197-81AF-8E84DB195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10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0589-60A2-41C4-869A-294782E9497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6F0A-8EA3-4197-81AF-8E84DB195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44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60589-60A2-41C4-869A-294782E9497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6F0A-8EA3-4197-81AF-8E84DB195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54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黃家瑄 </a:t>
            </a:r>
            <a:endParaRPr lang="en-US" altLang="zh-TW" dirty="0" smtClean="0"/>
          </a:p>
          <a:p>
            <a:r>
              <a:rPr lang="en-US" altLang="zh-TW" dirty="0" smtClean="0"/>
              <a:t>4080E045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20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63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2" t="29805" r="35846" b="30310"/>
          <a:stretch/>
        </p:blipFill>
        <p:spPr bwMode="auto">
          <a:xfrm>
            <a:off x="2051720" y="1196752"/>
            <a:ext cx="4752528" cy="3918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53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85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95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333500"/>
            <a:ext cx="64960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1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NotePad</a:t>
            </a:r>
            <a:r>
              <a:rPr lang="en-US" altLang="zh-TW" dirty="0" smtClean="0"/>
              <a:t>++</a:t>
            </a:r>
            <a:endParaRPr lang="zh-TW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1" r="23054" b="53639"/>
          <a:stretch/>
        </p:blipFill>
        <p:spPr bwMode="auto">
          <a:xfrm>
            <a:off x="323528" y="2204864"/>
            <a:ext cx="8339058" cy="242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65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C:\XAMPP0109\htdocs</a:t>
            </a:r>
            <a:endParaRPr lang="zh-TW" alt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700808"/>
            <a:ext cx="75628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32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501859" cy="477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80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7918848" cy="428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19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</Words>
  <Application>Microsoft Office PowerPoint</Application>
  <PresentationFormat>如螢幕大小 (4:3)</PresentationFormat>
  <Paragraphs>5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XAMPP安裝</vt:lpstr>
      <vt:lpstr>PowerPoint 簡報</vt:lpstr>
      <vt:lpstr>PowerPoint 簡報</vt:lpstr>
      <vt:lpstr>PowerPoint 簡報</vt:lpstr>
      <vt:lpstr>PowerPoint 簡報</vt:lpstr>
      <vt:lpstr>使用NotePad++</vt:lpstr>
      <vt:lpstr>C:\XAMPP0109\htdocs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XAMPP安裝</dc:title>
  <dc:creator>I3301</dc:creator>
  <cp:lastModifiedBy>I3301</cp:lastModifiedBy>
  <cp:revision>8</cp:revision>
  <dcterms:created xsi:type="dcterms:W3CDTF">2019-09-30T06:41:30Z</dcterms:created>
  <dcterms:modified xsi:type="dcterms:W3CDTF">2019-09-30T08:08:40Z</dcterms:modified>
</cp:coreProperties>
</file>