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C1F4-6ABF-4EFA-90D5-B3F216C913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AWS analytics 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smtClean="0"/>
              <a:t>Predictive maintenance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9" y="1402175"/>
            <a:ext cx="7236070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Amazon SageMaker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</a:t>
            </a:r>
            <a:r>
              <a:rPr lang="en-US"/>
              <a:t>CloudWatch </a:t>
            </a:r>
            <a:r>
              <a:rPr lang="en-US" smtClean="0"/>
              <a:t>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/>
          </a:p>
          <a:p>
            <a:pPr lvl="1"/>
            <a:r>
              <a:rPr lang="en-US" smtClean="0"/>
              <a:t>An event indicates a change in AWS environment</a:t>
            </a:r>
          </a:p>
          <a:p>
            <a:pPr lvl="1"/>
            <a:r>
              <a:rPr lang="en-US" smtClean="0"/>
              <a:t>E.g. EC2 instance changes from pending to running</a:t>
            </a:r>
          </a:p>
          <a:p>
            <a:r>
              <a:rPr lang="en-US" smtClean="0"/>
              <a:t>Rules</a:t>
            </a:r>
          </a:p>
          <a:p>
            <a:pPr lvl="1"/>
            <a:r>
              <a:rPr lang="en-US" smtClean="0"/>
              <a:t>A rule matches incoming events and routes them to targets</a:t>
            </a:r>
          </a:p>
          <a:p>
            <a:r>
              <a:rPr lang="en-US" smtClean="0"/>
              <a:t>Targets</a:t>
            </a:r>
          </a:p>
          <a:p>
            <a:pPr lvl="1"/>
            <a:r>
              <a:rPr lang="en-US" smtClean="0"/>
              <a:t>A target processes events</a:t>
            </a:r>
          </a:p>
          <a:p>
            <a:pPr lvl="1"/>
            <a:r>
              <a:rPr lang="en-US" smtClean="0"/>
              <a:t>E.g. Lambda functions, EC2 instances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Lambda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Configure code to run in response to events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" y="2852783"/>
            <a:ext cx="11063287" cy="26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analytics pipeline</vt:lpstr>
      <vt:lpstr>AWS Predictive maintenance</vt:lpstr>
      <vt:lpstr>Amazon SageMaker</vt:lpstr>
      <vt:lpstr>Amazon CloudWatch Events</vt:lpstr>
      <vt:lpstr>AWS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admin</dc:creator>
  <cp:lastModifiedBy>admin</cp:lastModifiedBy>
  <cp:revision>25</cp:revision>
  <dcterms:created xsi:type="dcterms:W3CDTF">2020-10-16T01:31:34Z</dcterms:created>
  <dcterms:modified xsi:type="dcterms:W3CDTF">2020-10-19T11:52:44Z</dcterms:modified>
</cp:coreProperties>
</file>