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49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05D7B-E20D-4B82-9C76-2DE798332136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10F0-FAF6-4881-AC81-CFE2BC693E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27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歲左右、要看起來成熟一點、眼睛是淺藍色的、正在一個大型演講廳演講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10F0-FAF6-4881-AC81-CFE2BC693EB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0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歲左右、要看起來成熟一點、眼睛是淺藍色的、正在奮力的讀書並感到壓力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10F0-FAF6-4881-AC81-CFE2BC693E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0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歲左右、要看起來成熟一點、眼睛是淺藍色的、正在問同學問題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10F0-FAF6-4881-AC81-CFE2BC693EB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31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歲左右、要看起來成熟一點、眼睛是淺藍色的、正在看著考卷並感到失望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10F0-FAF6-4881-AC81-CFE2BC693E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93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歲左右、要看起來成熟一點、眼睛是淺藍色的、遇到一位教授，教授正在跟我說話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10F0-FAF6-4881-AC81-CFE2BC693E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43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歲左右、要看起來成熟一點、眼睛是淺藍色的、參加了研究小組、背景中要有電腦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10F0-FAF6-4881-AC81-CFE2BC693E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23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銀色短髮、穿著黑色外套、黑色牛仔褲、日本動漫風格、年齡大概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TW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歲左右、要看起來成熟一點、眼睛是淺藍色的、順利從大學畢業了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10F0-FAF6-4881-AC81-CFE2BC693E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75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B54F1-757E-4BD8-9690-5746EDE72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D5EE84-ADE1-40B7-9795-EB299A58A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86B308-D396-4A05-ACB5-EDD53BFC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9AC5E-B26E-4904-B090-E9FF2D8F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046459-B1F0-4ED6-A934-B45EF861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40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89A3F-F98B-495B-8786-110D04F6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DC6013-1893-45BB-A709-77D0781A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D8DCB7-A44F-4FE1-90A7-B4985C2B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492CC4-EB54-4F35-B4F9-F5A2A6F9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BFC9F-3B04-4E38-A184-E782B815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95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A0E35B-2E0D-45F0-8FA7-3994C569B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36B189-46CA-4E8D-9652-4E79BF3C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E456A8-5D7F-44C7-A327-96A061AC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A3B7DE-A31E-40CE-827C-F269AB35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6A6EA-1FC0-4D24-A229-62B9C3F8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16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3BFF3-2055-4738-8234-B3EC22AA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BE82E-782B-4CA4-96C5-E75C52A6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1EF597-389D-41EB-9905-3949AD39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075AC-A2E7-46C6-9914-27C28140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F63B63-8BDB-4C35-BF81-A5696031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096C5-71F0-413E-8E49-9B98205C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E9C247-84A5-4BAF-813D-5F78D5337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85773-DF99-429E-9796-97D23B46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C77AE7-BD06-43B4-A889-4A919B2B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1026E-21FA-484B-A915-B76F5842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7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AC6F1-436C-48EB-8344-9F6C41C7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CB7D17-8C01-42D3-BB41-97A879028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C8BF12-EBBC-488B-903A-88E0E516A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F803E-BB23-4ADD-BA23-DA615A67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405A93-6122-4733-858C-1D777191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730CC-CB8A-41F3-AD98-243D57C1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4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78372-8A5B-4C65-A9E5-BED0FB8B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B8871E-25D7-4361-BF5F-DAF1256D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7EED39-849F-4282-AAD1-0D2E1BC17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BE8E1B-A116-4B17-9CEC-2FB28634E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FAEDC4-7D6A-4533-8FBB-265CADA5C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0A7145-9FB3-4C49-B4AE-82232AE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D15D88-ECBC-4A6C-840F-51F51C76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C6C5B6-044A-4F52-9104-9594BD5A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9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1D18B-A353-4887-A295-49B7C99B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FD1DF8-05EA-43AF-BE5A-75B1FA72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2DB5FB-C404-4AC5-91CF-79BCC494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8E352-43AF-4D00-B7F7-C5D02EAB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7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A4CEFDE-F3F8-4933-8FA0-50F4D524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607B5F-B4F7-469E-856F-76F8BC47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D83F44-EABD-4D34-AAE1-55B35F98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86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EC704-90A8-4203-9077-49CF70AD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2A97FB-FD06-4979-8DF9-44057019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771E4B-1058-4E7E-B273-AAC54EE6C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FF8C31-2A3C-4AB3-BB2F-67AE74B9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1AFE48-44E6-4653-B647-4F7741F3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025208-BDF3-45B1-BF43-8958E01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56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8DDD5-360E-4A11-AC51-73409A3E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FF5A40-A047-465E-9768-93C1D22EB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754BFD-5A79-4BB9-BBEB-F855D332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0DFB6E-E816-47C4-A544-5C106E6B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F32154-A632-4144-B1C7-AC88FAFC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CEF8A1-7090-46C1-98FC-ED3DDA4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1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AD6805-375E-4323-A23C-145655C6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08E18-4A06-4E8A-B468-C95F8F240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D916C6-D35E-459C-957E-D2430AC5A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03E32F-C352-4B3A-83C4-618948A56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E58FAC-5172-471E-99B4-6947E5A3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89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AD43E-1881-427E-864C-BFD8CF76B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480" y="1066800"/>
            <a:ext cx="3992880" cy="218916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自我介紹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4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nizima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Live)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B47BF9-9C63-4344-AD57-891F76D78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04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4" y="168677"/>
            <a:ext cx="3835152" cy="514904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4" y="683582"/>
            <a:ext cx="5566298" cy="5566298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F635F8-6BB3-466A-9188-F9C1DE439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683581"/>
            <a:ext cx="5566298" cy="55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4" y="168677"/>
            <a:ext cx="3835152" cy="514904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阻礙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4" y="683582"/>
            <a:ext cx="5566298" cy="556605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FBA9BBA-2CBE-499C-A0E8-4E974587C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92" y="683581"/>
            <a:ext cx="5566050" cy="556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2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4" y="168677"/>
            <a:ext cx="3835152" cy="514904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努力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4" y="683582"/>
            <a:ext cx="5566298" cy="556605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36A784-822D-4EB2-844F-BD641D0A2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683581"/>
            <a:ext cx="5720276" cy="572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9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4" y="168677"/>
            <a:ext cx="3835152" cy="514904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 結果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4" y="683582"/>
            <a:ext cx="5566298" cy="556605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0CDD56-B33A-41F6-B199-94268AD3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683581"/>
            <a:ext cx="5566298" cy="55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3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4" y="168677"/>
            <a:ext cx="3835152" cy="514904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5. 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意外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4" y="683582"/>
            <a:ext cx="5566298" cy="556605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A981BF-7DCC-420A-B438-6C066469C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683581"/>
            <a:ext cx="5566298" cy="55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4" y="168677"/>
            <a:ext cx="3835152" cy="514904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轉彎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4" y="683582"/>
            <a:ext cx="5566298" cy="556605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DECC9E-25CA-49F5-B12B-92119F23A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683581"/>
            <a:ext cx="5566298" cy="55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0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2283-9F93-4E44-8138-327969653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4" y="168677"/>
            <a:ext cx="3835152" cy="514904"/>
          </a:xfrm>
        </p:spPr>
        <p:txBody>
          <a:bodyPr>
            <a:normAutofit/>
          </a:bodyPr>
          <a:lstStyle/>
          <a:p>
            <a:pPr algn="l"/>
            <a:r>
              <a:rPr lang="en-US" altLang="zh-TW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結局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946F38-524D-4B98-B9CB-80AEE57E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4" y="683582"/>
            <a:ext cx="5566298" cy="556605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BC778B-E482-4346-83B7-54AF220E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4" y="683581"/>
            <a:ext cx="5566298" cy="556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3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307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Office 佈景主題</vt:lpstr>
      <vt:lpstr>自我介紹 (nizima Live)</vt:lpstr>
      <vt:lpstr>1. 目標</vt:lpstr>
      <vt:lpstr>2. 阻礙</vt:lpstr>
      <vt:lpstr>3. 努力</vt:lpstr>
      <vt:lpstr>4. 結果</vt:lpstr>
      <vt:lpstr>5. 意外</vt:lpstr>
      <vt:lpstr>6. 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許紹軒</cp:lastModifiedBy>
  <cp:revision>7</cp:revision>
  <dcterms:created xsi:type="dcterms:W3CDTF">2024-09-16T08:29:48Z</dcterms:created>
  <dcterms:modified xsi:type="dcterms:W3CDTF">2024-10-23T17:01:16Z</dcterms:modified>
</cp:coreProperties>
</file>