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D2F6C-E495-4B35-A746-CDF342B784C3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78824-0431-4FDD-8235-17CB592AE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55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歲左右、要看起來成熟一點、眼睛是淺藍色的、在圖書館尋找資料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78824-0431-4FDD-8235-17CB592AE05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875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歲左右、要看起來成熟一點、眼睛是淺藍色的、背景是異世界，終於找到了寶物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78824-0431-4FDD-8235-17CB592AE05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387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歲左右、要看起來成熟一點、眼睛是淺藍色的、背景是異世界，打開寶箱，找到寶物，很開心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78824-0431-4FDD-8235-17CB592AE05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5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歲左右、要看起來成熟一點、眼睛是淺藍色的、被困在異世界的森林裡面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78824-0431-4FDD-8235-17CB592AE05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521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歲左右、要看起來成熟一點、眼睛是淺藍色的、被困在異世界的森林裡面、望眼過去有一座橋，橋的入口有一隻哥布林在守護著橋，而我必須跨過橋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78824-0431-4FDD-8235-17CB592AE05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3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歲左右、要看起來成熟一點、眼睛是淺藍色的、在森林深處，遇到了一位神秘的旅者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78824-0431-4FDD-8235-17CB592AE05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7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銀色短髮、穿著黑色外套、黑色牛仔褲、日本動漫風格、年齡大概</a:t>
            </a:r>
            <a:r>
              <a:rPr lang="en-US" altLang="zh-TW" dirty="0">
                <a:effectLst/>
              </a:rPr>
              <a:t>20</a:t>
            </a:r>
            <a:r>
              <a:rPr lang="zh-TW" altLang="en-US" dirty="0">
                <a:effectLst/>
              </a:rPr>
              <a:t>歲左右、要看起來成熟一點、眼睛是淺藍色的、被困在異世界的森林裡面、在學習魔法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78824-0431-4FDD-8235-17CB592AE05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194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歲左右、要看起來成熟一點、眼睛是淺藍色的、被困在異世界的森林裡面、打敗了哥布林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78824-0431-4FDD-8235-17CB592AE05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歲左右、要看起來成熟一點、眼睛是淺藍色的、被困在異世界的森林裡面、當我走出森林後，遇到了一位拿著水晶球的神祕老人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78824-0431-4FDD-8235-17CB592AE05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23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歲左右、要看起來成熟一點、眼睛是淺藍色的、背景是異世界，有兩個選擇，一個是尋找回家的路，一個是踏上找寶物的旅程，深思熟慮，決定找寶物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78824-0431-4FDD-8235-17CB592AE05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669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歲左右、要看起來成熟一點、眼睛是淺藍色的、背景是異世界，有兩個選擇，一個是尋找回家的路，一個是踏上找寶物的旅程，深思熟慮，決定找寶物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78824-0431-4FDD-8235-17CB592AE05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77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60054" cy="1585326"/>
          </a:xfrm>
        </p:spPr>
        <p:txBody>
          <a:bodyPr>
            <a:normAutofit/>
          </a:bodyPr>
          <a:lstStyle/>
          <a:p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冒險故事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60054" cy="1585326"/>
          </a:xfrm>
        </p:spPr>
        <p:txBody>
          <a:bodyPr>
            <a:normAutofit/>
          </a:bodyPr>
          <a:lstStyle/>
          <a:p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D1048D6-0357-4D98-A27A-E8C5148C5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1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60054" cy="1585326"/>
          </a:xfrm>
        </p:spPr>
        <p:txBody>
          <a:bodyPr>
            <a:normAutofit/>
          </a:bodyPr>
          <a:lstStyle/>
          <a:p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AF8A73-5ECC-4408-971A-A0096A732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44043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60054" cy="1585326"/>
          </a:xfrm>
        </p:spPr>
        <p:txBody>
          <a:bodyPr>
            <a:normAutofit/>
          </a:bodyPr>
          <a:lstStyle/>
          <a:p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CF0034-8515-430A-B0EE-718261006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745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60054" cy="1585326"/>
          </a:xfrm>
        </p:spPr>
        <p:txBody>
          <a:bodyPr>
            <a:normAutofit/>
          </a:bodyPr>
          <a:lstStyle/>
          <a:p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26E193-6D11-4575-BACA-BBA091676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9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60054" cy="1585326"/>
          </a:xfrm>
        </p:spPr>
        <p:txBody>
          <a:bodyPr>
            <a:normAutofit/>
          </a:bodyPr>
          <a:lstStyle/>
          <a:p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D40209-45A8-4FE7-B760-7E417A62E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24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60054" cy="1585326"/>
          </a:xfrm>
        </p:spPr>
        <p:txBody>
          <a:bodyPr>
            <a:normAutofit/>
          </a:bodyPr>
          <a:lstStyle/>
          <a:p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47F06F-9AB9-4FA0-88D0-5738DEFE7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01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60054" cy="1585326"/>
          </a:xfrm>
        </p:spPr>
        <p:txBody>
          <a:bodyPr>
            <a:normAutofit/>
          </a:bodyPr>
          <a:lstStyle/>
          <a:p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A9548A-84C1-4B92-9870-C28BFB1AB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6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60054" cy="1585326"/>
          </a:xfrm>
        </p:spPr>
        <p:txBody>
          <a:bodyPr>
            <a:normAutofit/>
          </a:bodyPr>
          <a:lstStyle/>
          <a:p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29FDB5-0AAB-4534-9126-D76C666F0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2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60054" cy="1585326"/>
          </a:xfrm>
        </p:spPr>
        <p:txBody>
          <a:bodyPr>
            <a:normAutofit/>
          </a:bodyPr>
          <a:lstStyle/>
          <a:p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3A6E60-0D6F-4CE0-B6A2-B0A0EC474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80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571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60054" cy="1585326"/>
          </a:xfrm>
        </p:spPr>
        <p:txBody>
          <a:bodyPr>
            <a:normAutofit/>
          </a:bodyPr>
          <a:lstStyle/>
          <a:p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0347C9C-7BE5-4E7B-A2F5-A926780BB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029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60054" cy="1585326"/>
          </a:xfrm>
        </p:spPr>
        <p:txBody>
          <a:bodyPr>
            <a:normAutofit/>
          </a:bodyPr>
          <a:lstStyle/>
          <a:p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55CECF-4A66-4C08-83FC-38882AB0B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5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558</Words>
  <Application>Microsoft Office PowerPoint</Application>
  <PresentationFormat>寬螢幕</PresentationFormat>
  <Paragraphs>23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Office 佈景主題</vt:lpstr>
      <vt:lpstr>冒險故事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許紹軒</cp:lastModifiedBy>
  <cp:revision>5</cp:revision>
  <dcterms:created xsi:type="dcterms:W3CDTF">2024-09-16T08:29:48Z</dcterms:created>
  <dcterms:modified xsi:type="dcterms:W3CDTF">2024-10-23T18:10:33Z</dcterms:modified>
</cp:coreProperties>
</file>