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E3E0"/>
    <a:srgbClr val="6741FF"/>
    <a:srgbClr val="0C15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54"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6468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15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619929"/>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9.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8.jpeg"/><Relationship Id="rId5" Type="http://schemas.openxmlformats.org/officeDocument/2006/relationships/slideLayout" Target="../slideLayouts/slideLayout1.xml"/><Relationship Id="rId4"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0.jpeg"/><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1.xml"/><Relationship Id="rId1" Type="http://schemas.openxmlformats.org/officeDocument/2006/relationships/tags" Target="../tags/tag18.xml"/><Relationship Id="rId5" Type="http://schemas.openxmlformats.org/officeDocument/2006/relationships/image" Target="../media/image26.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3.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tags" Target="../tags/tag3.xml"/><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slideLayout" Target="../slideLayouts/slideLayout1.xml"/><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4.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游戏机, 电脑&#10;&#10;描述已自动生成">
            <a:extLst>
              <a:ext uri="{FF2B5EF4-FFF2-40B4-BE49-F238E27FC236}">
                <a16:creationId xmlns:a16="http://schemas.microsoft.com/office/drawing/2014/main" id="{945D1CA0-4528-D468-7C1A-278B7193713F}"/>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5196113" y="0"/>
            <a:ext cx="7881257" cy="6858000"/>
          </a:xfrm>
          <a:prstGeom prst="rect">
            <a:avLst/>
          </a:prstGeom>
        </p:spPr>
      </p:pic>
      <p:sp>
        <p:nvSpPr>
          <p:cNvPr id="7" name="文本框 6">
            <a:extLst>
              <a:ext uri="{FF2B5EF4-FFF2-40B4-BE49-F238E27FC236}">
                <a16:creationId xmlns:a16="http://schemas.microsoft.com/office/drawing/2014/main" id="{A6B71D2E-A28B-184B-052E-D2670C0B3C4F}"/>
              </a:ext>
            </a:extLst>
          </p:cNvPr>
          <p:cNvSpPr txBox="1"/>
          <p:nvPr/>
        </p:nvSpPr>
        <p:spPr>
          <a:xfrm>
            <a:off x="674914" y="1408180"/>
            <a:ext cx="6244046" cy="2004010"/>
          </a:xfrm>
          <a:prstGeom prst="rect">
            <a:avLst/>
          </a:prstGeom>
          <a:noFill/>
        </p:spPr>
        <p:txBody>
          <a:bodyPr wrap="square">
            <a:spAutoFit/>
          </a:bodyPr>
          <a:lstStyle/>
          <a:p>
            <a:pPr>
              <a:lnSpc>
                <a:spcPct val="150000"/>
              </a:lnSpc>
            </a:pPr>
            <a:r>
              <a:rPr lang="zh-CN" altLang="en-US" sz="4400" b="1" kern="2000" spc="100" dirty="0">
                <a:gradFill>
                  <a:gsLst>
                    <a:gs pos="0">
                      <a:srgbClr val="05E3DF"/>
                    </a:gs>
                    <a:gs pos="100000">
                      <a:srgbClr val="6738FF"/>
                    </a:gs>
                  </a:gsLst>
                  <a:lin ang="0" scaled="1"/>
                </a:gradFill>
                <a:latin typeface="+mn-ea"/>
              </a:rPr>
              <a:t>量子力学在现实生活中</a:t>
            </a:r>
            <a:endParaRPr lang="en-US" altLang="zh-CN" sz="4400" b="1" kern="2000" spc="100" dirty="0">
              <a:gradFill>
                <a:gsLst>
                  <a:gs pos="0">
                    <a:srgbClr val="05E3DF"/>
                  </a:gs>
                  <a:gs pos="100000">
                    <a:srgbClr val="6738FF"/>
                  </a:gs>
                </a:gsLst>
                <a:lin ang="0" scaled="1"/>
              </a:gradFill>
              <a:latin typeface="+mn-ea"/>
            </a:endParaRPr>
          </a:p>
          <a:p>
            <a:pPr>
              <a:lnSpc>
                <a:spcPct val="150000"/>
              </a:lnSpc>
            </a:pPr>
            <a:r>
              <a:rPr lang="zh-CN" altLang="en-US" sz="4400" b="1" kern="2000" spc="100" dirty="0">
                <a:gradFill>
                  <a:gsLst>
                    <a:gs pos="0">
                      <a:srgbClr val="05E3DF"/>
                    </a:gs>
                    <a:gs pos="100000">
                      <a:srgbClr val="6738FF"/>
                    </a:gs>
                  </a:gsLst>
                  <a:lin ang="0" scaled="1"/>
                </a:gradFill>
                <a:latin typeface="+mn-ea"/>
              </a:rPr>
              <a:t>应用的深入探讨</a:t>
            </a:r>
          </a:p>
        </p:txBody>
      </p:sp>
      <p:sp>
        <p:nvSpPr>
          <p:cNvPr id="8" name="文本框 7">
            <a:extLst>
              <a:ext uri="{FF2B5EF4-FFF2-40B4-BE49-F238E27FC236}">
                <a16:creationId xmlns:a16="http://schemas.microsoft.com/office/drawing/2014/main" id="{173200B4-06E0-3EC7-B87E-D2D84423D046}"/>
              </a:ext>
            </a:extLst>
          </p:cNvPr>
          <p:cNvSpPr txBox="1"/>
          <p:nvPr/>
        </p:nvSpPr>
        <p:spPr>
          <a:xfrm>
            <a:off x="610637" y="3527163"/>
            <a:ext cx="6096000" cy="461665"/>
          </a:xfrm>
          <a:prstGeom prst="rect">
            <a:avLst/>
          </a:prstGeom>
          <a:noFill/>
        </p:spPr>
        <p:txBody>
          <a:bodyPr wrap="square">
            <a:spAutoFit/>
          </a:bodyPr>
          <a:lstStyle/>
          <a:p>
            <a:r>
              <a:rPr lang="zh-CN" altLang="en-US" sz="2400" dirty="0">
                <a:solidFill>
                  <a:schemeClr val="bg1"/>
                </a:solidFill>
                <a:latin typeface="+mj-ea"/>
                <a:ea typeface="+mj-ea"/>
              </a:rPr>
              <a:t>人与科技</a:t>
            </a:r>
            <a:r>
              <a:rPr lang="en-US" altLang="zh-CN" sz="2400" dirty="0">
                <a:solidFill>
                  <a:schemeClr val="bg1"/>
                </a:solidFill>
                <a:latin typeface="+mj-ea"/>
                <a:ea typeface="+mj-ea"/>
              </a:rPr>
              <a:t>—</a:t>
            </a:r>
            <a:r>
              <a:rPr lang="zh-CN" altLang="en-US" sz="2400" dirty="0">
                <a:solidFill>
                  <a:schemeClr val="bg1"/>
                </a:solidFill>
                <a:latin typeface="+mj-ea"/>
                <a:ea typeface="+mj-ea"/>
              </a:rPr>
              <a:t>小组汇报</a:t>
            </a:r>
          </a:p>
        </p:txBody>
      </p:sp>
      <p:sp>
        <p:nvSpPr>
          <p:cNvPr id="9" name="文本框 8">
            <a:extLst>
              <a:ext uri="{FF2B5EF4-FFF2-40B4-BE49-F238E27FC236}">
                <a16:creationId xmlns:a16="http://schemas.microsoft.com/office/drawing/2014/main" id="{0032FE52-AFF5-791B-D161-5B436D07420F}"/>
              </a:ext>
            </a:extLst>
          </p:cNvPr>
          <p:cNvSpPr txBox="1"/>
          <p:nvPr/>
        </p:nvSpPr>
        <p:spPr>
          <a:xfrm>
            <a:off x="674914" y="5868074"/>
            <a:ext cx="2903311" cy="369332"/>
          </a:xfrm>
          <a:prstGeom prst="rect">
            <a:avLst/>
          </a:prstGeom>
          <a:noFill/>
        </p:spPr>
        <p:txBody>
          <a:bodyPr wrap="square">
            <a:spAutoFit/>
          </a:bodyPr>
          <a:lstStyle/>
          <a:p>
            <a:r>
              <a:rPr lang="zh-CN" altLang="en-US" dirty="0">
                <a:solidFill>
                  <a:schemeClr val="bg1"/>
                </a:solidFill>
                <a:latin typeface="+mj-ea"/>
                <a:ea typeface="+mj-ea"/>
              </a:rPr>
              <a:t>张宇涛  柴玮  李宇轩</a:t>
            </a:r>
          </a:p>
        </p:txBody>
      </p:sp>
      <p:cxnSp>
        <p:nvCxnSpPr>
          <p:cNvPr id="14" name="直接连接符 13">
            <a:extLst>
              <a:ext uri="{FF2B5EF4-FFF2-40B4-BE49-F238E27FC236}">
                <a16:creationId xmlns:a16="http://schemas.microsoft.com/office/drawing/2014/main" id="{E82C97CF-E0F5-0DBF-B73D-713EF2CA2DBD}"/>
              </a:ext>
            </a:extLst>
          </p:cNvPr>
          <p:cNvCxnSpPr>
            <a:cxnSpLocks/>
          </p:cNvCxnSpPr>
          <p:nvPr/>
        </p:nvCxnSpPr>
        <p:spPr>
          <a:xfrm>
            <a:off x="808264" y="5753100"/>
            <a:ext cx="601436" cy="0"/>
          </a:xfrm>
          <a:prstGeom prst="line">
            <a:avLst/>
          </a:prstGeom>
          <a:ln w="63500" cap="rnd">
            <a:gradFill flip="none" rotWithShape="1">
              <a:gsLst>
                <a:gs pos="0">
                  <a:srgbClr val="05E3DF"/>
                </a:gs>
                <a:gs pos="100000">
                  <a:srgbClr val="6738FF"/>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 name="图形 15">
            <a:extLst>
              <a:ext uri="{FF2B5EF4-FFF2-40B4-BE49-F238E27FC236}">
                <a16:creationId xmlns:a16="http://schemas.microsoft.com/office/drawing/2014/main" id="{52B4DB43-B14C-54B1-B367-5C3F642B36C6}"/>
              </a:ext>
            </a:extLst>
          </p:cNvPr>
          <p:cNvGrpSpPr/>
          <p:nvPr/>
        </p:nvGrpSpPr>
        <p:grpSpPr>
          <a:xfrm>
            <a:off x="808263" y="536306"/>
            <a:ext cx="1569082" cy="419724"/>
            <a:chOff x="808263" y="536306"/>
            <a:chExt cx="1569082" cy="419724"/>
          </a:xfrm>
          <a:gradFill>
            <a:gsLst>
              <a:gs pos="0">
                <a:srgbClr val="6741FF"/>
              </a:gs>
              <a:gs pos="100000">
                <a:srgbClr val="08E3E0"/>
              </a:gs>
            </a:gsLst>
            <a:lin ang="5400000" scaled="1"/>
          </a:gradFill>
        </p:grpSpPr>
        <p:sp>
          <p:nvSpPr>
            <p:cNvPr id="3" name="任意多边形: 形状 2">
              <a:extLst>
                <a:ext uri="{FF2B5EF4-FFF2-40B4-BE49-F238E27FC236}">
                  <a16:creationId xmlns:a16="http://schemas.microsoft.com/office/drawing/2014/main" id="{9C427A1D-5C06-10E7-7D3B-63ED503F1E68}"/>
                </a:ext>
              </a:extLst>
            </p:cNvPr>
            <p:cNvSpPr/>
            <p:nvPr/>
          </p:nvSpPr>
          <p:spPr>
            <a:xfrm>
              <a:off x="1699601" y="605115"/>
              <a:ext cx="89450" cy="43346"/>
            </a:xfrm>
            <a:custGeom>
              <a:avLst/>
              <a:gdLst>
                <a:gd name="connsiteX0" fmla="*/ 18505 w 89450"/>
                <a:gd name="connsiteY0" fmla="*/ -340 h 43346"/>
                <a:gd name="connsiteX1" fmla="*/ 48076 w 89450"/>
                <a:gd name="connsiteY1" fmla="*/ 15283 h 43346"/>
                <a:gd name="connsiteX2" fmla="*/ 48611 w 89450"/>
                <a:gd name="connsiteY2" fmla="*/ 21635 h 43346"/>
                <a:gd name="connsiteX3" fmla="*/ 60851 w 89450"/>
                <a:gd name="connsiteY3" fmla="*/ 19426 h 43346"/>
                <a:gd name="connsiteX4" fmla="*/ 68135 w 89450"/>
                <a:gd name="connsiteY4" fmla="*/ 15542 h 43346"/>
                <a:gd name="connsiteX5" fmla="*/ 84846 w 89450"/>
                <a:gd name="connsiteY5" fmla="*/ 24967 h 43346"/>
                <a:gd name="connsiteX6" fmla="*/ 55827 w 89450"/>
                <a:gd name="connsiteY6" fmla="*/ 34462 h 43346"/>
                <a:gd name="connsiteX7" fmla="*/ 40826 w 89450"/>
                <a:gd name="connsiteY7" fmla="*/ 40331 h 43346"/>
                <a:gd name="connsiteX8" fmla="*/ 46402 w 89450"/>
                <a:gd name="connsiteY8" fmla="*/ 31700 h 43346"/>
                <a:gd name="connsiteX9" fmla="*/ 25687 w 89450"/>
                <a:gd name="connsiteY9" fmla="*/ 38605 h 43346"/>
                <a:gd name="connsiteX10" fmla="*/ 13465 w 89450"/>
                <a:gd name="connsiteY10" fmla="*/ 41936 h 43346"/>
                <a:gd name="connsiteX11" fmla="*/ 103 w 89450"/>
                <a:gd name="connsiteY11" fmla="*/ 42213 h 43346"/>
                <a:gd name="connsiteX12" fmla="*/ 12947 w 89450"/>
                <a:gd name="connsiteY12" fmla="*/ 35532 h 43346"/>
                <a:gd name="connsiteX13" fmla="*/ 24616 w 89450"/>
                <a:gd name="connsiteY13" fmla="*/ 22171 h 43346"/>
                <a:gd name="connsiteX14" fmla="*/ 25100 w 89450"/>
                <a:gd name="connsiteY14" fmla="*/ 11571 h 43346"/>
                <a:gd name="connsiteX15" fmla="*/ 18453 w 89450"/>
                <a:gd name="connsiteY15" fmla="*/ -392 h 4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450" h="43346">
                  <a:moveTo>
                    <a:pt x="18505" y="-340"/>
                  </a:moveTo>
                  <a:cubicBezTo>
                    <a:pt x="18505" y="-340"/>
                    <a:pt x="49475" y="2681"/>
                    <a:pt x="48076" y="15283"/>
                  </a:cubicBezTo>
                  <a:cubicBezTo>
                    <a:pt x="48076" y="15283"/>
                    <a:pt x="46868" y="19391"/>
                    <a:pt x="48611" y="21635"/>
                  </a:cubicBezTo>
                  <a:cubicBezTo>
                    <a:pt x="49664" y="22481"/>
                    <a:pt x="55309" y="21100"/>
                    <a:pt x="60851" y="19426"/>
                  </a:cubicBezTo>
                  <a:cubicBezTo>
                    <a:pt x="64303" y="18286"/>
                    <a:pt x="67566" y="15524"/>
                    <a:pt x="68135" y="15542"/>
                  </a:cubicBezTo>
                  <a:cubicBezTo>
                    <a:pt x="68135" y="15542"/>
                    <a:pt x="101038" y="8637"/>
                    <a:pt x="84846" y="24967"/>
                  </a:cubicBezTo>
                  <a:cubicBezTo>
                    <a:pt x="74725" y="26545"/>
                    <a:pt x="64925" y="29752"/>
                    <a:pt x="55827" y="34462"/>
                  </a:cubicBezTo>
                  <a:cubicBezTo>
                    <a:pt x="51926" y="36430"/>
                    <a:pt x="42483" y="41695"/>
                    <a:pt x="40826" y="40331"/>
                  </a:cubicBezTo>
                  <a:cubicBezTo>
                    <a:pt x="40222" y="39761"/>
                    <a:pt x="40826" y="37552"/>
                    <a:pt x="46402" y="31700"/>
                  </a:cubicBezTo>
                  <a:cubicBezTo>
                    <a:pt x="39628" y="34377"/>
                    <a:pt x="32712" y="36682"/>
                    <a:pt x="25687" y="38605"/>
                  </a:cubicBezTo>
                  <a:cubicBezTo>
                    <a:pt x="21820" y="39468"/>
                    <a:pt x="17280" y="41660"/>
                    <a:pt x="13465" y="41936"/>
                  </a:cubicBezTo>
                  <a:cubicBezTo>
                    <a:pt x="9650" y="42213"/>
                    <a:pt x="1761" y="43904"/>
                    <a:pt x="103" y="42213"/>
                  </a:cubicBezTo>
                  <a:cubicBezTo>
                    <a:pt x="-1554" y="40521"/>
                    <a:pt x="6180" y="39416"/>
                    <a:pt x="12947" y="35532"/>
                  </a:cubicBezTo>
                  <a:cubicBezTo>
                    <a:pt x="18409" y="32742"/>
                    <a:pt x="22586" y="27957"/>
                    <a:pt x="24616" y="22171"/>
                  </a:cubicBezTo>
                  <a:cubicBezTo>
                    <a:pt x="26318" y="18877"/>
                    <a:pt x="26494" y="15005"/>
                    <a:pt x="25100" y="11571"/>
                  </a:cubicBezTo>
                  <a:cubicBezTo>
                    <a:pt x="23529" y="8205"/>
                    <a:pt x="23373" y="3751"/>
                    <a:pt x="18453" y="-392"/>
                  </a:cubicBezTo>
                  <a:close/>
                </a:path>
              </a:pathLst>
            </a:custGeom>
            <a:grpFill/>
            <a:ln w="1718" cap="flat">
              <a:noFill/>
              <a:prstDash val="solid"/>
              <a:miter/>
            </a:ln>
          </p:spPr>
          <p:txBody>
            <a:bodyPr rtlCol="0" anchor="ctr"/>
            <a:lstStyle/>
            <a:p>
              <a:endParaRPr lang="zh-CN" altLang="en-US"/>
            </a:p>
          </p:txBody>
        </p:sp>
        <p:sp>
          <p:nvSpPr>
            <p:cNvPr id="4" name="任意多边形: 形状 3">
              <a:extLst>
                <a:ext uri="{FF2B5EF4-FFF2-40B4-BE49-F238E27FC236}">
                  <a16:creationId xmlns:a16="http://schemas.microsoft.com/office/drawing/2014/main" id="{16DE457F-B0AA-5A68-CAF3-4E67D1050C90}"/>
                </a:ext>
              </a:extLst>
            </p:cNvPr>
            <p:cNvSpPr/>
            <p:nvPr/>
          </p:nvSpPr>
          <p:spPr>
            <a:xfrm>
              <a:off x="1684601" y="660131"/>
              <a:ext cx="80180" cy="38037"/>
            </a:xfrm>
            <a:custGeom>
              <a:avLst/>
              <a:gdLst>
                <a:gd name="connsiteX0" fmla="*/ 27654 w 80180"/>
                <a:gd name="connsiteY0" fmla="*/ 7394 h 38037"/>
                <a:gd name="connsiteX1" fmla="*/ 28569 w 80180"/>
                <a:gd name="connsiteY1" fmla="*/ 11589 h 38037"/>
                <a:gd name="connsiteX2" fmla="*/ 28344 w 80180"/>
                <a:gd name="connsiteY2" fmla="*/ 15714 h 38037"/>
                <a:gd name="connsiteX3" fmla="*/ 40186 w 80180"/>
                <a:gd name="connsiteY3" fmla="*/ 10156 h 38037"/>
                <a:gd name="connsiteX4" fmla="*/ 63042 w 80180"/>
                <a:gd name="connsiteY4" fmla="*/ -392 h 38037"/>
                <a:gd name="connsiteX5" fmla="*/ 70810 w 80180"/>
                <a:gd name="connsiteY5" fmla="*/ 1559 h 38037"/>
                <a:gd name="connsiteX6" fmla="*/ 78665 w 80180"/>
                <a:gd name="connsiteY6" fmla="*/ 4062 h 38037"/>
                <a:gd name="connsiteX7" fmla="*/ 79752 w 80180"/>
                <a:gd name="connsiteY7" fmla="*/ 10449 h 38037"/>
                <a:gd name="connsiteX8" fmla="*/ 77042 w 80180"/>
                <a:gd name="connsiteY8" fmla="*/ 16042 h 38037"/>
                <a:gd name="connsiteX9" fmla="*/ 68601 w 80180"/>
                <a:gd name="connsiteY9" fmla="*/ 16595 h 38037"/>
                <a:gd name="connsiteX10" fmla="*/ 59624 w 80180"/>
                <a:gd name="connsiteY10" fmla="*/ 17113 h 38037"/>
                <a:gd name="connsiteX11" fmla="*/ 60884 w 80180"/>
                <a:gd name="connsiteY11" fmla="*/ 10708 h 38037"/>
                <a:gd name="connsiteX12" fmla="*/ 60884 w 80180"/>
                <a:gd name="connsiteY12" fmla="*/ 6824 h 38037"/>
                <a:gd name="connsiteX13" fmla="*/ 55895 w 80180"/>
                <a:gd name="connsiteY13" fmla="*/ 6548 h 38037"/>
                <a:gd name="connsiteX14" fmla="*/ 49681 w 80180"/>
                <a:gd name="connsiteY14" fmla="*/ 14333 h 38037"/>
                <a:gd name="connsiteX15" fmla="*/ 32418 w 80180"/>
                <a:gd name="connsiteY15" fmla="*/ 25520 h 38037"/>
                <a:gd name="connsiteX16" fmla="*/ 19627 w 80180"/>
                <a:gd name="connsiteY16" fmla="*/ 29145 h 38037"/>
                <a:gd name="connsiteX17" fmla="*/ 4539 w 80180"/>
                <a:gd name="connsiteY17" fmla="*/ 37224 h 38037"/>
                <a:gd name="connsiteX18" fmla="*/ 4021 w 80180"/>
                <a:gd name="connsiteY18" fmla="*/ 27177 h 38037"/>
                <a:gd name="connsiteX19" fmla="*/ 14638 w 80180"/>
                <a:gd name="connsiteY19" fmla="*/ 18804 h 38037"/>
                <a:gd name="connsiteX20" fmla="*/ 21905 w 80180"/>
                <a:gd name="connsiteY20" fmla="*/ 11606 h 38037"/>
                <a:gd name="connsiteX21" fmla="*/ 27706 w 80180"/>
                <a:gd name="connsiteY21" fmla="*/ 7394 h 3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180" h="38037">
                  <a:moveTo>
                    <a:pt x="27654" y="7394"/>
                  </a:moveTo>
                  <a:cubicBezTo>
                    <a:pt x="28551" y="7670"/>
                    <a:pt x="29035" y="9120"/>
                    <a:pt x="28569" y="11589"/>
                  </a:cubicBezTo>
                  <a:cubicBezTo>
                    <a:pt x="28793" y="12964"/>
                    <a:pt x="28717" y="14371"/>
                    <a:pt x="28344" y="15714"/>
                  </a:cubicBezTo>
                  <a:cubicBezTo>
                    <a:pt x="28344" y="15714"/>
                    <a:pt x="32418" y="15179"/>
                    <a:pt x="40186" y="10156"/>
                  </a:cubicBezTo>
                  <a:cubicBezTo>
                    <a:pt x="50216" y="3475"/>
                    <a:pt x="57449" y="126"/>
                    <a:pt x="63042" y="-392"/>
                  </a:cubicBezTo>
                  <a:cubicBezTo>
                    <a:pt x="65873" y="-392"/>
                    <a:pt x="68601" y="1007"/>
                    <a:pt x="70810" y="1559"/>
                  </a:cubicBezTo>
                  <a:cubicBezTo>
                    <a:pt x="74125" y="2388"/>
                    <a:pt x="76939" y="2646"/>
                    <a:pt x="78665" y="4062"/>
                  </a:cubicBezTo>
                  <a:cubicBezTo>
                    <a:pt x="80909" y="5788"/>
                    <a:pt x="79770" y="8481"/>
                    <a:pt x="79752" y="10449"/>
                  </a:cubicBezTo>
                  <a:cubicBezTo>
                    <a:pt x="79752" y="12970"/>
                    <a:pt x="80253" y="14920"/>
                    <a:pt x="77042" y="16042"/>
                  </a:cubicBezTo>
                  <a:cubicBezTo>
                    <a:pt x="74781" y="17147"/>
                    <a:pt x="71380" y="16284"/>
                    <a:pt x="68601" y="16595"/>
                  </a:cubicBezTo>
                  <a:cubicBezTo>
                    <a:pt x="64734" y="17164"/>
                    <a:pt x="61868" y="18822"/>
                    <a:pt x="59624" y="17113"/>
                  </a:cubicBezTo>
                  <a:cubicBezTo>
                    <a:pt x="58002" y="15766"/>
                    <a:pt x="60228" y="13505"/>
                    <a:pt x="60884" y="10708"/>
                  </a:cubicBezTo>
                  <a:cubicBezTo>
                    <a:pt x="61955" y="7428"/>
                    <a:pt x="61937" y="7376"/>
                    <a:pt x="60884" y="6824"/>
                  </a:cubicBezTo>
                  <a:cubicBezTo>
                    <a:pt x="59379" y="5883"/>
                    <a:pt x="57496" y="5778"/>
                    <a:pt x="55895" y="6548"/>
                  </a:cubicBezTo>
                  <a:cubicBezTo>
                    <a:pt x="52857" y="8792"/>
                    <a:pt x="50251" y="13453"/>
                    <a:pt x="49681" y="14333"/>
                  </a:cubicBezTo>
                  <a:cubicBezTo>
                    <a:pt x="44709" y="19944"/>
                    <a:pt x="38581" y="22516"/>
                    <a:pt x="32418" y="25520"/>
                  </a:cubicBezTo>
                  <a:cubicBezTo>
                    <a:pt x="28500" y="27453"/>
                    <a:pt x="23511" y="27470"/>
                    <a:pt x="19627" y="29145"/>
                  </a:cubicBezTo>
                  <a:cubicBezTo>
                    <a:pt x="14033" y="31648"/>
                    <a:pt x="9528" y="35549"/>
                    <a:pt x="4539" y="37224"/>
                  </a:cubicBezTo>
                  <a:cubicBezTo>
                    <a:pt x="-1606" y="39174"/>
                    <a:pt x="-1572" y="34116"/>
                    <a:pt x="4021" y="27177"/>
                  </a:cubicBezTo>
                  <a:cubicBezTo>
                    <a:pt x="6524" y="24104"/>
                    <a:pt x="10702" y="22153"/>
                    <a:pt x="14638" y="18804"/>
                  </a:cubicBezTo>
                  <a:cubicBezTo>
                    <a:pt x="17189" y="16538"/>
                    <a:pt x="19615" y="14135"/>
                    <a:pt x="21905" y="11606"/>
                  </a:cubicBezTo>
                  <a:cubicBezTo>
                    <a:pt x="24080" y="9603"/>
                    <a:pt x="25772" y="6841"/>
                    <a:pt x="27706" y="7394"/>
                  </a:cubicBezTo>
                  <a:close/>
                </a:path>
              </a:pathLst>
            </a:custGeom>
            <a:grpFill/>
            <a:ln w="1718" cap="flat">
              <a:noFill/>
              <a:prstDash val="solid"/>
              <a:miter/>
            </a:ln>
          </p:spPr>
          <p:txBody>
            <a:bodyPr rtlCol="0" anchor="ctr"/>
            <a:lstStyle/>
            <a:p>
              <a:endParaRPr lang="zh-CN" altLang="en-US"/>
            </a:p>
          </p:txBody>
        </p:sp>
        <p:sp>
          <p:nvSpPr>
            <p:cNvPr id="5" name="任意多边形: 形状 4">
              <a:extLst>
                <a:ext uri="{FF2B5EF4-FFF2-40B4-BE49-F238E27FC236}">
                  <a16:creationId xmlns:a16="http://schemas.microsoft.com/office/drawing/2014/main" id="{8632137F-48FF-17F0-2CE8-BC1D999ABA70}"/>
                </a:ext>
              </a:extLst>
            </p:cNvPr>
            <p:cNvSpPr/>
            <p:nvPr/>
          </p:nvSpPr>
          <p:spPr>
            <a:xfrm>
              <a:off x="1657020" y="699466"/>
              <a:ext cx="145439" cy="100717"/>
            </a:xfrm>
            <a:custGeom>
              <a:avLst/>
              <a:gdLst>
                <a:gd name="connsiteX0" fmla="*/ 857 w 145439"/>
                <a:gd name="connsiteY0" fmla="*/ 93541 h 100717"/>
                <a:gd name="connsiteX1" fmla="*/ 14840 w 145439"/>
                <a:gd name="connsiteY1" fmla="*/ 85600 h 100717"/>
                <a:gd name="connsiteX2" fmla="*/ 24818 w 145439"/>
                <a:gd name="connsiteY2" fmla="*/ 75381 h 100717"/>
                <a:gd name="connsiteX3" fmla="*/ 45533 w 145439"/>
                <a:gd name="connsiteY3" fmla="*/ 52508 h 100717"/>
                <a:gd name="connsiteX4" fmla="*/ 55545 w 145439"/>
                <a:gd name="connsiteY4" fmla="*/ 35970 h 100717"/>
                <a:gd name="connsiteX5" fmla="*/ 51592 w 145439"/>
                <a:gd name="connsiteY5" fmla="*/ 18707 h 100717"/>
                <a:gd name="connsiteX6" fmla="*/ 43306 w 145439"/>
                <a:gd name="connsiteY6" fmla="*/ 8937 h 100717"/>
                <a:gd name="connsiteX7" fmla="*/ 55510 w 145439"/>
                <a:gd name="connsiteY7" fmla="*/ 12009 h 100717"/>
                <a:gd name="connsiteX8" fmla="*/ 63365 w 145439"/>
                <a:gd name="connsiteY8" fmla="*/ 20365 h 100717"/>
                <a:gd name="connsiteX9" fmla="*/ 67784 w 145439"/>
                <a:gd name="connsiteY9" fmla="*/ 10905 h 100717"/>
                <a:gd name="connsiteX10" fmla="*/ 72963 w 145439"/>
                <a:gd name="connsiteY10" fmla="*/ -247 h 100717"/>
                <a:gd name="connsiteX11" fmla="*/ 79592 w 145439"/>
                <a:gd name="connsiteY11" fmla="*/ 4518 h 100717"/>
                <a:gd name="connsiteX12" fmla="*/ 86290 w 145439"/>
                <a:gd name="connsiteY12" fmla="*/ 28685 h 100717"/>
                <a:gd name="connsiteX13" fmla="*/ 82941 w 145439"/>
                <a:gd name="connsiteY13" fmla="*/ 41701 h 100717"/>
                <a:gd name="connsiteX14" fmla="*/ 97442 w 145439"/>
                <a:gd name="connsiteY14" fmla="*/ 58740 h 100717"/>
                <a:gd name="connsiteX15" fmla="*/ 112408 w 145439"/>
                <a:gd name="connsiteY15" fmla="*/ 76002 h 100717"/>
                <a:gd name="connsiteX16" fmla="*/ 133123 w 145439"/>
                <a:gd name="connsiteY16" fmla="*/ 89985 h 100717"/>
                <a:gd name="connsiteX17" fmla="*/ 144828 w 145439"/>
                <a:gd name="connsiteY17" fmla="*/ 95164 h 100717"/>
                <a:gd name="connsiteX18" fmla="*/ 129170 w 145439"/>
                <a:gd name="connsiteY18" fmla="*/ 98340 h 100717"/>
                <a:gd name="connsiteX19" fmla="*/ 107506 w 145439"/>
                <a:gd name="connsiteY19" fmla="*/ 99480 h 100717"/>
                <a:gd name="connsiteX20" fmla="*/ 88517 w 145439"/>
                <a:gd name="connsiteY20" fmla="*/ 84029 h 100717"/>
                <a:gd name="connsiteX21" fmla="*/ 77866 w 145439"/>
                <a:gd name="connsiteY21" fmla="*/ 62693 h 100717"/>
                <a:gd name="connsiteX22" fmla="*/ 68423 w 145439"/>
                <a:gd name="connsiteY22" fmla="*/ 46172 h 100717"/>
                <a:gd name="connsiteX23" fmla="*/ 59515 w 145439"/>
                <a:gd name="connsiteY23" fmla="*/ 56927 h 100717"/>
                <a:gd name="connsiteX24" fmla="*/ 43392 w 145439"/>
                <a:gd name="connsiteY24" fmla="*/ 73068 h 100717"/>
                <a:gd name="connsiteX25" fmla="*/ 7141 w 145439"/>
                <a:gd name="connsiteY25" fmla="*/ 95941 h 100717"/>
                <a:gd name="connsiteX26" fmla="*/ 978 w 145439"/>
                <a:gd name="connsiteY26" fmla="*/ 93489 h 10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5439" h="100717">
                  <a:moveTo>
                    <a:pt x="857" y="93541"/>
                  </a:moveTo>
                  <a:cubicBezTo>
                    <a:pt x="5987" y="91824"/>
                    <a:pt x="10736" y="89125"/>
                    <a:pt x="14840" y="85600"/>
                  </a:cubicBezTo>
                  <a:cubicBezTo>
                    <a:pt x="18171" y="83149"/>
                    <a:pt x="20968" y="78540"/>
                    <a:pt x="24818" y="75381"/>
                  </a:cubicBezTo>
                  <a:cubicBezTo>
                    <a:pt x="32349" y="68348"/>
                    <a:pt x="39278" y="60697"/>
                    <a:pt x="45533" y="52508"/>
                  </a:cubicBezTo>
                  <a:cubicBezTo>
                    <a:pt x="49358" y="47305"/>
                    <a:pt x="52709" y="41770"/>
                    <a:pt x="55545" y="35970"/>
                  </a:cubicBezTo>
                  <a:cubicBezTo>
                    <a:pt x="58998" y="29497"/>
                    <a:pt x="55545" y="24301"/>
                    <a:pt x="51592" y="18707"/>
                  </a:cubicBezTo>
                  <a:cubicBezTo>
                    <a:pt x="48329" y="14564"/>
                    <a:pt x="44428" y="10870"/>
                    <a:pt x="43306" y="8937"/>
                  </a:cubicBezTo>
                  <a:cubicBezTo>
                    <a:pt x="34416" y="-6116"/>
                    <a:pt x="48295" y="6744"/>
                    <a:pt x="55510" y="12009"/>
                  </a:cubicBezTo>
                  <a:cubicBezTo>
                    <a:pt x="61121" y="16446"/>
                    <a:pt x="62778" y="20330"/>
                    <a:pt x="63365" y="20365"/>
                  </a:cubicBezTo>
                  <a:cubicBezTo>
                    <a:pt x="64418" y="20365"/>
                    <a:pt x="64418" y="16774"/>
                    <a:pt x="67784" y="10905"/>
                  </a:cubicBezTo>
                  <a:cubicBezTo>
                    <a:pt x="70615" y="5864"/>
                    <a:pt x="71686" y="1410"/>
                    <a:pt x="72963" y="-247"/>
                  </a:cubicBezTo>
                  <a:cubicBezTo>
                    <a:pt x="73964" y="-834"/>
                    <a:pt x="72342" y="288"/>
                    <a:pt x="79592" y="4518"/>
                  </a:cubicBezTo>
                  <a:cubicBezTo>
                    <a:pt x="88517" y="9800"/>
                    <a:pt x="93523" y="21487"/>
                    <a:pt x="86290" y="28685"/>
                  </a:cubicBezTo>
                  <a:cubicBezTo>
                    <a:pt x="86290" y="28892"/>
                    <a:pt x="75190" y="32828"/>
                    <a:pt x="82941" y="41701"/>
                  </a:cubicBezTo>
                  <a:cubicBezTo>
                    <a:pt x="84667" y="43704"/>
                    <a:pt x="91020" y="50333"/>
                    <a:pt x="97442" y="58740"/>
                  </a:cubicBezTo>
                  <a:cubicBezTo>
                    <a:pt x="102344" y="64333"/>
                    <a:pt x="105779" y="71410"/>
                    <a:pt x="112408" y="76002"/>
                  </a:cubicBezTo>
                  <a:cubicBezTo>
                    <a:pt x="119106" y="81026"/>
                    <a:pt x="126892" y="88086"/>
                    <a:pt x="133123" y="89985"/>
                  </a:cubicBezTo>
                  <a:cubicBezTo>
                    <a:pt x="141410" y="92730"/>
                    <a:pt x="147054" y="93869"/>
                    <a:pt x="144828" y="95164"/>
                  </a:cubicBezTo>
                  <a:cubicBezTo>
                    <a:pt x="143671" y="96113"/>
                    <a:pt x="141375" y="96666"/>
                    <a:pt x="129170" y="98340"/>
                  </a:cubicBezTo>
                  <a:cubicBezTo>
                    <a:pt x="122472" y="99324"/>
                    <a:pt x="114739" y="101534"/>
                    <a:pt x="107506" y="99480"/>
                  </a:cubicBezTo>
                  <a:cubicBezTo>
                    <a:pt x="100273" y="97425"/>
                    <a:pt x="93506" y="91521"/>
                    <a:pt x="88517" y="84029"/>
                  </a:cubicBezTo>
                  <a:cubicBezTo>
                    <a:pt x="84574" y="77121"/>
                    <a:pt x="81018" y="69997"/>
                    <a:pt x="77866" y="62693"/>
                  </a:cubicBezTo>
                  <a:cubicBezTo>
                    <a:pt x="74016" y="54700"/>
                    <a:pt x="71220" y="46777"/>
                    <a:pt x="68423" y="46172"/>
                  </a:cubicBezTo>
                  <a:cubicBezTo>
                    <a:pt x="64781" y="45585"/>
                    <a:pt x="62899" y="51748"/>
                    <a:pt x="59515" y="56927"/>
                  </a:cubicBezTo>
                  <a:cubicBezTo>
                    <a:pt x="55580" y="62917"/>
                    <a:pt x="49538" y="67147"/>
                    <a:pt x="43392" y="73068"/>
                  </a:cubicBezTo>
                  <a:cubicBezTo>
                    <a:pt x="37765" y="78678"/>
                    <a:pt x="14667" y="94974"/>
                    <a:pt x="7141" y="95941"/>
                  </a:cubicBezTo>
                  <a:cubicBezTo>
                    <a:pt x="-7602" y="97788"/>
                    <a:pt x="5414" y="91090"/>
                    <a:pt x="978" y="93489"/>
                  </a:cubicBezTo>
                  <a:close/>
                </a:path>
              </a:pathLst>
            </a:custGeom>
            <a:grpFill/>
            <a:ln w="1718"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D8E3FCA9-6A8C-4C96-AB4B-AC9F3B646999}"/>
                </a:ext>
              </a:extLst>
            </p:cNvPr>
            <p:cNvSpPr/>
            <p:nvPr/>
          </p:nvSpPr>
          <p:spPr>
            <a:xfrm>
              <a:off x="1870166" y="597667"/>
              <a:ext cx="98304" cy="66008"/>
            </a:xfrm>
            <a:custGeom>
              <a:avLst/>
              <a:gdLst>
                <a:gd name="connsiteX0" fmla="*/ 698 w 98304"/>
                <a:gd name="connsiteY0" fmla="*/ 56962 h 66008"/>
                <a:gd name="connsiteX1" fmla="*/ 17961 w 98304"/>
                <a:gd name="connsiteY1" fmla="*/ 45845 h 66008"/>
                <a:gd name="connsiteX2" fmla="*/ 32962 w 98304"/>
                <a:gd name="connsiteY2" fmla="*/ 33536 h 66008"/>
                <a:gd name="connsiteX3" fmla="*/ 61998 w 98304"/>
                <a:gd name="connsiteY3" fmla="*/ 13218 h 66008"/>
                <a:gd name="connsiteX4" fmla="*/ 82074 w 98304"/>
                <a:gd name="connsiteY4" fmla="*/ 651 h 66008"/>
                <a:gd name="connsiteX5" fmla="*/ 93761 w 98304"/>
                <a:gd name="connsiteY5" fmla="*/ 116 h 66008"/>
                <a:gd name="connsiteX6" fmla="*/ 98180 w 98304"/>
                <a:gd name="connsiteY6" fmla="*/ 8471 h 66008"/>
                <a:gd name="connsiteX7" fmla="*/ 82644 w 98304"/>
                <a:gd name="connsiteY7" fmla="*/ 27995 h 66008"/>
                <a:gd name="connsiteX8" fmla="*/ 74289 w 98304"/>
                <a:gd name="connsiteY8" fmla="*/ 42185 h 66008"/>
                <a:gd name="connsiteX9" fmla="*/ 78726 w 98304"/>
                <a:gd name="connsiteY9" fmla="*/ 54493 h 66008"/>
                <a:gd name="connsiteX10" fmla="*/ 50933 w 98304"/>
                <a:gd name="connsiteY10" fmla="*/ 64195 h 66008"/>
                <a:gd name="connsiteX11" fmla="*/ 64829 w 98304"/>
                <a:gd name="connsiteY11" fmla="*/ 49729 h 66008"/>
                <a:gd name="connsiteX12" fmla="*/ 64277 w 98304"/>
                <a:gd name="connsiteY12" fmla="*/ 36091 h 66008"/>
                <a:gd name="connsiteX13" fmla="*/ 78242 w 98304"/>
                <a:gd name="connsiteY13" fmla="*/ 15480 h 66008"/>
                <a:gd name="connsiteX14" fmla="*/ 59253 w 98304"/>
                <a:gd name="connsiteY14" fmla="*/ 29670 h 66008"/>
                <a:gd name="connsiteX15" fmla="*/ 29734 w 98304"/>
                <a:gd name="connsiteY15" fmla="*/ 54183 h 66008"/>
                <a:gd name="connsiteX16" fmla="*/ 767 w 98304"/>
                <a:gd name="connsiteY16" fmla="*/ 56962 h 6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304" h="66008">
                  <a:moveTo>
                    <a:pt x="698" y="56962"/>
                  </a:moveTo>
                  <a:cubicBezTo>
                    <a:pt x="698" y="56962"/>
                    <a:pt x="8415" y="52491"/>
                    <a:pt x="17961" y="45845"/>
                  </a:cubicBezTo>
                  <a:cubicBezTo>
                    <a:pt x="22950" y="42755"/>
                    <a:pt x="27352" y="37749"/>
                    <a:pt x="32962" y="33536"/>
                  </a:cubicBezTo>
                  <a:cubicBezTo>
                    <a:pt x="42439" y="26303"/>
                    <a:pt x="53677" y="19070"/>
                    <a:pt x="61998" y="13218"/>
                  </a:cubicBezTo>
                  <a:cubicBezTo>
                    <a:pt x="72010" y="6486"/>
                    <a:pt x="80987" y="4587"/>
                    <a:pt x="82074" y="651"/>
                  </a:cubicBezTo>
                  <a:cubicBezTo>
                    <a:pt x="82074" y="651"/>
                    <a:pt x="89290" y="-1282"/>
                    <a:pt x="93761" y="116"/>
                  </a:cubicBezTo>
                  <a:cubicBezTo>
                    <a:pt x="96541" y="962"/>
                    <a:pt x="97214" y="5640"/>
                    <a:pt x="98180" y="8471"/>
                  </a:cubicBezTo>
                  <a:cubicBezTo>
                    <a:pt x="98180" y="8471"/>
                    <a:pt x="89808" y="19070"/>
                    <a:pt x="82644" y="27995"/>
                  </a:cubicBezTo>
                  <a:cubicBezTo>
                    <a:pt x="77120" y="34659"/>
                    <a:pt x="72079" y="39699"/>
                    <a:pt x="74289" y="42185"/>
                  </a:cubicBezTo>
                  <a:cubicBezTo>
                    <a:pt x="74289" y="42185"/>
                    <a:pt x="84871" y="50299"/>
                    <a:pt x="78726" y="54493"/>
                  </a:cubicBezTo>
                  <a:cubicBezTo>
                    <a:pt x="78726" y="54493"/>
                    <a:pt x="56457" y="70358"/>
                    <a:pt x="50933" y="64195"/>
                  </a:cubicBezTo>
                  <a:cubicBezTo>
                    <a:pt x="50933" y="64195"/>
                    <a:pt x="62619" y="57532"/>
                    <a:pt x="64829" y="49729"/>
                  </a:cubicBezTo>
                  <a:cubicBezTo>
                    <a:pt x="64829" y="49729"/>
                    <a:pt x="58131" y="44999"/>
                    <a:pt x="64277" y="36091"/>
                  </a:cubicBezTo>
                  <a:cubicBezTo>
                    <a:pt x="64277" y="36091"/>
                    <a:pt x="75929" y="22402"/>
                    <a:pt x="78242" y="15480"/>
                  </a:cubicBezTo>
                  <a:cubicBezTo>
                    <a:pt x="78242" y="15480"/>
                    <a:pt x="68713" y="22385"/>
                    <a:pt x="59253" y="29670"/>
                  </a:cubicBezTo>
                  <a:cubicBezTo>
                    <a:pt x="48102" y="38577"/>
                    <a:pt x="34723" y="51938"/>
                    <a:pt x="29734" y="54183"/>
                  </a:cubicBezTo>
                  <a:cubicBezTo>
                    <a:pt x="27421" y="58360"/>
                    <a:pt x="-5948" y="56962"/>
                    <a:pt x="767" y="56962"/>
                  </a:cubicBezTo>
                  <a:close/>
                </a:path>
              </a:pathLst>
            </a:custGeom>
            <a:grpFill/>
            <a:ln w="1718"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D5084DB3-5713-8503-ECC1-B829783C6103}"/>
                </a:ext>
              </a:extLst>
            </p:cNvPr>
            <p:cNvSpPr/>
            <p:nvPr/>
          </p:nvSpPr>
          <p:spPr>
            <a:xfrm>
              <a:off x="1852399" y="704168"/>
              <a:ext cx="20281" cy="26923"/>
            </a:xfrm>
            <a:custGeom>
              <a:avLst/>
              <a:gdLst>
                <a:gd name="connsiteX0" fmla="*/ 46 w 20281"/>
                <a:gd name="connsiteY0" fmla="*/ -392 h 26923"/>
                <a:gd name="connsiteX1" fmla="*/ 10576 w 20281"/>
                <a:gd name="connsiteY1" fmla="*/ 4614 h 26923"/>
                <a:gd name="connsiteX2" fmla="*/ 19483 w 20281"/>
                <a:gd name="connsiteY2" fmla="*/ 24864 h 26923"/>
                <a:gd name="connsiteX3" fmla="*/ 13977 w 20281"/>
                <a:gd name="connsiteY3" fmla="*/ 26037 h 26923"/>
                <a:gd name="connsiteX4" fmla="*/ 6157 w 20281"/>
                <a:gd name="connsiteY4" fmla="*/ 24674 h 26923"/>
                <a:gd name="connsiteX5" fmla="*/ 5552 w 20281"/>
                <a:gd name="connsiteY5" fmla="*/ 17423 h 26923"/>
                <a:gd name="connsiteX6" fmla="*/ 46 w 20281"/>
                <a:gd name="connsiteY6" fmla="*/ -392 h 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1" h="26923">
                  <a:moveTo>
                    <a:pt x="46" y="-392"/>
                  </a:moveTo>
                  <a:cubicBezTo>
                    <a:pt x="3912" y="1507"/>
                    <a:pt x="7831" y="2629"/>
                    <a:pt x="10576" y="4614"/>
                  </a:cubicBezTo>
                  <a:cubicBezTo>
                    <a:pt x="20088" y="12175"/>
                    <a:pt x="21210" y="21100"/>
                    <a:pt x="19483" y="24864"/>
                  </a:cubicBezTo>
                  <a:cubicBezTo>
                    <a:pt x="17861" y="27470"/>
                    <a:pt x="16203" y="26314"/>
                    <a:pt x="13977" y="26037"/>
                  </a:cubicBezTo>
                  <a:cubicBezTo>
                    <a:pt x="11180" y="26037"/>
                    <a:pt x="7814" y="26607"/>
                    <a:pt x="6157" y="24674"/>
                  </a:cubicBezTo>
                  <a:cubicBezTo>
                    <a:pt x="5535" y="23793"/>
                    <a:pt x="6157" y="20790"/>
                    <a:pt x="5552" y="17423"/>
                  </a:cubicBezTo>
                  <a:cubicBezTo>
                    <a:pt x="3826" y="10138"/>
                    <a:pt x="-1094" y="1248"/>
                    <a:pt x="46" y="-392"/>
                  </a:cubicBezTo>
                  <a:close/>
                </a:path>
              </a:pathLst>
            </a:custGeom>
            <a:grpFill/>
            <a:ln w="1718"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2CAC5184-6F94-65C7-EB4B-F374B4E21B66}"/>
                </a:ext>
              </a:extLst>
            </p:cNvPr>
            <p:cNvSpPr/>
            <p:nvPr/>
          </p:nvSpPr>
          <p:spPr>
            <a:xfrm>
              <a:off x="1864790" y="745892"/>
              <a:ext cx="10723" cy="19385"/>
            </a:xfrm>
            <a:custGeom>
              <a:avLst/>
              <a:gdLst>
                <a:gd name="connsiteX0" fmla="*/ 998 w 10723"/>
                <a:gd name="connsiteY0" fmla="*/ 16871 h 19385"/>
                <a:gd name="connsiteX1" fmla="*/ 998 w 10723"/>
                <a:gd name="connsiteY1" fmla="*/ 8533 h 19385"/>
                <a:gd name="connsiteX2" fmla="*/ -124 w 10723"/>
                <a:gd name="connsiteY2" fmla="*/ -392 h 19385"/>
                <a:gd name="connsiteX3" fmla="*/ 8749 w 10723"/>
                <a:gd name="connsiteY3" fmla="*/ 18597 h 19385"/>
                <a:gd name="connsiteX4" fmla="*/ 998 w 10723"/>
                <a:gd name="connsiteY4" fmla="*/ 16871 h 19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3" h="19385">
                  <a:moveTo>
                    <a:pt x="998" y="16871"/>
                  </a:moveTo>
                  <a:cubicBezTo>
                    <a:pt x="691" y="14100"/>
                    <a:pt x="691" y="11304"/>
                    <a:pt x="998" y="8533"/>
                  </a:cubicBezTo>
                  <a:cubicBezTo>
                    <a:pt x="998" y="5184"/>
                    <a:pt x="2725" y="1524"/>
                    <a:pt x="-124" y="-392"/>
                  </a:cubicBezTo>
                  <a:cubicBezTo>
                    <a:pt x="11615" y="3993"/>
                    <a:pt x="12219" y="14661"/>
                    <a:pt x="8749" y="18597"/>
                  </a:cubicBezTo>
                  <a:cubicBezTo>
                    <a:pt x="6643" y="20323"/>
                    <a:pt x="3208" y="15783"/>
                    <a:pt x="998" y="16871"/>
                  </a:cubicBezTo>
                  <a:close/>
                </a:path>
              </a:pathLst>
            </a:custGeom>
            <a:grpFill/>
            <a:ln w="1718"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D64E3B41-A2A0-3F7E-BD72-87BE3756347C}"/>
                </a:ext>
              </a:extLst>
            </p:cNvPr>
            <p:cNvSpPr/>
            <p:nvPr/>
          </p:nvSpPr>
          <p:spPr>
            <a:xfrm>
              <a:off x="1836908" y="761282"/>
              <a:ext cx="136635" cy="51793"/>
            </a:xfrm>
            <a:custGeom>
              <a:avLst/>
              <a:gdLst>
                <a:gd name="connsiteX0" fmla="*/ -121 w 136635"/>
                <a:gd name="connsiteY0" fmla="*/ 531 h 51793"/>
                <a:gd name="connsiteX1" fmla="*/ 13845 w 136635"/>
                <a:gd name="connsiteY1" fmla="*/ 3328 h 51793"/>
                <a:gd name="connsiteX2" fmla="*/ 33870 w 136635"/>
                <a:gd name="connsiteY2" fmla="*/ 8506 h 51793"/>
                <a:gd name="connsiteX3" fmla="*/ 61162 w 136635"/>
                <a:gd name="connsiteY3" fmla="*/ 17794 h 51793"/>
                <a:gd name="connsiteX4" fmla="*/ 136427 w 136635"/>
                <a:gd name="connsiteY4" fmla="*/ 25441 h 51793"/>
                <a:gd name="connsiteX5" fmla="*/ 120304 w 136635"/>
                <a:gd name="connsiteY5" fmla="*/ 38233 h 51793"/>
                <a:gd name="connsiteX6" fmla="*/ 114659 w 136635"/>
                <a:gd name="connsiteY6" fmla="*/ 40063 h 51793"/>
                <a:gd name="connsiteX7" fmla="*/ 98604 w 136635"/>
                <a:gd name="connsiteY7" fmla="*/ 51197 h 51793"/>
                <a:gd name="connsiteX8" fmla="*/ 53394 w 136635"/>
                <a:gd name="connsiteY8" fmla="*/ 25942 h 51793"/>
                <a:gd name="connsiteX9" fmla="*/ 23132 w 136635"/>
                <a:gd name="connsiteY9" fmla="*/ 14100 h 51793"/>
                <a:gd name="connsiteX10" fmla="*/ 4955 w 136635"/>
                <a:gd name="connsiteY10" fmla="*/ 3742 h 51793"/>
                <a:gd name="connsiteX11" fmla="*/ -121 w 136635"/>
                <a:gd name="connsiteY11" fmla="*/ 566 h 5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635" h="51793">
                  <a:moveTo>
                    <a:pt x="-121" y="531"/>
                  </a:moveTo>
                  <a:cubicBezTo>
                    <a:pt x="-276" y="-1868"/>
                    <a:pt x="5472" y="894"/>
                    <a:pt x="13845" y="3328"/>
                  </a:cubicBezTo>
                  <a:cubicBezTo>
                    <a:pt x="19455" y="5192"/>
                    <a:pt x="26654" y="5934"/>
                    <a:pt x="33870" y="8506"/>
                  </a:cubicBezTo>
                  <a:cubicBezTo>
                    <a:pt x="42294" y="11493"/>
                    <a:pt x="51719" y="14825"/>
                    <a:pt x="61162" y="17794"/>
                  </a:cubicBezTo>
                  <a:cubicBezTo>
                    <a:pt x="85744" y="25959"/>
                    <a:pt x="111983" y="32035"/>
                    <a:pt x="136427" y="25441"/>
                  </a:cubicBezTo>
                  <a:cubicBezTo>
                    <a:pt x="136427" y="25441"/>
                    <a:pt x="138654" y="34072"/>
                    <a:pt x="120304" y="38233"/>
                  </a:cubicBezTo>
                  <a:cubicBezTo>
                    <a:pt x="118261" y="38126"/>
                    <a:pt x="116250" y="38778"/>
                    <a:pt x="114659" y="40063"/>
                  </a:cubicBezTo>
                  <a:cubicBezTo>
                    <a:pt x="110257" y="43222"/>
                    <a:pt x="104163" y="49022"/>
                    <a:pt x="98604" y="51197"/>
                  </a:cubicBezTo>
                  <a:cubicBezTo>
                    <a:pt x="93046" y="53372"/>
                    <a:pt x="75714" y="37801"/>
                    <a:pt x="53394" y="25942"/>
                  </a:cubicBezTo>
                  <a:cubicBezTo>
                    <a:pt x="43398" y="20763"/>
                    <a:pt x="31660" y="17638"/>
                    <a:pt x="23132" y="14100"/>
                  </a:cubicBezTo>
                  <a:cubicBezTo>
                    <a:pt x="13862" y="10043"/>
                    <a:pt x="8304" y="5468"/>
                    <a:pt x="4955" y="3742"/>
                  </a:cubicBezTo>
                  <a:cubicBezTo>
                    <a:pt x="2676" y="2275"/>
                    <a:pt x="-121" y="2016"/>
                    <a:pt x="-121" y="566"/>
                  </a:cubicBezTo>
                  <a:close/>
                </a:path>
              </a:pathLst>
            </a:custGeom>
            <a:grpFill/>
            <a:ln w="1718"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49BB91A0-2248-45DE-D4BF-EE2B6C04FA1C}"/>
                </a:ext>
              </a:extLst>
            </p:cNvPr>
            <p:cNvSpPr/>
            <p:nvPr/>
          </p:nvSpPr>
          <p:spPr>
            <a:xfrm>
              <a:off x="1994019" y="606271"/>
              <a:ext cx="186143" cy="195118"/>
            </a:xfrm>
            <a:custGeom>
              <a:avLst/>
              <a:gdLst>
                <a:gd name="connsiteX0" fmla="*/ 71844 w 186143"/>
                <a:gd name="connsiteY0" fmla="*/ 67571 h 195118"/>
                <a:gd name="connsiteX1" fmla="*/ 109201 w 186143"/>
                <a:gd name="connsiteY1" fmla="*/ 68400 h 195118"/>
                <a:gd name="connsiteX2" fmla="*/ 139876 w 186143"/>
                <a:gd name="connsiteY2" fmla="*/ -392 h 195118"/>
                <a:gd name="connsiteX3" fmla="*/ 153807 w 186143"/>
                <a:gd name="connsiteY3" fmla="*/ 20496 h 195118"/>
                <a:gd name="connsiteX4" fmla="*/ 135992 w 186143"/>
                <a:gd name="connsiteY4" fmla="*/ 61737 h 195118"/>
                <a:gd name="connsiteX5" fmla="*/ 149802 w 186143"/>
                <a:gd name="connsiteY5" fmla="*/ 57283 h 195118"/>
                <a:gd name="connsiteX6" fmla="*/ 171571 w 186143"/>
                <a:gd name="connsiteY6" fmla="*/ 59527 h 195118"/>
                <a:gd name="connsiteX7" fmla="*/ 153773 w 186143"/>
                <a:gd name="connsiteY7" fmla="*/ 72888 h 195118"/>
                <a:gd name="connsiteX8" fmla="*/ 123063 w 186143"/>
                <a:gd name="connsiteY8" fmla="*/ 86284 h 195118"/>
                <a:gd name="connsiteX9" fmla="*/ 105265 w 186143"/>
                <a:gd name="connsiteY9" fmla="*/ 115786 h 195118"/>
                <a:gd name="connsiteX10" fmla="*/ 134214 w 186143"/>
                <a:gd name="connsiteY10" fmla="*/ 140334 h 195118"/>
                <a:gd name="connsiteX11" fmla="*/ 155948 w 186143"/>
                <a:gd name="connsiteY11" fmla="*/ 150553 h 195118"/>
                <a:gd name="connsiteX12" fmla="*/ 186019 w 186143"/>
                <a:gd name="connsiteY12" fmla="*/ 151295 h 195118"/>
                <a:gd name="connsiteX13" fmla="*/ 174885 w 186143"/>
                <a:gd name="connsiteY13" fmla="*/ 159823 h 195118"/>
                <a:gd name="connsiteX14" fmla="*/ 166012 w 186143"/>
                <a:gd name="connsiteY14" fmla="*/ 164657 h 195118"/>
                <a:gd name="connsiteX15" fmla="*/ 137563 w 186143"/>
                <a:gd name="connsiteY15" fmla="*/ 168765 h 195118"/>
                <a:gd name="connsiteX16" fmla="*/ 121405 w 186143"/>
                <a:gd name="connsiteY16" fmla="*/ 146445 h 195118"/>
                <a:gd name="connsiteX17" fmla="*/ 100241 w 186143"/>
                <a:gd name="connsiteY17" fmla="*/ 121673 h 195118"/>
                <a:gd name="connsiteX18" fmla="*/ 85741 w 186143"/>
                <a:gd name="connsiteY18" fmla="*/ 138935 h 195118"/>
                <a:gd name="connsiteX19" fmla="*/ 17743 w 186143"/>
                <a:gd name="connsiteY19" fmla="*/ 189118 h 195118"/>
                <a:gd name="connsiteX20" fmla="*/ -124 w 186143"/>
                <a:gd name="connsiteY20" fmla="*/ 193606 h 195118"/>
                <a:gd name="connsiteX21" fmla="*/ 16069 w 186143"/>
                <a:gd name="connsiteY21" fmla="*/ 184284 h 195118"/>
                <a:gd name="connsiteX22" fmla="*/ 66286 w 186143"/>
                <a:gd name="connsiteY22" fmla="*/ 132220 h 195118"/>
                <a:gd name="connsiteX23" fmla="*/ 87432 w 186143"/>
                <a:gd name="connsiteY23" fmla="*/ 102874 h 195118"/>
                <a:gd name="connsiteX24" fmla="*/ 93026 w 186143"/>
                <a:gd name="connsiteY24" fmla="*/ 88097 h 195118"/>
                <a:gd name="connsiteX25" fmla="*/ 80182 w 186143"/>
                <a:gd name="connsiteY25" fmla="*/ 78913 h 195118"/>
                <a:gd name="connsiteX26" fmla="*/ 71792 w 186143"/>
                <a:gd name="connsiteY26" fmla="*/ 67468 h 19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6143" h="195118">
                  <a:moveTo>
                    <a:pt x="71844" y="67571"/>
                  </a:moveTo>
                  <a:cubicBezTo>
                    <a:pt x="71844" y="66708"/>
                    <a:pt x="98567" y="72888"/>
                    <a:pt x="109201" y="68400"/>
                  </a:cubicBezTo>
                  <a:cubicBezTo>
                    <a:pt x="109201" y="68400"/>
                    <a:pt x="141534" y="8809"/>
                    <a:pt x="139876" y="-392"/>
                  </a:cubicBezTo>
                  <a:cubicBezTo>
                    <a:pt x="139876" y="-392"/>
                    <a:pt x="161593" y="4321"/>
                    <a:pt x="153807" y="20496"/>
                  </a:cubicBezTo>
                  <a:cubicBezTo>
                    <a:pt x="153807" y="20496"/>
                    <a:pt x="135405" y="50050"/>
                    <a:pt x="135992" y="61737"/>
                  </a:cubicBezTo>
                  <a:cubicBezTo>
                    <a:pt x="135992" y="61737"/>
                    <a:pt x="149319" y="61737"/>
                    <a:pt x="149802" y="57283"/>
                  </a:cubicBezTo>
                  <a:cubicBezTo>
                    <a:pt x="149802" y="57283"/>
                    <a:pt x="170518" y="54504"/>
                    <a:pt x="171571" y="59527"/>
                  </a:cubicBezTo>
                  <a:cubicBezTo>
                    <a:pt x="171571" y="59527"/>
                    <a:pt x="169844" y="68417"/>
                    <a:pt x="153773" y="72888"/>
                  </a:cubicBezTo>
                  <a:cubicBezTo>
                    <a:pt x="153773" y="72888"/>
                    <a:pt x="124772" y="79569"/>
                    <a:pt x="123063" y="86284"/>
                  </a:cubicBezTo>
                  <a:cubicBezTo>
                    <a:pt x="123063" y="86284"/>
                    <a:pt x="106352" y="105273"/>
                    <a:pt x="105265" y="115786"/>
                  </a:cubicBezTo>
                  <a:cubicBezTo>
                    <a:pt x="105265" y="115786"/>
                    <a:pt x="130347" y="131322"/>
                    <a:pt x="134214" y="140334"/>
                  </a:cubicBezTo>
                  <a:cubicBezTo>
                    <a:pt x="134214" y="140334"/>
                    <a:pt x="141482" y="147239"/>
                    <a:pt x="155948" y="150553"/>
                  </a:cubicBezTo>
                  <a:cubicBezTo>
                    <a:pt x="163250" y="152556"/>
                    <a:pt x="178234" y="152038"/>
                    <a:pt x="186019" y="151295"/>
                  </a:cubicBezTo>
                  <a:cubicBezTo>
                    <a:pt x="182660" y="154572"/>
                    <a:pt x="178923" y="157434"/>
                    <a:pt x="174885" y="159823"/>
                  </a:cubicBezTo>
                  <a:cubicBezTo>
                    <a:pt x="170483" y="161670"/>
                    <a:pt x="166012" y="162084"/>
                    <a:pt x="166012" y="164657"/>
                  </a:cubicBezTo>
                  <a:cubicBezTo>
                    <a:pt x="166012" y="164657"/>
                    <a:pt x="150925" y="179347"/>
                    <a:pt x="137563" y="168765"/>
                  </a:cubicBezTo>
                  <a:cubicBezTo>
                    <a:pt x="137563" y="168765"/>
                    <a:pt x="127033" y="163724"/>
                    <a:pt x="121405" y="146445"/>
                  </a:cubicBezTo>
                  <a:cubicBezTo>
                    <a:pt x="121405" y="146445"/>
                    <a:pt x="108579" y="120274"/>
                    <a:pt x="100241" y="121673"/>
                  </a:cubicBezTo>
                  <a:cubicBezTo>
                    <a:pt x="96305" y="122484"/>
                    <a:pt x="91368" y="130856"/>
                    <a:pt x="85741" y="138935"/>
                  </a:cubicBezTo>
                  <a:cubicBezTo>
                    <a:pt x="68979" y="162516"/>
                    <a:pt x="43413" y="176464"/>
                    <a:pt x="17743" y="189118"/>
                  </a:cubicBezTo>
                  <a:cubicBezTo>
                    <a:pt x="8853" y="193192"/>
                    <a:pt x="1603" y="196558"/>
                    <a:pt x="-124" y="193606"/>
                  </a:cubicBezTo>
                  <a:cubicBezTo>
                    <a:pt x="5737" y="191383"/>
                    <a:pt x="11204" y="188236"/>
                    <a:pt x="16069" y="184284"/>
                  </a:cubicBezTo>
                  <a:cubicBezTo>
                    <a:pt x="33331" y="171458"/>
                    <a:pt x="58414" y="149327"/>
                    <a:pt x="66286" y="132220"/>
                  </a:cubicBezTo>
                  <a:cubicBezTo>
                    <a:pt x="76885" y="118514"/>
                    <a:pt x="82910" y="109554"/>
                    <a:pt x="87432" y="102874"/>
                  </a:cubicBezTo>
                  <a:cubicBezTo>
                    <a:pt x="91886" y="96676"/>
                    <a:pt x="95805" y="92516"/>
                    <a:pt x="93026" y="88097"/>
                  </a:cubicBezTo>
                  <a:cubicBezTo>
                    <a:pt x="91299" y="85024"/>
                    <a:pt x="85689" y="83936"/>
                    <a:pt x="80182" y="78913"/>
                  </a:cubicBezTo>
                  <a:cubicBezTo>
                    <a:pt x="76762" y="75597"/>
                    <a:pt x="73926" y="71726"/>
                    <a:pt x="71792" y="67468"/>
                  </a:cubicBezTo>
                  <a:close/>
                </a:path>
              </a:pathLst>
            </a:custGeom>
            <a:grpFill/>
            <a:ln w="1718"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C9926F8E-C8D2-331A-5A3C-ACFEB6002360}"/>
                </a:ext>
              </a:extLst>
            </p:cNvPr>
            <p:cNvSpPr/>
            <p:nvPr/>
          </p:nvSpPr>
          <p:spPr>
            <a:xfrm>
              <a:off x="2231553" y="651948"/>
              <a:ext cx="18944" cy="35187"/>
            </a:xfrm>
            <a:custGeom>
              <a:avLst/>
              <a:gdLst>
                <a:gd name="connsiteX0" fmla="*/ -124 w 18944"/>
                <a:gd name="connsiteY0" fmla="*/ -392 h 35187"/>
                <a:gd name="connsiteX1" fmla="*/ 9871 w 18944"/>
                <a:gd name="connsiteY1" fmla="*/ 9120 h 35187"/>
                <a:gd name="connsiteX2" fmla="*/ 18779 w 18944"/>
                <a:gd name="connsiteY2" fmla="*/ 25778 h 35187"/>
                <a:gd name="connsiteX3" fmla="*/ 6574 w 18944"/>
                <a:gd name="connsiteY3" fmla="*/ 32528 h 35187"/>
                <a:gd name="connsiteX4" fmla="*/ 2621 w 18944"/>
                <a:gd name="connsiteY4" fmla="*/ 15490 h 35187"/>
                <a:gd name="connsiteX5" fmla="*/ -124 w 18944"/>
                <a:gd name="connsiteY5" fmla="*/ -392 h 35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44" h="35187">
                  <a:moveTo>
                    <a:pt x="-124" y="-392"/>
                  </a:moveTo>
                  <a:cubicBezTo>
                    <a:pt x="3156" y="1335"/>
                    <a:pt x="6022" y="4925"/>
                    <a:pt x="9871" y="9120"/>
                  </a:cubicBezTo>
                  <a:cubicBezTo>
                    <a:pt x="14360" y="14558"/>
                    <a:pt x="19331" y="20513"/>
                    <a:pt x="18779" y="25778"/>
                  </a:cubicBezTo>
                  <a:cubicBezTo>
                    <a:pt x="17691" y="35014"/>
                    <a:pt x="10407" y="36947"/>
                    <a:pt x="6574" y="32528"/>
                  </a:cubicBezTo>
                  <a:cubicBezTo>
                    <a:pt x="3726" y="28868"/>
                    <a:pt x="3743" y="22171"/>
                    <a:pt x="2621" y="15490"/>
                  </a:cubicBezTo>
                  <a:cubicBezTo>
                    <a:pt x="1516" y="9638"/>
                    <a:pt x="-141" y="3233"/>
                    <a:pt x="-124" y="-392"/>
                  </a:cubicBezTo>
                  <a:close/>
                </a:path>
              </a:pathLst>
            </a:custGeom>
            <a:grpFill/>
            <a:ln w="1718"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E1EE02FD-0CEE-396F-8C5F-BE606731D076}"/>
                </a:ext>
              </a:extLst>
            </p:cNvPr>
            <p:cNvSpPr/>
            <p:nvPr/>
          </p:nvSpPr>
          <p:spPr>
            <a:xfrm>
              <a:off x="2269921" y="727423"/>
              <a:ext cx="46305" cy="21676"/>
            </a:xfrm>
            <a:custGeom>
              <a:avLst/>
              <a:gdLst>
                <a:gd name="connsiteX0" fmla="*/ 33407 w 46305"/>
                <a:gd name="connsiteY0" fmla="*/ 780 h 21676"/>
                <a:gd name="connsiteX1" fmla="*/ 46182 w 46305"/>
                <a:gd name="connsiteY1" fmla="*/ 2696 h 21676"/>
                <a:gd name="connsiteX2" fmla="*/ 37809 w 46305"/>
                <a:gd name="connsiteY2" fmla="*/ 14780 h 21676"/>
                <a:gd name="connsiteX3" fmla="*/ 31111 w 46305"/>
                <a:gd name="connsiteY3" fmla="*/ 20857 h 21676"/>
                <a:gd name="connsiteX4" fmla="*/ 21151 w 46305"/>
                <a:gd name="connsiteY4" fmla="*/ 19735 h 21676"/>
                <a:gd name="connsiteX5" fmla="*/ 26174 w 46305"/>
                <a:gd name="connsiteY5" fmla="*/ 15799 h 21676"/>
                <a:gd name="connsiteX6" fmla="*/ 28349 w 46305"/>
                <a:gd name="connsiteY6" fmla="*/ 11189 h 21676"/>
                <a:gd name="connsiteX7" fmla="*/ 5494 w 46305"/>
                <a:gd name="connsiteY7" fmla="*/ 15678 h 21676"/>
                <a:gd name="connsiteX8" fmla="*/ -82 w 46305"/>
                <a:gd name="connsiteY8" fmla="*/ 9998 h 21676"/>
                <a:gd name="connsiteX9" fmla="*/ 11138 w 46305"/>
                <a:gd name="connsiteY9" fmla="*/ 9705 h 21676"/>
                <a:gd name="connsiteX10" fmla="*/ 33407 w 46305"/>
                <a:gd name="connsiteY10" fmla="*/ 815 h 2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305" h="21676">
                  <a:moveTo>
                    <a:pt x="33407" y="780"/>
                  </a:moveTo>
                  <a:cubicBezTo>
                    <a:pt x="33407" y="780"/>
                    <a:pt x="43955" y="-2862"/>
                    <a:pt x="46182" y="2696"/>
                  </a:cubicBezTo>
                  <a:cubicBezTo>
                    <a:pt x="43708" y="6936"/>
                    <a:pt x="40910" y="10975"/>
                    <a:pt x="37809" y="14780"/>
                  </a:cubicBezTo>
                  <a:cubicBezTo>
                    <a:pt x="35651" y="17162"/>
                    <a:pt x="33338" y="20857"/>
                    <a:pt x="31111" y="20857"/>
                  </a:cubicBezTo>
                  <a:cubicBezTo>
                    <a:pt x="29385" y="20857"/>
                    <a:pt x="22238" y="22358"/>
                    <a:pt x="21151" y="19735"/>
                  </a:cubicBezTo>
                  <a:cubicBezTo>
                    <a:pt x="20598" y="18112"/>
                    <a:pt x="24465" y="17542"/>
                    <a:pt x="26174" y="15799"/>
                  </a:cubicBezTo>
                  <a:cubicBezTo>
                    <a:pt x="27296" y="14694"/>
                    <a:pt x="26174" y="12346"/>
                    <a:pt x="28349" y="11189"/>
                  </a:cubicBezTo>
                  <a:cubicBezTo>
                    <a:pt x="16110" y="17905"/>
                    <a:pt x="8912" y="17197"/>
                    <a:pt x="5494" y="15678"/>
                  </a:cubicBezTo>
                  <a:cubicBezTo>
                    <a:pt x="3871" y="14970"/>
                    <a:pt x="-600" y="11414"/>
                    <a:pt x="-82" y="9998"/>
                  </a:cubicBezTo>
                  <a:cubicBezTo>
                    <a:pt x="-82" y="8617"/>
                    <a:pt x="5528" y="10309"/>
                    <a:pt x="11138" y="9705"/>
                  </a:cubicBezTo>
                  <a:cubicBezTo>
                    <a:pt x="19994" y="8548"/>
                    <a:pt x="30127" y="4716"/>
                    <a:pt x="33407" y="815"/>
                  </a:cubicBezTo>
                  <a:close/>
                </a:path>
              </a:pathLst>
            </a:custGeom>
            <a:grpFill/>
            <a:ln w="1718"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E5F9C2DB-AE32-D1A1-C6A5-7660CCAC679D}"/>
                </a:ext>
              </a:extLst>
            </p:cNvPr>
            <p:cNvSpPr/>
            <p:nvPr/>
          </p:nvSpPr>
          <p:spPr>
            <a:xfrm>
              <a:off x="2233158" y="743621"/>
              <a:ext cx="112204" cy="103064"/>
            </a:xfrm>
            <a:custGeom>
              <a:avLst/>
              <a:gdLst>
                <a:gd name="connsiteX0" fmla="*/ 7765 w 112204"/>
                <a:gd name="connsiteY0" fmla="*/ 27100 h 103064"/>
                <a:gd name="connsiteX1" fmla="*/ 17795 w 112204"/>
                <a:gd name="connsiteY1" fmla="*/ 30863 h 103064"/>
                <a:gd name="connsiteX2" fmla="*/ 27755 w 112204"/>
                <a:gd name="connsiteY2" fmla="*/ 27532 h 103064"/>
                <a:gd name="connsiteX3" fmla="*/ 45122 w 112204"/>
                <a:gd name="connsiteY3" fmla="*/ 18572 h 103064"/>
                <a:gd name="connsiteX4" fmla="*/ 69583 w 112204"/>
                <a:gd name="connsiteY4" fmla="*/ 8336 h 103064"/>
                <a:gd name="connsiteX5" fmla="*/ 85206 w 112204"/>
                <a:gd name="connsiteY5" fmla="*/ 4106 h 103064"/>
                <a:gd name="connsiteX6" fmla="*/ 94648 w 112204"/>
                <a:gd name="connsiteY6" fmla="*/ -382 h 103064"/>
                <a:gd name="connsiteX7" fmla="*/ 111911 w 112204"/>
                <a:gd name="connsiteY7" fmla="*/ 15275 h 103064"/>
                <a:gd name="connsiteX8" fmla="*/ 97980 w 112204"/>
                <a:gd name="connsiteY8" fmla="*/ 17260 h 103064"/>
                <a:gd name="connsiteX9" fmla="*/ 73450 w 112204"/>
                <a:gd name="connsiteY9" fmla="*/ 19694 h 103064"/>
                <a:gd name="connsiteX10" fmla="*/ 82426 w 112204"/>
                <a:gd name="connsiteY10" fmla="*/ 14705 h 103064"/>
                <a:gd name="connsiteX11" fmla="*/ 68444 w 112204"/>
                <a:gd name="connsiteY11" fmla="*/ 19159 h 103064"/>
                <a:gd name="connsiteX12" fmla="*/ 72397 w 112204"/>
                <a:gd name="connsiteY12" fmla="*/ 44259 h 103064"/>
                <a:gd name="connsiteX13" fmla="*/ 72966 w 112204"/>
                <a:gd name="connsiteY13" fmla="*/ 85465 h 103064"/>
                <a:gd name="connsiteX14" fmla="*/ 70670 w 112204"/>
                <a:gd name="connsiteY14" fmla="*/ 101002 h 103064"/>
                <a:gd name="connsiteX15" fmla="*/ 59553 w 112204"/>
                <a:gd name="connsiteY15" fmla="*/ 101105 h 103064"/>
                <a:gd name="connsiteX16" fmla="*/ 50111 w 112204"/>
                <a:gd name="connsiteY16" fmla="*/ 94873 h 103064"/>
                <a:gd name="connsiteX17" fmla="*/ 16638 w 112204"/>
                <a:gd name="connsiteY17" fmla="*/ 77024 h 103064"/>
                <a:gd name="connsiteX18" fmla="*/ -124 w 112204"/>
                <a:gd name="connsiteY18" fmla="*/ 65302 h 103064"/>
                <a:gd name="connsiteX19" fmla="*/ 22784 w 112204"/>
                <a:gd name="connsiteY19" fmla="*/ 74227 h 103064"/>
                <a:gd name="connsiteX20" fmla="*/ 42222 w 112204"/>
                <a:gd name="connsiteY20" fmla="*/ 76471 h 103064"/>
                <a:gd name="connsiteX21" fmla="*/ 56239 w 112204"/>
                <a:gd name="connsiteY21" fmla="*/ 77576 h 103064"/>
                <a:gd name="connsiteX22" fmla="*/ 58466 w 112204"/>
                <a:gd name="connsiteY22" fmla="*/ 63248 h 103064"/>
                <a:gd name="connsiteX23" fmla="*/ 62367 w 112204"/>
                <a:gd name="connsiteY23" fmla="*/ 20696 h 103064"/>
                <a:gd name="connsiteX24" fmla="*/ 47297 w 112204"/>
                <a:gd name="connsiteY24" fmla="*/ 27963 h 103064"/>
                <a:gd name="connsiteX25" fmla="*/ 27220 w 112204"/>
                <a:gd name="connsiteY25" fmla="*/ 39650 h 103064"/>
                <a:gd name="connsiteX26" fmla="*/ 9958 w 112204"/>
                <a:gd name="connsiteY26" fmla="*/ 35386 h 103064"/>
                <a:gd name="connsiteX27" fmla="*/ 7731 w 112204"/>
                <a:gd name="connsiteY27" fmla="*/ 27014 h 10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2204" h="103064">
                  <a:moveTo>
                    <a:pt x="7765" y="27100"/>
                  </a:moveTo>
                  <a:cubicBezTo>
                    <a:pt x="10550" y="29515"/>
                    <a:pt x="14109" y="30850"/>
                    <a:pt x="17795" y="30863"/>
                  </a:cubicBezTo>
                  <a:cubicBezTo>
                    <a:pt x="20005" y="30863"/>
                    <a:pt x="23871" y="28636"/>
                    <a:pt x="27755" y="27532"/>
                  </a:cubicBezTo>
                  <a:cubicBezTo>
                    <a:pt x="32848" y="25944"/>
                    <a:pt x="34505" y="23596"/>
                    <a:pt x="45122" y="18572"/>
                  </a:cubicBezTo>
                  <a:cubicBezTo>
                    <a:pt x="53050" y="14647"/>
                    <a:pt x="61221" y="11227"/>
                    <a:pt x="69583" y="8336"/>
                  </a:cubicBezTo>
                  <a:cubicBezTo>
                    <a:pt x="73467" y="6903"/>
                    <a:pt x="80199" y="6143"/>
                    <a:pt x="85206" y="4106"/>
                  </a:cubicBezTo>
                  <a:cubicBezTo>
                    <a:pt x="90212" y="2069"/>
                    <a:pt x="91351" y="-572"/>
                    <a:pt x="94648" y="-382"/>
                  </a:cubicBezTo>
                  <a:cubicBezTo>
                    <a:pt x="108079" y="550"/>
                    <a:pt x="113102" y="15275"/>
                    <a:pt x="111911" y="15275"/>
                  </a:cubicBezTo>
                  <a:cubicBezTo>
                    <a:pt x="107181" y="14942"/>
                    <a:pt x="102434" y="15619"/>
                    <a:pt x="97980" y="17260"/>
                  </a:cubicBezTo>
                  <a:cubicBezTo>
                    <a:pt x="88572" y="20713"/>
                    <a:pt x="78508" y="23251"/>
                    <a:pt x="73450" y="19694"/>
                  </a:cubicBezTo>
                  <a:cubicBezTo>
                    <a:pt x="76535" y="18205"/>
                    <a:pt x="79533" y="16539"/>
                    <a:pt x="82426" y="14705"/>
                  </a:cubicBezTo>
                  <a:cubicBezTo>
                    <a:pt x="82426" y="15033"/>
                    <a:pt x="65664" y="15241"/>
                    <a:pt x="68444" y="19159"/>
                  </a:cubicBezTo>
                  <a:cubicBezTo>
                    <a:pt x="70353" y="27421"/>
                    <a:pt x="71673" y="35809"/>
                    <a:pt x="72397" y="44259"/>
                  </a:cubicBezTo>
                  <a:cubicBezTo>
                    <a:pt x="73710" y="57955"/>
                    <a:pt x="73902" y="71738"/>
                    <a:pt x="72966" y="85465"/>
                  </a:cubicBezTo>
                  <a:cubicBezTo>
                    <a:pt x="72966" y="92008"/>
                    <a:pt x="72966" y="97704"/>
                    <a:pt x="70670" y="101002"/>
                  </a:cubicBezTo>
                  <a:cubicBezTo>
                    <a:pt x="69048" y="103177"/>
                    <a:pt x="65146" y="103246"/>
                    <a:pt x="59553" y="101105"/>
                  </a:cubicBezTo>
                  <a:cubicBezTo>
                    <a:pt x="56722" y="99931"/>
                    <a:pt x="53977" y="96945"/>
                    <a:pt x="50111" y="94873"/>
                  </a:cubicBezTo>
                  <a:cubicBezTo>
                    <a:pt x="40029" y="89315"/>
                    <a:pt x="26702" y="83169"/>
                    <a:pt x="16638" y="77024"/>
                  </a:cubicBezTo>
                  <a:cubicBezTo>
                    <a:pt x="8300" y="72018"/>
                    <a:pt x="2138" y="66442"/>
                    <a:pt x="-124" y="65302"/>
                  </a:cubicBezTo>
                  <a:cubicBezTo>
                    <a:pt x="7085" y="69275"/>
                    <a:pt x="14788" y="72275"/>
                    <a:pt x="22784" y="74227"/>
                  </a:cubicBezTo>
                  <a:cubicBezTo>
                    <a:pt x="30000" y="75954"/>
                    <a:pt x="36749" y="75522"/>
                    <a:pt x="42222" y="76471"/>
                  </a:cubicBezTo>
                  <a:cubicBezTo>
                    <a:pt x="49489" y="77697"/>
                    <a:pt x="53442" y="79320"/>
                    <a:pt x="56239" y="77576"/>
                  </a:cubicBezTo>
                  <a:cubicBezTo>
                    <a:pt x="60140" y="75177"/>
                    <a:pt x="58984" y="69773"/>
                    <a:pt x="58466" y="63248"/>
                  </a:cubicBezTo>
                  <a:cubicBezTo>
                    <a:pt x="58466" y="56343"/>
                    <a:pt x="61780" y="20886"/>
                    <a:pt x="62367" y="20696"/>
                  </a:cubicBezTo>
                  <a:cubicBezTo>
                    <a:pt x="56928" y="22139"/>
                    <a:pt x="51813" y="24604"/>
                    <a:pt x="47297" y="27963"/>
                  </a:cubicBezTo>
                  <a:cubicBezTo>
                    <a:pt x="40064" y="34092"/>
                    <a:pt x="30034" y="39892"/>
                    <a:pt x="27220" y="39650"/>
                  </a:cubicBezTo>
                  <a:cubicBezTo>
                    <a:pt x="22214" y="38580"/>
                    <a:pt x="12202" y="42481"/>
                    <a:pt x="9958" y="35386"/>
                  </a:cubicBezTo>
                  <a:cubicBezTo>
                    <a:pt x="12185" y="42481"/>
                    <a:pt x="7731" y="27014"/>
                    <a:pt x="7731" y="27014"/>
                  </a:cubicBezTo>
                  <a:close/>
                </a:path>
              </a:pathLst>
            </a:custGeom>
            <a:grpFill/>
            <a:ln w="1718"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FF81C7BB-9BEE-6F20-1E5A-7139CB465DCE}"/>
                </a:ext>
              </a:extLst>
            </p:cNvPr>
            <p:cNvSpPr/>
            <p:nvPr/>
          </p:nvSpPr>
          <p:spPr>
            <a:xfrm>
              <a:off x="1881270" y="662575"/>
              <a:ext cx="73549" cy="106639"/>
            </a:xfrm>
            <a:custGeom>
              <a:avLst/>
              <a:gdLst>
                <a:gd name="connsiteX0" fmla="*/ 3542 w 73549"/>
                <a:gd name="connsiteY0" fmla="*/ 54821 h 106639"/>
                <a:gd name="connsiteX1" fmla="*/ 7409 w 73549"/>
                <a:gd name="connsiteY1" fmla="*/ 40545 h 106639"/>
                <a:gd name="connsiteX2" fmla="*/ 12950 w 73549"/>
                <a:gd name="connsiteY2" fmla="*/ 31654 h 106639"/>
                <a:gd name="connsiteX3" fmla="*/ 14089 w 73549"/>
                <a:gd name="connsiteY3" fmla="*/ 44947 h 106639"/>
                <a:gd name="connsiteX4" fmla="*/ 31352 w 73549"/>
                <a:gd name="connsiteY4" fmla="*/ 19053 h 106639"/>
                <a:gd name="connsiteX5" fmla="*/ 67586 w 73549"/>
                <a:gd name="connsiteY5" fmla="*/ -230 h 106639"/>
                <a:gd name="connsiteX6" fmla="*/ 70884 w 73549"/>
                <a:gd name="connsiteY6" fmla="*/ 22367 h 106639"/>
                <a:gd name="connsiteX7" fmla="*/ 60302 w 73549"/>
                <a:gd name="connsiteY7" fmla="*/ 75053 h 106639"/>
                <a:gd name="connsiteX8" fmla="*/ 56400 w 73549"/>
                <a:gd name="connsiteY8" fmla="*/ 104192 h 106639"/>
                <a:gd name="connsiteX9" fmla="*/ 45835 w 73549"/>
                <a:gd name="connsiteY9" fmla="*/ 102915 h 106639"/>
                <a:gd name="connsiteX10" fmla="*/ 37463 w 73549"/>
                <a:gd name="connsiteY10" fmla="*/ 96217 h 106639"/>
                <a:gd name="connsiteX11" fmla="*/ 29091 w 73549"/>
                <a:gd name="connsiteY11" fmla="*/ 97546 h 106639"/>
                <a:gd name="connsiteX12" fmla="*/ 29712 w 73549"/>
                <a:gd name="connsiteY12" fmla="*/ 70616 h 106639"/>
                <a:gd name="connsiteX13" fmla="*/ 20200 w 73549"/>
                <a:gd name="connsiteY13" fmla="*/ 68113 h 106639"/>
                <a:gd name="connsiteX14" fmla="*/ 28556 w 73549"/>
                <a:gd name="connsiteY14" fmla="*/ 49418 h 106639"/>
                <a:gd name="connsiteX15" fmla="*/ 29695 w 73549"/>
                <a:gd name="connsiteY15" fmla="*/ 40786 h 106639"/>
                <a:gd name="connsiteX16" fmla="*/ 34149 w 73549"/>
                <a:gd name="connsiteY16" fmla="*/ 38283 h 106639"/>
                <a:gd name="connsiteX17" fmla="*/ 33027 w 73549"/>
                <a:gd name="connsiteY17" fmla="*/ 27926 h 106639"/>
                <a:gd name="connsiteX18" fmla="*/ 21288 w 73549"/>
                <a:gd name="connsiteY18" fmla="*/ 45516 h 106639"/>
                <a:gd name="connsiteX19" fmla="*/ 15211 w 73549"/>
                <a:gd name="connsiteY19" fmla="*/ 58325 h 106639"/>
                <a:gd name="connsiteX20" fmla="*/ 13485 w 73549"/>
                <a:gd name="connsiteY20" fmla="*/ 87499 h 106639"/>
                <a:gd name="connsiteX21" fmla="*/ 3421 w 73549"/>
                <a:gd name="connsiteY21" fmla="*/ 85082 h 106639"/>
                <a:gd name="connsiteX22" fmla="*/ 3507 w 73549"/>
                <a:gd name="connsiteY22" fmla="*/ 54769 h 106639"/>
                <a:gd name="connsiteX23" fmla="*/ 35858 w 73549"/>
                <a:gd name="connsiteY23" fmla="*/ 24111 h 106639"/>
                <a:gd name="connsiteX24" fmla="*/ 63081 w 73549"/>
                <a:gd name="connsiteY24" fmla="*/ 7124 h 106639"/>
                <a:gd name="connsiteX25" fmla="*/ 56987 w 73549"/>
                <a:gd name="connsiteY25" fmla="*/ 47225 h 106639"/>
                <a:gd name="connsiteX26" fmla="*/ 51998 w 73549"/>
                <a:gd name="connsiteY26" fmla="*/ 70651 h 106639"/>
                <a:gd name="connsiteX27" fmla="*/ 50272 w 73549"/>
                <a:gd name="connsiteY27" fmla="*/ 94818 h 106639"/>
                <a:gd name="connsiteX28" fmla="*/ 39759 w 73549"/>
                <a:gd name="connsiteY28" fmla="*/ 89450 h 106639"/>
                <a:gd name="connsiteX29" fmla="*/ 39759 w 73549"/>
                <a:gd name="connsiteY29" fmla="*/ 80162 h 106639"/>
                <a:gd name="connsiteX30" fmla="*/ 41951 w 73549"/>
                <a:gd name="connsiteY30" fmla="*/ 66818 h 106639"/>
                <a:gd name="connsiteX31" fmla="*/ 47959 w 73549"/>
                <a:gd name="connsiteY31" fmla="*/ 62347 h 106639"/>
                <a:gd name="connsiteX32" fmla="*/ 50842 w 73549"/>
                <a:gd name="connsiteY32" fmla="*/ 48382 h 106639"/>
                <a:gd name="connsiteX33" fmla="*/ 40881 w 73549"/>
                <a:gd name="connsiteY33" fmla="*/ 43376 h 106639"/>
                <a:gd name="connsiteX34" fmla="*/ 40311 w 73549"/>
                <a:gd name="connsiteY34" fmla="*/ 29134 h 106639"/>
                <a:gd name="connsiteX35" fmla="*/ 35875 w 73549"/>
                <a:gd name="connsiteY35" fmla="*/ 24162 h 10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3549" h="106639">
                  <a:moveTo>
                    <a:pt x="3542" y="54821"/>
                  </a:moveTo>
                  <a:cubicBezTo>
                    <a:pt x="4612" y="51161"/>
                    <a:pt x="5147" y="44463"/>
                    <a:pt x="7409" y="40545"/>
                  </a:cubicBezTo>
                  <a:cubicBezTo>
                    <a:pt x="9553" y="37777"/>
                    <a:pt x="11410" y="34798"/>
                    <a:pt x="12950" y="31654"/>
                  </a:cubicBezTo>
                  <a:cubicBezTo>
                    <a:pt x="13017" y="36106"/>
                    <a:pt x="13397" y="40548"/>
                    <a:pt x="14089" y="44947"/>
                  </a:cubicBezTo>
                  <a:cubicBezTo>
                    <a:pt x="18752" y="35635"/>
                    <a:pt x="24551" y="26938"/>
                    <a:pt x="31352" y="19053"/>
                  </a:cubicBezTo>
                  <a:cubicBezTo>
                    <a:pt x="44178" y="4949"/>
                    <a:pt x="59715" y="-1525"/>
                    <a:pt x="67586" y="-230"/>
                  </a:cubicBezTo>
                  <a:cubicBezTo>
                    <a:pt x="75942" y="910"/>
                    <a:pt x="73680" y="12217"/>
                    <a:pt x="70884" y="22367"/>
                  </a:cubicBezTo>
                  <a:cubicBezTo>
                    <a:pt x="66452" y="39735"/>
                    <a:pt x="62920" y="57320"/>
                    <a:pt x="60302" y="75053"/>
                  </a:cubicBezTo>
                  <a:cubicBezTo>
                    <a:pt x="58575" y="85082"/>
                    <a:pt x="56435" y="94542"/>
                    <a:pt x="56400" y="104192"/>
                  </a:cubicBezTo>
                  <a:cubicBezTo>
                    <a:pt x="56400" y="104192"/>
                    <a:pt x="49167" y="109578"/>
                    <a:pt x="45835" y="102915"/>
                  </a:cubicBezTo>
                  <a:cubicBezTo>
                    <a:pt x="45835" y="102915"/>
                    <a:pt x="44109" y="93800"/>
                    <a:pt x="37463" y="96217"/>
                  </a:cubicBezTo>
                  <a:cubicBezTo>
                    <a:pt x="37463" y="96217"/>
                    <a:pt x="30817" y="105124"/>
                    <a:pt x="29091" y="97546"/>
                  </a:cubicBezTo>
                  <a:cubicBezTo>
                    <a:pt x="29091" y="97546"/>
                    <a:pt x="29712" y="77280"/>
                    <a:pt x="29712" y="70616"/>
                  </a:cubicBezTo>
                  <a:cubicBezTo>
                    <a:pt x="29712" y="70616"/>
                    <a:pt x="21340" y="73896"/>
                    <a:pt x="20200" y="68113"/>
                  </a:cubicBezTo>
                  <a:cubicBezTo>
                    <a:pt x="20200" y="68113"/>
                    <a:pt x="24585" y="58550"/>
                    <a:pt x="28556" y="49418"/>
                  </a:cubicBezTo>
                  <a:cubicBezTo>
                    <a:pt x="32440" y="44964"/>
                    <a:pt x="29695" y="42513"/>
                    <a:pt x="29695" y="40786"/>
                  </a:cubicBezTo>
                  <a:cubicBezTo>
                    <a:pt x="29695" y="39940"/>
                    <a:pt x="30800" y="39664"/>
                    <a:pt x="34149" y="38283"/>
                  </a:cubicBezTo>
                  <a:cubicBezTo>
                    <a:pt x="34149" y="38283"/>
                    <a:pt x="36358" y="29393"/>
                    <a:pt x="33027" y="27926"/>
                  </a:cubicBezTo>
                  <a:cubicBezTo>
                    <a:pt x="33027" y="27926"/>
                    <a:pt x="26881" y="36902"/>
                    <a:pt x="21288" y="45516"/>
                  </a:cubicBezTo>
                  <a:cubicBezTo>
                    <a:pt x="18850" y="49578"/>
                    <a:pt x="16815" y="53868"/>
                    <a:pt x="15211" y="58325"/>
                  </a:cubicBezTo>
                  <a:cubicBezTo>
                    <a:pt x="12380" y="67820"/>
                    <a:pt x="17421" y="81561"/>
                    <a:pt x="13485" y="87499"/>
                  </a:cubicBezTo>
                  <a:cubicBezTo>
                    <a:pt x="12190" y="89726"/>
                    <a:pt x="6787" y="88725"/>
                    <a:pt x="3421" y="85082"/>
                  </a:cubicBezTo>
                  <a:cubicBezTo>
                    <a:pt x="-1067" y="80421"/>
                    <a:pt x="-1568" y="72550"/>
                    <a:pt x="3507" y="54769"/>
                  </a:cubicBezTo>
                  <a:close/>
                  <a:moveTo>
                    <a:pt x="35858" y="24111"/>
                  </a:moveTo>
                  <a:cubicBezTo>
                    <a:pt x="35858" y="24111"/>
                    <a:pt x="57522" y="5122"/>
                    <a:pt x="63081" y="7124"/>
                  </a:cubicBezTo>
                  <a:cubicBezTo>
                    <a:pt x="63081" y="7124"/>
                    <a:pt x="60871" y="32759"/>
                    <a:pt x="56987" y="47225"/>
                  </a:cubicBezTo>
                  <a:lnTo>
                    <a:pt x="51998" y="70651"/>
                  </a:lnTo>
                  <a:lnTo>
                    <a:pt x="50272" y="94818"/>
                  </a:lnTo>
                  <a:cubicBezTo>
                    <a:pt x="50272" y="94818"/>
                    <a:pt x="39673" y="95008"/>
                    <a:pt x="39759" y="89450"/>
                  </a:cubicBezTo>
                  <a:cubicBezTo>
                    <a:pt x="39759" y="89450"/>
                    <a:pt x="39759" y="85738"/>
                    <a:pt x="39759" y="80162"/>
                  </a:cubicBezTo>
                  <a:cubicBezTo>
                    <a:pt x="40242" y="75726"/>
                    <a:pt x="40294" y="70668"/>
                    <a:pt x="41951" y="66818"/>
                  </a:cubicBezTo>
                  <a:cubicBezTo>
                    <a:pt x="43056" y="64574"/>
                    <a:pt x="46336" y="63366"/>
                    <a:pt x="47959" y="62347"/>
                  </a:cubicBezTo>
                  <a:cubicBezTo>
                    <a:pt x="52516" y="54855"/>
                    <a:pt x="53638" y="51731"/>
                    <a:pt x="50842" y="48382"/>
                  </a:cubicBezTo>
                  <a:cubicBezTo>
                    <a:pt x="49219" y="46742"/>
                    <a:pt x="43039" y="45913"/>
                    <a:pt x="40881" y="43376"/>
                  </a:cubicBezTo>
                  <a:cubicBezTo>
                    <a:pt x="39690" y="41166"/>
                    <a:pt x="41951" y="33933"/>
                    <a:pt x="40311" y="29134"/>
                  </a:cubicBezTo>
                  <a:cubicBezTo>
                    <a:pt x="39724" y="26700"/>
                    <a:pt x="36962" y="25008"/>
                    <a:pt x="35875" y="24162"/>
                  </a:cubicBezTo>
                  <a:close/>
                </a:path>
              </a:pathLst>
            </a:custGeom>
            <a:grpFill/>
            <a:ln w="1718"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44EE68E8-19D0-F3C1-7F18-5C4C8FE71436}"/>
                </a:ext>
              </a:extLst>
            </p:cNvPr>
            <p:cNvSpPr/>
            <p:nvPr/>
          </p:nvSpPr>
          <p:spPr>
            <a:xfrm>
              <a:off x="2212532" y="572479"/>
              <a:ext cx="164813" cy="189887"/>
            </a:xfrm>
            <a:custGeom>
              <a:avLst/>
              <a:gdLst>
                <a:gd name="connsiteX0" fmla="*/ 44014 w 164813"/>
                <a:gd name="connsiteY0" fmla="*/ 94718 h 189887"/>
                <a:gd name="connsiteX1" fmla="*/ 42288 w 164813"/>
                <a:gd name="connsiteY1" fmla="*/ 75487 h 189887"/>
                <a:gd name="connsiteX2" fmla="*/ 32879 w 164813"/>
                <a:gd name="connsiteY2" fmla="*/ 45087 h 189887"/>
                <a:gd name="connsiteX3" fmla="*/ 54026 w 164813"/>
                <a:gd name="connsiteY3" fmla="*/ 71603 h 189887"/>
                <a:gd name="connsiteX4" fmla="*/ 59533 w 164813"/>
                <a:gd name="connsiteY4" fmla="*/ 87415 h 189887"/>
                <a:gd name="connsiteX5" fmla="*/ 67388 w 164813"/>
                <a:gd name="connsiteY5" fmla="*/ 79664 h 189887"/>
                <a:gd name="connsiteX6" fmla="*/ 72376 w 164813"/>
                <a:gd name="connsiteY6" fmla="*/ 67684 h 189887"/>
                <a:gd name="connsiteX7" fmla="*/ 64608 w 164813"/>
                <a:gd name="connsiteY7" fmla="*/ 51526 h 189887"/>
                <a:gd name="connsiteX8" fmla="*/ 74638 w 164813"/>
                <a:gd name="connsiteY8" fmla="*/ 50957 h 189887"/>
                <a:gd name="connsiteX9" fmla="*/ 100256 w 164813"/>
                <a:gd name="connsiteY9" fmla="*/ 11391 h 189887"/>
                <a:gd name="connsiteX10" fmla="*/ 96907 w 164813"/>
                <a:gd name="connsiteY10" fmla="*/ -314 h 189887"/>
                <a:gd name="connsiteX11" fmla="*/ 115896 w 164813"/>
                <a:gd name="connsiteY11" fmla="*/ 23060 h 189887"/>
                <a:gd name="connsiteX12" fmla="*/ 88569 w 164813"/>
                <a:gd name="connsiteY12" fmla="*/ 44518 h 189887"/>
                <a:gd name="connsiteX13" fmla="*/ 78539 w 164813"/>
                <a:gd name="connsiteY13" fmla="*/ 52597 h 189887"/>
                <a:gd name="connsiteX14" fmla="*/ 85323 w 164813"/>
                <a:gd name="connsiteY14" fmla="*/ 53978 h 189887"/>
                <a:gd name="connsiteX15" fmla="*/ 125407 w 164813"/>
                <a:gd name="connsiteY15" fmla="*/ 35610 h 189887"/>
                <a:gd name="connsiteX16" fmla="*/ 163799 w 164813"/>
                <a:gd name="connsiteY16" fmla="*/ 36439 h 189887"/>
                <a:gd name="connsiteX17" fmla="*/ 118727 w 164813"/>
                <a:gd name="connsiteY17" fmla="*/ 98895 h 189887"/>
                <a:gd name="connsiteX18" fmla="*/ 112564 w 164813"/>
                <a:gd name="connsiteY18" fmla="*/ 114207 h 189887"/>
                <a:gd name="connsiteX19" fmla="*/ 119797 w 164813"/>
                <a:gd name="connsiteY19" fmla="*/ 113085 h 189887"/>
                <a:gd name="connsiteX20" fmla="*/ 162746 w 164813"/>
                <a:gd name="connsiteY20" fmla="*/ 109719 h 189887"/>
                <a:gd name="connsiteX21" fmla="*/ 157188 w 164813"/>
                <a:gd name="connsiteY21" fmla="*/ 122856 h 189887"/>
                <a:gd name="connsiteX22" fmla="*/ 144327 w 164813"/>
                <a:gd name="connsiteY22" fmla="*/ 131211 h 189887"/>
                <a:gd name="connsiteX23" fmla="*/ 104623 w 164813"/>
                <a:gd name="connsiteY23" fmla="*/ 141223 h 189887"/>
                <a:gd name="connsiteX24" fmla="*/ 76278 w 164813"/>
                <a:gd name="connsiteY24" fmla="*/ 147127 h 189887"/>
                <a:gd name="connsiteX25" fmla="*/ 87378 w 164813"/>
                <a:gd name="connsiteY25" fmla="*/ 142915 h 189887"/>
                <a:gd name="connsiteX26" fmla="*/ 135851 w 164813"/>
                <a:gd name="connsiteY26" fmla="*/ 122200 h 189887"/>
                <a:gd name="connsiteX27" fmla="*/ 148712 w 164813"/>
                <a:gd name="connsiteY27" fmla="*/ 112205 h 189887"/>
                <a:gd name="connsiteX28" fmla="*/ 130914 w 164813"/>
                <a:gd name="connsiteY28" fmla="*/ 114708 h 189887"/>
                <a:gd name="connsiteX29" fmla="*/ 105210 w 164813"/>
                <a:gd name="connsiteY29" fmla="*/ 123598 h 189887"/>
                <a:gd name="connsiteX30" fmla="*/ 99669 w 164813"/>
                <a:gd name="connsiteY30" fmla="*/ 127499 h 189887"/>
                <a:gd name="connsiteX31" fmla="*/ 85755 w 164813"/>
                <a:gd name="connsiteY31" fmla="*/ 128328 h 189887"/>
                <a:gd name="connsiteX32" fmla="*/ 57272 w 164813"/>
                <a:gd name="connsiteY32" fmla="*/ 140084 h 189887"/>
                <a:gd name="connsiteX33" fmla="*/ 37247 w 164813"/>
                <a:gd name="connsiteY33" fmla="*/ 154205 h 189887"/>
                <a:gd name="connsiteX34" fmla="*/ 17740 w 164813"/>
                <a:gd name="connsiteY34" fmla="*/ 179598 h 189887"/>
                <a:gd name="connsiteX35" fmla="*/ 1600 w 164813"/>
                <a:gd name="connsiteY35" fmla="*/ 189075 h 189887"/>
                <a:gd name="connsiteX36" fmla="*/ 4931 w 164813"/>
                <a:gd name="connsiteY36" fmla="*/ 170086 h 189887"/>
                <a:gd name="connsiteX37" fmla="*/ 24956 w 164813"/>
                <a:gd name="connsiteY37" fmla="*/ 140533 h 189887"/>
                <a:gd name="connsiteX38" fmla="*/ 7124 w 164813"/>
                <a:gd name="connsiteY38" fmla="*/ 178269 h 189887"/>
                <a:gd name="connsiteX39" fmla="*/ 24939 w 164813"/>
                <a:gd name="connsiteY39" fmla="*/ 161162 h 189887"/>
                <a:gd name="connsiteX40" fmla="*/ 70098 w 164813"/>
                <a:gd name="connsiteY40" fmla="*/ 128863 h 189887"/>
                <a:gd name="connsiteX41" fmla="*/ 84029 w 164813"/>
                <a:gd name="connsiteY41" fmla="*/ 123253 h 189887"/>
                <a:gd name="connsiteX42" fmla="*/ 80749 w 164813"/>
                <a:gd name="connsiteY42" fmla="*/ 111566 h 189887"/>
                <a:gd name="connsiteX43" fmla="*/ 72929 w 164813"/>
                <a:gd name="connsiteY43" fmla="*/ 108510 h 189887"/>
                <a:gd name="connsiteX44" fmla="*/ 66749 w 164813"/>
                <a:gd name="connsiteY44" fmla="*/ 102935 h 189887"/>
                <a:gd name="connsiteX45" fmla="*/ 56236 w 164813"/>
                <a:gd name="connsiteY45" fmla="*/ 113741 h 189887"/>
                <a:gd name="connsiteX46" fmla="*/ 44463 w 164813"/>
                <a:gd name="connsiteY46" fmla="*/ 122372 h 189887"/>
                <a:gd name="connsiteX47" fmla="*/ 57893 w 164813"/>
                <a:gd name="connsiteY47" fmla="*/ 96478 h 189887"/>
                <a:gd name="connsiteX48" fmla="*/ 51195 w 164813"/>
                <a:gd name="connsiteY48" fmla="*/ 94251 h 189887"/>
                <a:gd name="connsiteX49" fmla="*/ 43979 w 164813"/>
                <a:gd name="connsiteY49" fmla="*/ 94528 h 189887"/>
                <a:gd name="connsiteX50" fmla="*/ 87516 w 164813"/>
                <a:gd name="connsiteY50" fmla="*/ 73553 h 189887"/>
                <a:gd name="connsiteX51" fmla="*/ 94162 w 164813"/>
                <a:gd name="connsiteY51" fmla="*/ 69359 h 189887"/>
                <a:gd name="connsiteX52" fmla="*/ 87999 w 164813"/>
                <a:gd name="connsiteY52" fmla="*/ 57655 h 189887"/>
                <a:gd name="connsiteX53" fmla="*/ 98115 w 164813"/>
                <a:gd name="connsiteY53" fmla="*/ 55687 h 189887"/>
                <a:gd name="connsiteX54" fmla="*/ 105314 w 164813"/>
                <a:gd name="connsiteY54" fmla="*/ 68772 h 189887"/>
                <a:gd name="connsiteX55" fmla="*/ 103587 w 164813"/>
                <a:gd name="connsiteY55" fmla="*/ 83255 h 189887"/>
                <a:gd name="connsiteX56" fmla="*/ 85185 w 164813"/>
                <a:gd name="connsiteY56" fmla="*/ 94390 h 189887"/>
                <a:gd name="connsiteX57" fmla="*/ 82406 w 164813"/>
                <a:gd name="connsiteY57" fmla="*/ 88848 h 189887"/>
                <a:gd name="connsiteX58" fmla="*/ 81802 w 164813"/>
                <a:gd name="connsiteY58" fmla="*/ 85775 h 189887"/>
                <a:gd name="connsiteX59" fmla="*/ 80697 w 164813"/>
                <a:gd name="connsiteY59" fmla="*/ 95253 h 189887"/>
                <a:gd name="connsiteX60" fmla="*/ 75139 w 164813"/>
                <a:gd name="connsiteY60" fmla="*/ 91645 h 189887"/>
                <a:gd name="connsiteX61" fmla="*/ 87447 w 164813"/>
                <a:gd name="connsiteY61" fmla="*/ 73553 h 189887"/>
                <a:gd name="connsiteX62" fmla="*/ 148764 w 164813"/>
                <a:gd name="connsiteY62" fmla="*/ 34229 h 189887"/>
                <a:gd name="connsiteX63" fmla="*/ 144862 w 164813"/>
                <a:gd name="connsiteY63" fmla="*/ 45899 h 189887"/>
                <a:gd name="connsiteX64" fmla="*/ 131501 w 164813"/>
                <a:gd name="connsiteY64" fmla="*/ 66510 h 189887"/>
                <a:gd name="connsiteX65" fmla="*/ 90796 w 164813"/>
                <a:gd name="connsiteY65" fmla="*/ 117280 h 189887"/>
                <a:gd name="connsiteX66" fmla="*/ 86877 w 164813"/>
                <a:gd name="connsiteY66" fmla="*/ 108907 h 189887"/>
                <a:gd name="connsiteX67" fmla="*/ 85772 w 164813"/>
                <a:gd name="connsiteY67" fmla="*/ 100017 h 189887"/>
                <a:gd name="connsiteX68" fmla="*/ 93575 w 164813"/>
                <a:gd name="connsiteY68" fmla="*/ 96668 h 189887"/>
                <a:gd name="connsiteX69" fmla="*/ 113721 w 164813"/>
                <a:gd name="connsiteY69" fmla="*/ 86898 h 189887"/>
                <a:gd name="connsiteX70" fmla="*/ 110872 w 164813"/>
                <a:gd name="connsiteY70" fmla="*/ 64611 h 189887"/>
                <a:gd name="connsiteX71" fmla="*/ 102483 w 164813"/>
                <a:gd name="connsiteY71" fmla="*/ 51526 h 189887"/>
                <a:gd name="connsiteX72" fmla="*/ 148764 w 164813"/>
                <a:gd name="connsiteY72" fmla="*/ 34264 h 189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64813" h="189887">
                  <a:moveTo>
                    <a:pt x="44014" y="94718"/>
                  </a:moveTo>
                  <a:cubicBezTo>
                    <a:pt x="44014" y="94718"/>
                    <a:pt x="45101" y="89936"/>
                    <a:pt x="42288" y="75487"/>
                  </a:cubicBezTo>
                  <a:cubicBezTo>
                    <a:pt x="40285" y="65038"/>
                    <a:pt x="37130" y="54842"/>
                    <a:pt x="32879" y="45087"/>
                  </a:cubicBezTo>
                  <a:cubicBezTo>
                    <a:pt x="32879" y="45087"/>
                    <a:pt x="46172" y="58483"/>
                    <a:pt x="54026" y="71603"/>
                  </a:cubicBezTo>
                  <a:cubicBezTo>
                    <a:pt x="57479" y="77679"/>
                    <a:pt x="56288" y="85517"/>
                    <a:pt x="59533" y="87415"/>
                  </a:cubicBezTo>
                  <a:cubicBezTo>
                    <a:pt x="63469" y="89953"/>
                    <a:pt x="64712" y="83290"/>
                    <a:pt x="67388" y="79664"/>
                  </a:cubicBezTo>
                  <a:cubicBezTo>
                    <a:pt x="70754" y="74900"/>
                    <a:pt x="71323" y="70429"/>
                    <a:pt x="72376" y="67684"/>
                  </a:cubicBezTo>
                  <a:cubicBezTo>
                    <a:pt x="74103" y="62074"/>
                    <a:pt x="70650" y="62074"/>
                    <a:pt x="64608" y="51526"/>
                  </a:cubicBezTo>
                  <a:cubicBezTo>
                    <a:pt x="67793" y="50219"/>
                    <a:pt x="71325" y="50019"/>
                    <a:pt x="74638" y="50957"/>
                  </a:cubicBezTo>
                  <a:cubicBezTo>
                    <a:pt x="74638" y="50957"/>
                    <a:pt x="100808" y="17536"/>
                    <a:pt x="100256" y="11391"/>
                  </a:cubicBezTo>
                  <a:cubicBezTo>
                    <a:pt x="100256" y="11391"/>
                    <a:pt x="99686" y="809"/>
                    <a:pt x="96907" y="-314"/>
                  </a:cubicBezTo>
                  <a:cubicBezTo>
                    <a:pt x="94127" y="-1436"/>
                    <a:pt x="120332" y="9664"/>
                    <a:pt x="115896" y="23060"/>
                  </a:cubicBezTo>
                  <a:cubicBezTo>
                    <a:pt x="115896" y="23060"/>
                    <a:pt x="99721" y="35627"/>
                    <a:pt x="88569" y="44518"/>
                  </a:cubicBezTo>
                  <a:cubicBezTo>
                    <a:pt x="83062" y="48436"/>
                    <a:pt x="80196" y="52044"/>
                    <a:pt x="78539" y="52597"/>
                  </a:cubicBezTo>
                  <a:cubicBezTo>
                    <a:pt x="80856" y="52730"/>
                    <a:pt x="83140" y="53194"/>
                    <a:pt x="85323" y="53978"/>
                  </a:cubicBezTo>
                  <a:cubicBezTo>
                    <a:pt x="86912" y="54306"/>
                    <a:pt x="106470" y="43137"/>
                    <a:pt x="125407" y="35610"/>
                  </a:cubicBezTo>
                  <a:cubicBezTo>
                    <a:pt x="147676" y="26703"/>
                    <a:pt x="169393" y="23077"/>
                    <a:pt x="163799" y="36439"/>
                  </a:cubicBezTo>
                  <a:cubicBezTo>
                    <a:pt x="159415" y="41756"/>
                    <a:pt x="132088" y="75746"/>
                    <a:pt x="118727" y="98895"/>
                  </a:cubicBezTo>
                  <a:cubicBezTo>
                    <a:pt x="114273" y="106681"/>
                    <a:pt x="111425" y="111652"/>
                    <a:pt x="112564" y="114207"/>
                  </a:cubicBezTo>
                  <a:cubicBezTo>
                    <a:pt x="113134" y="115933"/>
                    <a:pt x="116448" y="113931"/>
                    <a:pt x="119797" y="113085"/>
                  </a:cubicBezTo>
                  <a:cubicBezTo>
                    <a:pt x="133728" y="109460"/>
                    <a:pt x="162746" y="101640"/>
                    <a:pt x="162746" y="109719"/>
                  </a:cubicBezTo>
                  <a:cubicBezTo>
                    <a:pt x="162470" y="114611"/>
                    <a:pt x="160520" y="119256"/>
                    <a:pt x="157188" y="122856"/>
                  </a:cubicBezTo>
                  <a:cubicBezTo>
                    <a:pt x="154374" y="126187"/>
                    <a:pt x="149903" y="127862"/>
                    <a:pt x="144327" y="131211"/>
                  </a:cubicBezTo>
                  <a:cubicBezTo>
                    <a:pt x="134902" y="137063"/>
                    <a:pt x="115913" y="137339"/>
                    <a:pt x="104623" y="141223"/>
                  </a:cubicBezTo>
                  <a:cubicBezTo>
                    <a:pt x="95180" y="144279"/>
                    <a:pt x="85721" y="148128"/>
                    <a:pt x="76278" y="147127"/>
                  </a:cubicBezTo>
                  <a:cubicBezTo>
                    <a:pt x="76278" y="146799"/>
                    <a:pt x="80697" y="145694"/>
                    <a:pt x="87378" y="142915"/>
                  </a:cubicBezTo>
                  <a:cubicBezTo>
                    <a:pt x="99703" y="137615"/>
                    <a:pt x="120850" y="128414"/>
                    <a:pt x="135851" y="122200"/>
                  </a:cubicBezTo>
                  <a:cubicBezTo>
                    <a:pt x="145950" y="117763"/>
                    <a:pt x="149282" y="113568"/>
                    <a:pt x="148712" y="112205"/>
                  </a:cubicBezTo>
                  <a:cubicBezTo>
                    <a:pt x="147642" y="110478"/>
                    <a:pt x="139822" y="112740"/>
                    <a:pt x="130914" y="114708"/>
                  </a:cubicBezTo>
                  <a:cubicBezTo>
                    <a:pt x="119711" y="117435"/>
                    <a:pt x="106401" y="120560"/>
                    <a:pt x="105210" y="123598"/>
                  </a:cubicBezTo>
                  <a:cubicBezTo>
                    <a:pt x="103485" y="125065"/>
                    <a:pt x="101632" y="126372"/>
                    <a:pt x="99669" y="127499"/>
                  </a:cubicBezTo>
                  <a:cubicBezTo>
                    <a:pt x="95180" y="130330"/>
                    <a:pt x="89035" y="131919"/>
                    <a:pt x="85755" y="128328"/>
                  </a:cubicBezTo>
                  <a:cubicBezTo>
                    <a:pt x="85755" y="128328"/>
                    <a:pt x="70219" y="133887"/>
                    <a:pt x="57272" y="140084"/>
                  </a:cubicBezTo>
                  <a:cubicBezTo>
                    <a:pt x="49947" y="143794"/>
                    <a:pt x="43201" y="148551"/>
                    <a:pt x="37247" y="154205"/>
                  </a:cubicBezTo>
                  <a:cubicBezTo>
                    <a:pt x="30048" y="161248"/>
                    <a:pt x="23851" y="172745"/>
                    <a:pt x="17740" y="179598"/>
                  </a:cubicBezTo>
                  <a:cubicBezTo>
                    <a:pt x="10507" y="187643"/>
                    <a:pt x="4327" y="190698"/>
                    <a:pt x="1600" y="189075"/>
                  </a:cubicBezTo>
                  <a:cubicBezTo>
                    <a:pt x="1600" y="189075"/>
                    <a:pt x="-3976" y="186313"/>
                    <a:pt x="4931" y="170086"/>
                  </a:cubicBezTo>
                  <a:cubicBezTo>
                    <a:pt x="10820" y="159724"/>
                    <a:pt x="17514" y="149842"/>
                    <a:pt x="24956" y="140533"/>
                  </a:cubicBezTo>
                  <a:cubicBezTo>
                    <a:pt x="24956" y="140533"/>
                    <a:pt x="5449" y="169344"/>
                    <a:pt x="7124" y="178269"/>
                  </a:cubicBezTo>
                  <a:cubicBezTo>
                    <a:pt x="7124" y="178269"/>
                    <a:pt x="16100" y="170035"/>
                    <a:pt x="24939" y="161162"/>
                  </a:cubicBezTo>
                  <a:cubicBezTo>
                    <a:pt x="40579" y="144486"/>
                    <a:pt x="47380" y="139687"/>
                    <a:pt x="70098" y="128863"/>
                  </a:cubicBezTo>
                  <a:cubicBezTo>
                    <a:pt x="75139" y="126343"/>
                    <a:pt x="79644" y="123822"/>
                    <a:pt x="84029" y="123253"/>
                  </a:cubicBezTo>
                  <a:cubicBezTo>
                    <a:pt x="81871" y="120491"/>
                    <a:pt x="83511" y="113793"/>
                    <a:pt x="80749" y="111566"/>
                  </a:cubicBezTo>
                  <a:cubicBezTo>
                    <a:pt x="78453" y="109339"/>
                    <a:pt x="74621" y="109840"/>
                    <a:pt x="72929" y="108510"/>
                  </a:cubicBezTo>
                  <a:cubicBezTo>
                    <a:pt x="69476" y="106007"/>
                    <a:pt x="68458" y="102382"/>
                    <a:pt x="66749" y="102935"/>
                  </a:cubicBezTo>
                  <a:cubicBezTo>
                    <a:pt x="62865" y="104057"/>
                    <a:pt x="60603" y="108787"/>
                    <a:pt x="56236" y="113741"/>
                  </a:cubicBezTo>
                  <a:cubicBezTo>
                    <a:pt x="53923" y="116883"/>
                    <a:pt x="50608" y="121596"/>
                    <a:pt x="44463" y="122372"/>
                  </a:cubicBezTo>
                  <a:cubicBezTo>
                    <a:pt x="47294" y="117936"/>
                    <a:pt x="59585" y="102883"/>
                    <a:pt x="57893" y="96478"/>
                  </a:cubicBezTo>
                  <a:cubicBezTo>
                    <a:pt x="57358" y="94752"/>
                    <a:pt x="55045" y="94510"/>
                    <a:pt x="51195" y="94251"/>
                  </a:cubicBezTo>
                  <a:cubicBezTo>
                    <a:pt x="48986" y="94251"/>
                    <a:pt x="46759" y="93129"/>
                    <a:pt x="43979" y="94528"/>
                  </a:cubicBezTo>
                  <a:close/>
                  <a:moveTo>
                    <a:pt x="87516" y="73553"/>
                  </a:moveTo>
                  <a:cubicBezTo>
                    <a:pt x="89139" y="71568"/>
                    <a:pt x="93092" y="71534"/>
                    <a:pt x="94162" y="69359"/>
                  </a:cubicBezTo>
                  <a:cubicBezTo>
                    <a:pt x="96924" y="63731"/>
                    <a:pt x="90709" y="55946"/>
                    <a:pt x="87999" y="57655"/>
                  </a:cubicBezTo>
                  <a:cubicBezTo>
                    <a:pt x="87999" y="57655"/>
                    <a:pt x="96423" y="52907"/>
                    <a:pt x="98115" y="55687"/>
                  </a:cubicBezTo>
                  <a:cubicBezTo>
                    <a:pt x="101141" y="59673"/>
                    <a:pt x="103567" y="64081"/>
                    <a:pt x="105314" y="68772"/>
                  </a:cubicBezTo>
                  <a:cubicBezTo>
                    <a:pt x="107489" y="74624"/>
                    <a:pt x="106453" y="80856"/>
                    <a:pt x="103587" y="83255"/>
                  </a:cubicBezTo>
                  <a:cubicBezTo>
                    <a:pt x="103587" y="83255"/>
                    <a:pt x="92436" y="92750"/>
                    <a:pt x="85185" y="94390"/>
                  </a:cubicBezTo>
                  <a:cubicBezTo>
                    <a:pt x="84046" y="94390"/>
                    <a:pt x="82993" y="91386"/>
                    <a:pt x="82406" y="88848"/>
                  </a:cubicBezTo>
                  <a:cubicBezTo>
                    <a:pt x="82406" y="87709"/>
                    <a:pt x="82406" y="86000"/>
                    <a:pt x="81802" y="85775"/>
                  </a:cubicBezTo>
                  <a:cubicBezTo>
                    <a:pt x="80697" y="85499"/>
                    <a:pt x="82406" y="94407"/>
                    <a:pt x="80697" y="95253"/>
                  </a:cubicBezTo>
                  <a:cubicBezTo>
                    <a:pt x="76830" y="96979"/>
                    <a:pt x="74534" y="95805"/>
                    <a:pt x="75139" y="91645"/>
                  </a:cubicBezTo>
                  <a:cubicBezTo>
                    <a:pt x="75708" y="88296"/>
                    <a:pt x="83494" y="79647"/>
                    <a:pt x="87447" y="73553"/>
                  </a:cubicBezTo>
                  <a:close/>
                  <a:moveTo>
                    <a:pt x="148764" y="34229"/>
                  </a:moveTo>
                  <a:cubicBezTo>
                    <a:pt x="150991" y="36732"/>
                    <a:pt x="149282" y="40340"/>
                    <a:pt x="144862" y="45899"/>
                  </a:cubicBezTo>
                  <a:cubicBezTo>
                    <a:pt x="140944" y="50957"/>
                    <a:pt x="136525" y="59036"/>
                    <a:pt x="131501" y="66510"/>
                  </a:cubicBezTo>
                  <a:cubicBezTo>
                    <a:pt x="113065" y="93319"/>
                    <a:pt x="97511" y="114190"/>
                    <a:pt x="90796" y="117280"/>
                  </a:cubicBezTo>
                  <a:cubicBezTo>
                    <a:pt x="88569" y="118385"/>
                    <a:pt x="88068" y="113914"/>
                    <a:pt x="86877" y="108907"/>
                  </a:cubicBezTo>
                  <a:cubicBezTo>
                    <a:pt x="85790" y="105852"/>
                    <a:pt x="84685" y="102382"/>
                    <a:pt x="85772" y="100017"/>
                  </a:cubicBezTo>
                  <a:cubicBezTo>
                    <a:pt x="86342" y="98602"/>
                    <a:pt x="89674" y="98291"/>
                    <a:pt x="93575" y="96668"/>
                  </a:cubicBezTo>
                  <a:cubicBezTo>
                    <a:pt x="96354" y="95546"/>
                    <a:pt x="113082" y="88313"/>
                    <a:pt x="113721" y="86898"/>
                  </a:cubicBezTo>
                  <a:cubicBezTo>
                    <a:pt x="118123" y="80493"/>
                    <a:pt x="113721" y="70774"/>
                    <a:pt x="110872" y="64611"/>
                  </a:cubicBezTo>
                  <a:cubicBezTo>
                    <a:pt x="106470" y="55410"/>
                    <a:pt x="100256" y="54012"/>
                    <a:pt x="102483" y="51526"/>
                  </a:cubicBezTo>
                  <a:cubicBezTo>
                    <a:pt x="106954" y="47021"/>
                    <a:pt x="146502" y="31709"/>
                    <a:pt x="148764" y="34264"/>
                  </a:cubicBezTo>
                  <a:close/>
                </a:path>
              </a:pathLst>
            </a:custGeom>
            <a:grpFill/>
            <a:ln w="1718"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441A095E-8F5B-0ACC-7197-ED0CE277BE96}"/>
                </a:ext>
              </a:extLst>
            </p:cNvPr>
            <p:cNvSpPr/>
            <p:nvPr/>
          </p:nvSpPr>
          <p:spPr>
            <a:xfrm>
              <a:off x="1455482" y="589654"/>
              <a:ext cx="185506" cy="227044"/>
            </a:xfrm>
            <a:custGeom>
              <a:avLst/>
              <a:gdLst>
                <a:gd name="connsiteX0" fmla="*/ 70318 w 185506"/>
                <a:gd name="connsiteY0" fmla="*/ 92302 h 227044"/>
                <a:gd name="connsiteX1" fmla="*/ 65813 w 185506"/>
                <a:gd name="connsiteY1" fmla="*/ 74159 h 227044"/>
                <a:gd name="connsiteX2" fmla="*/ 70992 w 185506"/>
                <a:gd name="connsiteY2" fmla="*/ 60505 h 227044"/>
                <a:gd name="connsiteX3" fmla="*/ 72718 w 185506"/>
                <a:gd name="connsiteY3" fmla="*/ 36837 h 227044"/>
                <a:gd name="connsiteX4" fmla="*/ 77776 w 185506"/>
                <a:gd name="connsiteY4" fmla="*/ 43518 h 227044"/>
                <a:gd name="connsiteX5" fmla="*/ 80797 w 185506"/>
                <a:gd name="connsiteY5" fmla="*/ 57173 h 227044"/>
                <a:gd name="connsiteX6" fmla="*/ 83921 w 185506"/>
                <a:gd name="connsiteY6" fmla="*/ 62179 h 227044"/>
                <a:gd name="connsiteX7" fmla="*/ 108210 w 185506"/>
                <a:gd name="connsiteY7" fmla="*/ 48542 h 227044"/>
                <a:gd name="connsiteX8" fmla="*/ 110592 w 185506"/>
                <a:gd name="connsiteY8" fmla="*/ 43276 h 227044"/>
                <a:gd name="connsiteX9" fmla="*/ 114442 w 185506"/>
                <a:gd name="connsiteY9" fmla="*/ 33230 h 227044"/>
                <a:gd name="connsiteX10" fmla="*/ 118205 w 185506"/>
                <a:gd name="connsiteY10" fmla="*/ 17883 h 227044"/>
                <a:gd name="connsiteX11" fmla="*/ 118205 w 185506"/>
                <a:gd name="connsiteY11" fmla="*/ 7525 h 227044"/>
                <a:gd name="connsiteX12" fmla="*/ 117307 w 185506"/>
                <a:gd name="connsiteY12" fmla="*/ 6714 h 227044"/>
                <a:gd name="connsiteX13" fmla="*/ 114580 w 185506"/>
                <a:gd name="connsiteY13" fmla="*/ 1086 h 227044"/>
                <a:gd name="connsiteX14" fmla="*/ 118706 w 185506"/>
                <a:gd name="connsiteY14" fmla="*/ -295 h 227044"/>
                <a:gd name="connsiteX15" fmla="*/ 139645 w 185506"/>
                <a:gd name="connsiteY15" fmla="*/ 10322 h 227044"/>
                <a:gd name="connsiteX16" fmla="*/ 139214 w 185506"/>
                <a:gd name="connsiteY16" fmla="*/ 20024 h 227044"/>
                <a:gd name="connsiteX17" fmla="*/ 132429 w 185506"/>
                <a:gd name="connsiteY17" fmla="*/ 36492 h 227044"/>
                <a:gd name="connsiteX18" fmla="*/ 137418 w 185506"/>
                <a:gd name="connsiteY18" fmla="*/ 36492 h 227044"/>
                <a:gd name="connsiteX19" fmla="*/ 152454 w 185506"/>
                <a:gd name="connsiteY19" fmla="*/ 28396 h 227044"/>
                <a:gd name="connsiteX20" fmla="*/ 159238 w 185506"/>
                <a:gd name="connsiteY20" fmla="*/ 33989 h 227044"/>
                <a:gd name="connsiteX21" fmla="*/ 165884 w 185506"/>
                <a:gd name="connsiteY21" fmla="*/ 42051 h 227044"/>
                <a:gd name="connsiteX22" fmla="*/ 140785 w 185506"/>
                <a:gd name="connsiteY22" fmla="*/ 71311 h 227044"/>
                <a:gd name="connsiteX23" fmla="*/ 129633 w 185506"/>
                <a:gd name="connsiteY23" fmla="*/ 79390 h 227044"/>
                <a:gd name="connsiteX24" fmla="*/ 127113 w 185506"/>
                <a:gd name="connsiteY24" fmla="*/ 75782 h 227044"/>
                <a:gd name="connsiteX25" fmla="*/ 123487 w 185506"/>
                <a:gd name="connsiteY25" fmla="*/ 67151 h 227044"/>
                <a:gd name="connsiteX26" fmla="*/ 128511 w 185506"/>
                <a:gd name="connsiteY26" fmla="*/ 67738 h 227044"/>
                <a:gd name="connsiteX27" fmla="*/ 142425 w 185506"/>
                <a:gd name="connsiteY27" fmla="*/ 48231 h 227044"/>
                <a:gd name="connsiteX28" fmla="*/ 144669 w 185506"/>
                <a:gd name="connsiteY28" fmla="*/ 41326 h 227044"/>
                <a:gd name="connsiteX29" fmla="*/ 140767 w 185506"/>
                <a:gd name="connsiteY29" fmla="*/ 40480 h 227044"/>
                <a:gd name="connsiteX30" fmla="*/ 127924 w 185506"/>
                <a:gd name="connsiteY30" fmla="*/ 49957 h 227044"/>
                <a:gd name="connsiteX31" fmla="*/ 121243 w 185506"/>
                <a:gd name="connsiteY31" fmla="*/ 60833 h 227044"/>
                <a:gd name="connsiteX32" fmla="*/ 112336 w 185506"/>
                <a:gd name="connsiteY32" fmla="*/ 87313 h 227044"/>
                <a:gd name="connsiteX33" fmla="*/ 107554 w 185506"/>
                <a:gd name="connsiteY33" fmla="*/ 97896 h 227044"/>
                <a:gd name="connsiteX34" fmla="*/ 109470 w 185506"/>
                <a:gd name="connsiteY34" fmla="*/ 99501 h 227044"/>
                <a:gd name="connsiteX35" fmla="*/ 124092 w 185506"/>
                <a:gd name="connsiteY35" fmla="*/ 94581 h 227044"/>
                <a:gd name="connsiteX36" fmla="*/ 150210 w 185506"/>
                <a:gd name="connsiteY36" fmla="*/ 85950 h 227044"/>
                <a:gd name="connsiteX37" fmla="*/ 164210 w 185506"/>
                <a:gd name="connsiteY37" fmla="*/ 79269 h 227044"/>
                <a:gd name="connsiteX38" fmla="*/ 177589 w 185506"/>
                <a:gd name="connsiteY38" fmla="*/ 79839 h 227044"/>
                <a:gd name="connsiteX39" fmla="*/ 163036 w 185506"/>
                <a:gd name="connsiteY39" fmla="*/ 99605 h 227044"/>
                <a:gd name="connsiteX40" fmla="*/ 152506 w 185506"/>
                <a:gd name="connsiteY40" fmla="*/ 101590 h 227044"/>
                <a:gd name="connsiteX41" fmla="*/ 149209 w 185506"/>
                <a:gd name="connsiteY41" fmla="*/ 99622 h 227044"/>
                <a:gd name="connsiteX42" fmla="*/ 151349 w 185506"/>
                <a:gd name="connsiteY42" fmla="*/ 96549 h 227044"/>
                <a:gd name="connsiteX43" fmla="*/ 124281 w 185506"/>
                <a:gd name="connsiteY43" fmla="*/ 104352 h 227044"/>
                <a:gd name="connsiteX44" fmla="*/ 108452 w 185506"/>
                <a:gd name="connsiteY44" fmla="*/ 111602 h 227044"/>
                <a:gd name="connsiteX45" fmla="*/ 115616 w 185506"/>
                <a:gd name="connsiteY45" fmla="*/ 118593 h 227044"/>
                <a:gd name="connsiteX46" fmla="*/ 119586 w 185506"/>
                <a:gd name="connsiteY46" fmla="*/ 132283 h 227044"/>
                <a:gd name="connsiteX47" fmla="*/ 112957 w 185506"/>
                <a:gd name="connsiteY47" fmla="*/ 151462 h 227044"/>
                <a:gd name="connsiteX48" fmla="*/ 121796 w 185506"/>
                <a:gd name="connsiteY48" fmla="*/ 158090 h 227044"/>
                <a:gd name="connsiteX49" fmla="*/ 124558 w 185506"/>
                <a:gd name="connsiteY49" fmla="*/ 167067 h 227044"/>
                <a:gd name="connsiteX50" fmla="*/ 108434 w 185506"/>
                <a:gd name="connsiteY50" fmla="*/ 170951 h 227044"/>
                <a:gd name="connsiteX51" fmla="*/ 104982 w 185506"/>
                <a:gd name="connsiteY51" fmla="*/ 170589 h 227044"/>
                <a:gd name="connsiteX52" fmla="*/ 78829 w 185506"/>
                <a:gd name="connsiteY52" fmla="*/ 199227 h 227044"/>
                <a:gd name="connsiteX53" fmla="*/ 50449 w 185506"/>
                <a:gd name="connsiteY53" fmla="*/ 220719 h 227044"/>
                <a:gd name="connsiteX54" fmla="*/ 11746 w 185506"/>
                <a:gd name="connsiteY54" fmla="*/ 223775 h 227044"/>
                <a:gd name="connsiteX55" fmla="*/ 11384 w 185506"/>
                <a:gd name="connsiteY55" fmla="*/ 214281 h 227044"/>
                <a:gd name="connsiteX56" fmla="*/ 13110 w 185506"/>
                <a:gd name="connsiteY56" fmla="*/ 210517 h 227044"/>
                <a:gd name="connsiteX57" fmla="*/ 23157 w 185506"/>
                <a:gd name="connsiteY57" fmla="*/ 212606 h 227044"/>
                <a:gd name="connsiteX58" fmla="*/ 42146 w 185506"/>
                <a:gd name="connsiteY58" fmla="*/ 213694 h 227044"/>
                <a:gd name="connsiteX59" fmla="*/ 75048 w 185506"/>
                <a:gd name="connsiteY59" fmla="*/ 185832 h 227044"/>
                <a:gd name="connsiteX60" fmla="*/ 90481 w 185506"/>
                <a:gd name="connsiteY60" fmla="*/ 166480 h 227044"/>
                <a:gd name="connsiteX61" fmla="*/ 87857 w 185506"/>
                <a:gd name="connsiteY61" fmla="*/ 163925 h 227044"/>
                <a:gd name="connsiteX62" fmla="*/ 74047 w 185506"/>
                <a:gd name="connsiteY62" fmla="*/ 154241 h 227044"/>
                <a:gd name="connsiteX63" fmla="*/ 80158 w 185506"/>
                <a:gd name="connsiteY63" fmla="*/ 132283 h 227044"/>
                <a:gd name="connsiteX64" fmla="*/ 82385 w 185506"/>
                <a:gd name="connsiteY64" fmla="*/ 119111 h 227044"/>
                <a:gd name="connsiteX65" fmla="*/ 67349 w 185506"/>
                <a:gd name="connsiteY65" fmla="*/ 125757 h 227044"/>
                <a:gd name="connsiteX66" fmla="*/ 37088 w 185506"/>
                <a:gd name="connsiteY66" fmla="*/ 139412 h 227044"/>
                <a:gd name="connsiteX67" fmla="*/ 19980 w 185506"/>
                <a:gd name="connsiteY67" fmla="*/ 150340 h 227044"/>
                <a:gd name="connsiteX68" fmla="*/ 1596 w 185506"/>
                <a:gd name="connsiteY68" fmla="*/ 142554 h 227044"/>
                <a:gd name="connsiteX69" fmla="*/ 3823 w 185506"/>
                <a:gd name="connsiteY69" fmla="*/ 133595 h 227044"/>
                <a:gd name="connsiteX70" fmla="*/ 17805 w 185506"/>
                <a:gd name="connsiteY70" fmla="*/ 131868 h 227044"/>
                <a:gd name="connsiteX71" fmla="*/ 57320 w 185506"/>
                <a:gd name="connsiteY71" fmla="*/ 115469 h 227044"/>
                <a:gd name="connsiteX72" fmla="*/ 91275 w 185506"/>
                <a:gd name="connsiteY72" fmla="*/ 103385 h 227044"/>
                <a:gd name="connsiteX73" fmla="*/ 96299 w 185506"/>
                <a:gd name="connsiteY73" fmla="*/ 95030 h 227044"/>
                <a:gd name="connsiteX74" fmla="*/ 103117 w 185506"/>
                <a:gd name="connsiteY74" fmla="*/ 68825 h 227044"/>
                <a:gd name="connsiteX75" fmla="*/ 104654 w 185506"/>
                <a:gd name="connsiteY75" fmla="*/ 60729 h 227044"/>
                <a:gd name="connsiteX76" fmla="*/ 99475 w 185506"/>
                <a:gd name="connsiteY76" fmla="*/ 63819 h 227044"/>
                <a:gd name="connsiteX77" fmla="*/ 77569 w 185506"/>
                <a:gd name="connsiteY77" fmla="*/ 84776 h 227044"/>
                <a:gd name="connsiteX78" fmla="*/ 70318 w 185506"/>
                <a:gd name="connsiteY78" fmla="*/ 92320 h 227044"/>
                <a:gd name="connsiteX79" fmla="*/ 92639 w 185506"/>
                <a:gd name="connsiteY79" fmla="*/ 133526 h 227044"/>
                <a:gd name="connsiteX80" fmla="*/ 97697 w 185506"/>
                <a:gd name="connsiteY80" fmla="*/ 118179 h 227044"/>
                <a:gd name="connsiteX81" fmla="*/ 103756 w 185506"/>
                <a:gd name="connsiteY81" fmla="*/ 120147 h 227044"/>
                <a:gd name="connsiteX82" fmla="*/ 101547 w 185506"/>
                <a:gd name="connsiteY82" fmla="*/ 126293 h 227044"/>
                <a:gd name="connsiteX83" fmla="*/ 97093 w 185506"/>
                <a:gd name="connsiteY83" fmla="*/ 137427 h 227044"/>
                <a:gd name="connsiteX84" fmla="*/ 93778 w 185506"/>
                <a:gd name="connsiteY84" fmla="*/ 148009 h 227044"/>
                <a:gd name="connsiteX85" fmla="*/ 88600 w 185506"/>
                <a:gd name="connsiteY85" fmla="*/ 144677 h 227044"/>
                <a:gd name="connsiteX86" fmla="*/ 92553 w 185506"/>
                <a:gd name="connsiteY86" fmla="*/ 133526 h 22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85506" h="227044">
                  <a:moveTo>
                    <a:pt x="70318" y="92302"/>
                  </a:moveTo>
                  <a:cubicBezTo>
                    <a:pt x="70318" y="92302"/>
                    <a:pt x="60271" y="90334"/>
                    <a:pt x="65813" y="74159"/>
                  </a:cubicBezTo>
                  <a:cubicBezTo>
                    <a:pt x="65813" y="74159"/>
                    <a:pt x="68696" y="69999"/>
                    <a:pt x="70992" y="60505"/>
                  </a:cubicBezTo>
                  <a:cubicBezTo>
                    <a:pt x="72770" y="52750"/>
                    <a:pt x="73351" y="44768"/>
                    <a:pt x="72718" y="36837"/>
                  </a:cubicBezTo>
                  <a:cubicBezTo>
                    <a:pt x="75003" y="38540"/>
                    <a:pt x="76759" y="40856"/>
                    <a:pt x="77776" y="43518"/>
                  </a:cubicBezTo>
                  <a:cubicBezTo>
                    <a:pt x="79416" y="46608"/>
                    <a:pt x="79502" y="52719"/>
                    <a:pt x="80797" y="57173"/>
                  </a:cubicBezTo>
                  <a:cubicBezTo>
                    <a:pt x="81487" y="59400"/>
                    <a:pt x="82178" y="61644"/>
                    <a:pt x="83921" y="62179"/>
                  </a:cubicBezTo>
                  <a:cubicBezTo>
                    <a:pt x="85389" y="62472"/>
                    <a:pt x="106605" y="49940"/>
                    <a:pt x="108210" y="48542"/>
                  </a:cubicBezTo>
                  <a:cubicBezTo>
                    <a:pt x="109815" y="47143"/>
                    <a:pt x="109936" y="45210"/>
                    <a:pt x="110592" y="43276"/>
                  </a:cubicBezTo>
                  <a:cubicBezTo>
                    <a:pt x="111731" y="40186"/>
                    <a:pt x="113130" y="36820"/>
                    <a:pt x="114442" y="33230"/>
                  </a:cubicBezTo>
                  <a:cubicBezTo>
                    <a:pt x="116104" y="28223"/>
                    <a:pt x="117363" y="23091"/>
                    <a:pt x="118205" y="17883"/>
                  </a:cubicBezTo>
                  <a:cubicBezTo>
                    <a:pt x="118754" y="14453"/>
                    <a:pt x="118754" y="10955"/>
                    <a:pt x="118205" y="7525"/>
                  </a:cubicBezTo>
                  <a:cubicBezTo>
                    <a:pt x="117946" y="7249"/>
                    <a:pt x="117342" y="7215"/>
                    <a:pt x="117307" y="6714"/>
                  </a:cubicBezTo>
                  <a:cubicBezTo>
                    <a:pt x="117307" y="6714"/>
                    <a:pt x="113458" y="3348"/>
                    <a:pt x="114580" y="1086"/>
                  </a:cubicBezTo>
                  <a:cubicBezTo>
                    <a:pt x="115150" y="-260"/>
                    <a:pt x="116789" y="-260"/>
                    <a:pt x="118706" y="-295"/>
                  </a:cubicBezTo>
                  <a:cubicBezTo>
                    <a:pt x="127941" y="-1417"/>
                    <a:pt x="136849" y="7491"/>
                    <a:pt x="139645" y="10322"/>
                  </a:cubicBezTo>
                  <a:cubicBezTo>
                    <a:pt x="141924" y="13084"/>
                    <a:pt x="140215" y="16985"/>
                    <a:pt x="139214" y="20024"/>
                  </a:cubicBezTo>
                  <a:cubicBezTo>
                    <a:pt x="137574" y="25651"/>
                    <a:pt x="132429" y="31227"/>
                    <a:pt x="132429" y="36492"/>
                  </a:cubicBezTo>
                  <a:cubicBezTo>
                    <a:pt x="134049" y="37034"/>
                    <a:pt x="135799" y="37034"/>
                    <a:pt x="137418" y="36492"/>
                  </a:cubicBezTo>
                  <a:cubicBezTo>
                    <a:pt x="142442" y="35077"/>
                    <a:pt x="148035" y="28413"/>
                    <a:pt x="152454" y="28396"/>
                  </a:cubicBezTo>
                  <a:cubicBezTo>
                    <a:pt x="155251" y="28396"/>
                    <a:pt x="157478" y="31451"/>
                    <a:pt x="159238" y="33989"/>
                  </a:cubicBezTo>
                  <a:cubicBezTo>
                    <a:pt x="161396" y="36751"/>
                    <a:pt x="165298" y="39168"/>
                    <a:pt x="165884" y="42051"/>
                  </a:cubicBezTo>
                  <a:cubicBezTo>
                    <a:pt x="167524" y="48956"/>
                    <a:pt x="147431" y="65735"/>
                    <a:pt x="140785" y="71311"/>
                  </a:cubicBezTo>
                  <a:cubicBezTo>
                    <a:pt x="136883" y="74660"/>
                    <a:pt x="133362" y="79079"/>
                    <a:pt x="129633" y="79390"/>
                  </a:cubicBezTo>
                  <a:cubicBezTo>
                    <a:pt x="127907" y="79390"/>
                    <a:pt x="128010" y="78009"/>
                    <a:pt x="127113" y="75782"/>
                  </a:cubicBezTo>
                  <a:cubicBezTo>
                    <a:pt x="126215" y="73555"/>
                    <a:pt x="123522" y="70741"/>
                    <a:pt x="123487" y="67151"/>
                  </a:cubicBezTo>
                  <a:cubicBezTo>
                    <a:pt x="124915" y="68285"/>
                    <a:pt x="126861" y="68511"/>
                    <a:pt x="128511" y="67738"/>
                  </a:cubicBezTo>
                  <a:cubicBezTo>
                    <a:pt x="132240" y="66098"/>
                    <a:pt x="140180" y="52460"/>
                    <a:pt x="142425" y="48231"/>
                  </a:cubicBezTo>
                  <a:cubicBezTo>
                    <a:pt x="143721" y="46145"/>
                    <a:pt x="144493" y="43775"/>
                    <a:pt x="144669" y="41326"/>
                  </a:cubicBezTo>
                  <a:cubicBezTo>
                    <a:pt x="144669" y="39358"/>
                    <a:pt x="142942" y="39945"/>
                    <a:pt x="140767" y="40480"/>
                  </a:cubicBezTo>
                  <a:cubicBezTo>
                    <a:pt x="137418" y="41067"/>
                    <a:pt x="132447" y="43570"/>
                    <a:pt x="127924" y="49957"/>
                  </a:cubicBezTo>
                  <a:cubicBezTo>
                    <a:pt x="125198" y="53251"/>
                    <a:pt x="122949" y="56912"/>
                    <a:pt x="121243" y="60833"/>
                  </a:cubicBezTo>
                  <a:cubicBezTo>
                    <a:pt x="120173" y="62783"/>
                    <a:pt x="116064" y="77267"/>
                    <a:pt x="112336" y="87313"/>
                  </a:cubicBezTo>
                  <a:cubicBezTo>
                    <a:pt x="110092" y="93442"/>
                    <a:pt x="107330" y="97343"/>
                    <a:pt x="107554" y="97896"/>
                  </a:cubicBezTo>
                  <a:cubicBezTo>
                    <a:pt x="107727" y="98819"/>
                    <a:pt x="108529" y="99492"/>
                    <a:pt x="109470" y="99501"/>
                  </a:cubicBezTo>
                  <a:cubicBezTo>
                    <a:pt x="111801" y="99018"/>
                    <a:pt x="116772" y="97084"/>
                    <a:pt x="124092" y="94581"/>
                  </a:cubicBezTo>
                  <a:cubicBezTo>
                    <a:pt x="131411" y="92078"/>
                    <a:pt x="141009" y="89540"/>
                    <a:pt x="150210" y="85950"/>
                  </a:cubicBezTo>
                  <a:cubicBezTo>
                    <a:pt x="155251" y="83740"/>
                    <a:pt x="159722" y="80650"/>
                    <a:pt x="164210" y="79269"/>
                  </a:cubicBezTo>
                  <a:cubicBezTo>
                    <a:pt x="168617" y="78042"/>
                    <a:pt x="173301" y="78240"/>
                    <a:pt x="177589" y="79839"/>
                  </a:cubicBezTo>
                  <a:cubicBezTo>
                    <a:pt x="198166" y="87348"/>
                    <a:pt x="172565" y="99052"/>
                    <a:pt x="163036" y="99605"/>
                  </a:cubicBezTo>
                  <a:cubicBezTo>
                    <a:pt x="159485" y="100024"/>
                    <a:pt x="155967" y="100687"/>
                    <a:pt x="152506" y="101590"/>
                  </a:cubicBezTo>
                  <a:cubicBezTo>
                    <a:pt x="145756" y="103454"/>
                    <a:pt x="144703" y="104628"/>
                    <a:pt x="149209" y="99622"/>
                  </a:cubicBezTo>
                  <a:cubicBezTo>
                    <a:pt x="150175" y="99035"/>
                    <a:pt x="150262" y="97395"/>
                    <a:pt x="151349" y="96549"/>
                  </a:cubicBezTo>
                  <a:cubicBezTo>
                    <a:pt x="151349" y="96549"/>
                    <a:pt x="136296" y="100450"/>
                    <a:pt x="124281" y="104352"/>
                  </a:cubicBezTo>
                  <a:cubicBezTo>
                    <a:pt x="116789" y="106855"/>
                    <a:pt x="108590" y="109099"/>
                    <a:pt x="108452" y="111602"/>
                  </a:cubicBezTo>
                  <a:cubicBezTo>
                    <a:pt x="108452" y="111602"/>
                    <a:pt x="111904" y="115210"/>
                    <a:pt x="115616" y="118593"/>
                  </a:cubicBezTo>
                  <a:cubicBezTo>
                    <a:pt x="122676" y="126379"/>
                    <a:pt x="123470" y="123600"/>
                    <a:pt x="119586" y="132283"/>
                  </a:cubicBezTo>
                  <a:cubicBezTo>
                    <a:pt x="118222" y="135304"/>
                    <a:pt x="112353" y="148285"/>
                    <a:pt x="112957" y="151462"/>
                  </a:cubicBezTo>
                  <a:cubicBezTo>
                    <a:pt x="113561" y="154638"/>
                    <a:pt x="116531" y="153481"/>
                    <a:pt x="121796" y="158090"/>
                  </a:cubicBezTo>
                  <a:cubicBezTo>
                    <a:pt x="126267" y="162009"/>
                    <a:pt x="125248" y="164668"/>
                    <a:pt x="124558" y="167067"/>
                  </a:cubicBezTo>
                  <a:cubicBezTo>
                    <a:pt x="122918" y="170986"/>
                    <a:pt x="117653" y="174870"/>
                    <a:pt x="108434" y="170951"/>
                  </a:cubicBezTo>
                  <a:cubicBezTo>
                    <a:pt x="107366" y="170413"/>
                    <a:pt x="106138" y="170285"/>
                    <a:pt x="104982" y="170589"/>
                  </a:cubicBezTo>
                  <a:cubicBezTo>
                    <a:pt x="101201" y="171504"/>
                    <a:pt x="82161" y="195758"/>
                    <a:pt x="78829" y="199227"/>
                  </a:cubicBezTo>
                  <a:cubicBezTo>
                    <a:pt x="70508" y="207859"/>
                    <a:pt x="61014" y="215938"/>
                    <a:pt x="50449" y="220719"/>
                  </a:cubicBezTo>
                  <a:cubicBezTo>
                    <a:pt x="28681" y="231181"/>
                    <a:pt x="11936" y="224845"/>
                    <a:pt x="11746" y="223775"/>
                  </a:cubicBezTo>
                  <a:cubicBezTo>
                    <a:pt x="10866" y="220685"/>
                    <a:pt x="10741" y="217429"/>
                    <a:pt x="11384" y="214281"/>
                  </a:cubicBezTo>
                  <a:cubicBezTo>
                    <a:pt x="11919" y="212554"/>
                    <a:pt x="11971" y="210707"/>
                    <a:pt x="13110" y="210517"/>
                  </a:cubicBezTo>
                  <a:cubicBezTo>
                    <a:pt x="14836" y="209585"/>
                    <a:pt x="18703" y="211501"/>
                    <a:pt x="23157" y="212606"/>
                  </a:cubicBezTo>
                  <a:cubicBezTo>
                    <a:pt x="29889" y="214039"/>
                    <a:pt x="38210" y="215558"/>
                    <a:pt x="42146" y="213694"/>
                  </a:cubicBezTo>
                  <a:cubicBezTo>
                    <a:pt x="54471" y="206668"/>
                    <a:pt x="66124" y="195412"/>
                    <a:pt x="75048" y="185832"/>
                  </a:cubicBezTo>
                  <a:cubicBezTo>
                    <a:pt x="83265" y="177097"/>
                    <a:pt x="89497" y="170295"/>
                    <a:pt x="90481" y="166480"/>
                  </a:cubicBezTo>
                  <a:cubicBezTo>
                    <a:pt x="90688" y="165013"/>
                    <a:pt x="89514" y="164305"/>
                    <a:pt x="87857" y="163925"/>
                  </a:cubicBezTo>
                  <a:cubicBezTo>
                    <a:pt x="80037" y="162061"/>
                    <a:pt x="75031" y="159040"/>
                    <a:pt x="74047" y="154241"/>
                  </a:cubicBezTo>
                  <a:cubicBezTo>
                    <a:pt x="72890" y="147543"/>
                    <a:pt x="76792" y="139205"/>
                    <a:pt x="80158" y="132283"/>
                  </a:cubicBezTo>
                  <a:cubicBezTo>
                    <a:pt x="84059" y="124463"/>
                    <a:pt x="87270" y="118007"/>
                    <a:pt x="82385" y="119111"/>
                  </a:cubicBezTo>
                  <a:cubicBezTo>
                    <a:pt x="78225" y="120009"/>
                    <a:pt x="72942" y="123064"/>
                    <a:pt x="67349" y="125757"/>
                  </a:cubicBezTo>
                  <a:cubicBezTo>
                    <a:pt x="56474" y="130298"/>
                    <a:pt x="44079" y="135614"/>
                    <a:pt x="37088" y="139412"/>
                  </a:cubicBezTo>
                  <a:cubicBezTo>
                    <a:pt x="31073" y="142540"/>
                    <a:pt x="25347" y="146198"/>
                    <a:pt x="19980" y="150340"/>
                  </a:cubicBezTo>
                  <a:cubicBezTo>
                    <a:pt x="12747" y="156727"/>
                    <a:pt x="9899" y="159247"/>
                    <a:pt x="1596" y="142554"/>
                  </a:cubicBezTo>
                  <a:cubicBezTo>
                    <a:pt x="-1218" y="136754"/>
                    <a:pt x="-648" y="134958"/>
                    <a:pt x="3823" y="133595"/>
                  </a:cubicBezTo>
                  <a:cubicBezTo>
                    <a:pt x="8259" y="131868"/>
                    <a:pt x="13766" y="133595"/>
                    <a:pt x="17805" y="131868"/>
                  </a:cubicBezTo>
                  <a:cubicBezTo>
                    <a:pt x="23692" y="129659"/>
                    <a:pt x="40627" y="121511"/>
                    <a:pt x="57320" y="115469"/>
                  </a:cubicBezTo>
                  <a:cubicBezTo>
                    <a:pt x="72856" y="109876"/>
                    <a:pt x="88496" y="106492"/>
                    <a:pt x="91275" y="103385"/>
                  </a:cubicBezTo>
                  <a:cubicBezTo>
                    <a:pt x="93390" y="100889"/>
                    <a:pt x="95085" y="98068"/>
                    <a:pt x="96299" y="95030"/>
                  </a:cubicBezTo>
                  <a:cubicBezTo>
                    <a:pt x="99440" y="88039"/>
                    <a:pt x="101357" y="78855"/>
                    <a:pt x="103117" y="68825"/>
                  </a:cubicBezTo>
                  <a:cubicBezTo>
                    <a:pt x="103877" y="65373"/>
                    <a:pt x="106346" y="61040"/>
                    <a:pt x="104654" y="60729"/>
                  </a:cubicBezTo>
                  <a:cubicBezTo>
                    <a:pt x="103549" y="60453"/>
                    <a:pt x="101357" y="62714"/>
                    <a:pt x="99475" y="63819"/>
                  </a:cubicBezTo>
                  <a:cubicBezTo>
                    <a:pt x="92622" y="67513"/>
                    <a:pt x="81556" y="78648"/>
                    <a:pt x="77569" y="84776"/>
                  </a:cubicBezTo>
                  <a:cubicBezTo>
                    <a:pt x="74116" y="90076"/>
                    <a:pt x="77569" y="88694"/>
                    <a:pt x="70318" y="92320"/>
                  </a:cubicBezTo>
                  <a:close/>
                  <a:moveTo>
                    <a:pt x="92639" y="133526"/>
                  </a:moveTo>
                  <a:cubicBezTo>
                    <a:pt x="92639" y="133526"/>
                    <a:pt x="94866" y="122650"/>
                    <a:pt x="97697" y="118179"/>
                  </a:cubicBezTo>
                  <a:cubicBezTo>
                    <a:pt x="99993" y="114727"/>
                    <a:pt x="103221" y="116850"/>
                    <a:pt x="103756" y="120147"/>
                  </a:cubicBezTo>
                  <a:cubicBezTo>
                    <a:pt x="103929" y="121873"/>
                    <a:pt x="102824" y="123272"/>
                    <a:pt x="101547" y="126293"/>
                  </a:cubicBezTo>
                  <a:cubicBezTo>
                    <a:pt x="99591" y="129799"/>
                    <a:pt x="98094" y="133539"/>
                    <a:pt x="97093" y="137427"/>
                  </a:cubicBezTo>
                  <a:cubicBezTo>
                    <a:pt x="96420" y="140431"/>
                    <a:pt x="97093" y="145799"/>
                    <a:pt x="93778" y="148009"/>
                  </a:cubicBezTo>
                  <a:cubicBezTo>
                    <a:pt x="91534" y="149356"/>
                    <a:pt x="88755" y="148009"/>
                    <a:pt x="88600" y="144677"/>
                  </a:cubicBezTo>
                  <a:cubicBezTo>
                    <a:pt x="88082" y="142122"/>
                    <a:pt x="89739" y="138515"/>
                    <a:pt x="92553" y="133526"/>
                  </a:cubicBezTo>
                  <a:close/>
                </a:path>
              </a:pathLst>
            </a:custGeom>
            <a:grpFill/>
            <a:ln w="1718"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55E6890C-F733-B176-0ED0-4AB814ED7749}"/>
                </a:ext>
              </a:extLst>
            </p:cNvPr>
            <p:cNvSpPr/>
            <p:nvPr/>
          </p:nvSpPr>
          <p:spPr>
            <a:xfrm>
              <a:off x="1293948" y="617958"/>
              <a:ext cx="140806" cy="167052"/>
            </a:xfrm>
            <a:custGeom>
              <a:avLst/>
              <a:gdLst>
                <a:gd name="connsiteX0" fmla="*/ 54928 w 140806"/>
                <a:gd name="connsiteY0" fmla="*/ 49187 h 167052"/>
                <a:gd name="connsiteX1" fmla="*/ 38442 w 140806"/>
                <a:gd name="connsiteY1" fmla="*/ 53381 h 167052"/>
                <a:gd name="connsiteX2" fmla="*/ 28378 w 140806"/>
                <a:gd name="connsiteY2" fmla="*/ 40849 h 167052"/>
                <a:gd name="connsiteX3" fmla="*/ 40116 w 140806"/>
                <a:gd name="connsiteY3" fmla="*/ 38087 h 167052"/>
                <a:gd name="connsiteX4" fmla="*/ 124254 w 140806"/>
                <a:gd name="connsiteY4" fmla="*/ -392 h 167052"/>
                <a:gd name="connsiteX5" fmla="*/ 137115 w 140806"/>
                <a:gd name="connsiteY5" fmla="*/ 13833 h 167052"/>
                <a:gd name="connsiteX6" fmla="*/ 81357 w 140806"/>
                <a:gd name="connsiteY6" fmla="*/ 46442 h 167052"/>
                <a:gd name="connsiteX7" fmla="*/ 88642 w 140806"/>
                <a:gd name="connsiteY7" fmla="*/ 31613 h 167052"/>
                <a:gd name="connsiteX8" fmla="*/ 65717 w 140806"/>
                <a:gd name="connsiteY8" fmla="*/ 45026 h 167052"/>
                <a:gd name="connsiteX9" fmla="*/ 69653 w 140806"/>
                <a:gd name="connsiteY9" fmla="*/ 47271 h 167052"/>
                <a:gd name="connsiteX10" fmla="*/ 82479 w 140806"/>
                <a:gd name="connsiteY10" fmla="*/ 56213 h 167052"/>
                <a:gd name="connsiteX11" fmla="*/ 81892 w 140806"/>
                <a:gd name="connsiteY11" fmla="*/ 70126 h 167052"/>
                <a:gd name="connsiteX12" fmla="*/ 90834 w 140806"/>
                <a:gd name="connsiteY12" fmla="*/ 73182 h 167052"/>
                <a:gd name="connsiteX13" fmla="*/ 108615 w 140806"/>
                <a:gd name="connsiteY13" fmla="*/ 64257 h 167052"/>
                <a:gd name="connsiteX14" fmla="*/ 115312 w 140806"/>
                <a:gd name="connsiteY14" fmla="*/ 70696 h 167052"/>
                <a:gd name="connsiteX15" fmla="*/ 120267 w 140806"/>
                <a:gd name="connsiteY15" fmla="*/ 78171 h 167052"/>
                <a:gd name="connsiteX16" fmla="*/ 116003 w 140806"/>
                <a:gd name="connsiteY16" fmla="*/ 85732 h 167052"/>
                <a:gd name="connsiteX17" fmla="*/ 98188 w 140806"/>
                <a:gd name="connsiteY17" fmla="*/ 119428 h 167052"/>
                <a:gd name="connsiteX18" fmla="*/ 90972 w 140806"/>
                <a:gd name="connsiteY18" fmla="*/ 131081 h 167052"/>
                <a:gd name="connsiteX19" fmla="*/ 74072 w 140806"/>
                <a:gd name="connsiteY19" fmla="*/ 136415 h 167052"/>
                <a:gd name="connsiteX20" fmla="*/ 66304 w 140806"/>
                <a:gd name="connsiteY20" fmla="*/ 126420 h 167052"/>
                <a:gd name="connsiteX21" fmla="*/ 58794 w 140806"/>
                <a:gd name="connsiteY21" fmla="*/ 127749 h 167052"/>
                <a:gd name="connsiteX22" fmla="*/ 57068 w 140806"/>
                <a:gd name="connsiteY22" fmla="*/ 133670 h 167052"/>
                <a:gd name="connsiteX23" fmla="*/ 52580 w 140806"/>
                <a:gd name="connsiteY23" fmla="*/ 138849 h 167052"/>
                <a:gd name="connsiteX24" fmla="*/ 54582 w 140806"/>
                <a:gd name="connsiteY24" fmla="*/ 142509 h 167052"/>
                <a:gd name="connsiteX25" fmla="*/ 66856 w 140806"/>
                <a:gd name="connsiteY25" fmla="*/ 143130 h 167052"/>
                <a:gd name="connsiteX26" fmla="*/ 75177 w 140806"/>
                <a:gd name="connsiteY26" fmla="*/ 143665 h 167052"/>
                <a:gd name="connsiteX27" fmla="*/ 75764 w 140806"/>
                <a:gd name="connsiteY27" fmla="*/ 152297 h 167052"/>
                <a:gd name="connsiteX28" fmla="*/ 69342 w 140806"/>
                <a:gd name="connsiteY28" fmla="*/ 157475 h 167052"/>
                <a:gd name="connsiteX29" fmla="*/ 62955 w 140806"/>
                <a:gd name="connsiteY29" fmla="*/ 161567 h 167052"/>
                <a:gd name="connsiteX30" fmla="*/ 58397 w 140806"/>
                <a:gd name="connsiteY30" fmla="*/ 162326 h 167052"/>
                <a:gd name="connsiteX31" fmla="*/ 63179 w 140806"/>
                <a:gd name="connsiteY31" fmla="*/ 157665 h 167052"/>
                <a:gd name="connsiteX32" fmla="*/ 57362 w 140806"/>
                <a:gd name="connsiteY32" fmla="*/ 153367 h 167052"/>
                <a:gd name="connsiteX33" fmla="*/ 43966 w 140806"/>
                <a:gd name="connsiteY33" fmla="*/ 154869 h 167052"/>
                <a:gd name="connsiteX34" fmla="*/ 43258 w 140806"/>
                <a:gd name="connsiteY34" fmla="*/ 141059 h 167052"/>
                <a:gd name="connsiteX35" fmla="*/ 46711 w 140806"/>
                <a:gd name="connsiteY35" fmla="*/ 128025 h 167052"/>
                <a:gd name="connsiteX36" fmla="*/ 39460 w 140806"/>
                <a:gd name="connsiteY36" fmla="*/ 125453 h 167052"/>
                <a:gd name="connsiteX37" fmla="*/ 35904 w 140806"/>
                <a:gd name="connsiteY37" fmla="*/ 118013 h 167052"/>
                <a:gd name="connsiteX38" fmla="*/ 23717 w 140806"/>
                <a:gd name="connsiteY38" fmla="*/ 124158 h 167052"/>
                <a:gd name="connsiteX39" fmla="*/ 12289 w 140806"/>
                <a:gd name="connsiteY39" fmla="*/ 131064 h 167052"/>
                <a:gd name="connsiteX40" fmla="*/ 15275 w 140806"/>
                <a:gd name="connsiteY40" fmla="*/ 141646 h 167052"/>
                <a:gd name="connsiteX41" fmla="*/ 18728 w 140806"/>
                <a:gd name="connsiteY41" fmla="*/ 157078 h 167052"/>
                <a:gd name="connsiteX42" fmla="*/ 15431 w 140806"/>
                <a:gd name="connsiteY42" fmla="*/ 163776 h 167052"/>
                <a:gd name="connsiteX43" fmla="*/ 9251 w 140806"/>
                <a:gd name="connsiteY43" fmla="*/ 166538 h 167052"/>
                <a:gd name="connsiteX44" fmla="*/ 4072 w 140806"/>
                <a:gd name="connsiteY44" fmla="*/ 120861 h 167052"/>
                <a:gd name="connsiteX45" fmla="*/ 5988 w 140806"/>
                <a:gd name="connsiteY45" fmla="*/ 115216 h 167052"/>
                <a:gd name="connsiteX46" fmla="*/ 8042 w 140806"/>
                <a:gd name="connsiteY46" fmla="*/ 120223 h 167052"/>
                <a:gd name="connsiteX47" fmla="*/ 10960 w 140806"/>
                <a:gd name="connsiteY47" fmla="*/ 126972 h 167052"/>
                <a:gd name="connsiteX48" fmla="*/ 27152 w 140806"/>
                <a:gd name="connsiteY48" fmla="*/ 116097 h 167052"/>
                <a:gd name="connsiteX49" fmla="*/ 34920 w 140806"/>
                <a:gd name="connsiteY49" fmla="*/ 109727 h 167052"/>
                <a:gd name="connsiteX50" fmla="*/ 35214 w 140806"/>
                <a:gd name="connsiteY50" fmla="*/ 100785 h 167052"/>
                <a:gd name="connsiteX51" fmla="*/ 36422 w 140806"/>
                <a:gd name="connsiteY51" fmla="*/ 79068 h 167052"/>
                <a:gd name="connsiteX52" fmla="*/ 42188 w 140806"/>
                <a:gd name="connsiteY52" fmla="*/ 85732 h 167052"/>
                <a:gd name="connsiteX53" fmla="*/ 47211 w 140806"/>
                <a:gd name="connsiteY53" fmla="*/ 94657 h 167052"/>
                <a:gd name="connsiteX54" fmla="*/ 52787 w 140806"/>
                <a:gd name="connsiteY54" fmla="*/ 96383 h 167052"/>
                <a:gd name="connsiteX55" fmla="*/ 63921 w 140806"/>
                <a:gd name="connsiteY55" fmla="*/ 89478 h 167052"/>
                <a:gd name="connsiteX56" fmla="*/ 67288 w 140806"/>
                <a:gd name="connsiteY56" fmla="*/ 69384 h 167052"/>
                <a:gd name="connsiteX57" fmla="*/ 54807 w 140806"/>
                <a:gd name="connsiteY57" fmla="*/ 49273 h 167052"/>
                <a:gd name="connsiteX58" fmla="*/ 75194 w 140806"/>
                <a:gd name="connsiteY58" fmla="*/ 106361 h 167052"/>
                <a:gd name="connsiteX59" fmla="*/ 85776 w 140806"/>
                <a:gd name="connsiteY59" fmla="*/ 89098 h 167052"/>
                <a:gd name="connsiteX60" fmla="*/ 98637 w 140806"/>
                <a:gd name="connsiteY60" fmla="*/ 80467 h 167052"/>
                <a:gd name="connsiteX61" fmla="*/ 96358 w 140806"/>
                <a:gd name="connsiteY61" fmla="*/ 89426 h 167052"/>
                <a:gd name="connsiteX62" fmla="*/ 90972 w 140806"/>
                <a:gd name="connsiteY62" fmla="*/ 103581 h 167052"/>
                <a:gd name="connsiteX63" fmla="*/ 82997 w 140806"/>
                <a:gd name="connsiteY63" fmla="*/ 119394 h 167052"/>
                <a:gd name="connsiteX64" fmla="*/ 75194 w 140806"/>
                <a:gd name="connsiteY64" fmla="*/ 106395 h 16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40806" h="167052">
                  <a:moveTo>
                    <a:pt x="54928" y="49187"/>
                  </a:moveTo>
                  <a:cubicBezTo>
                    <a:pt x="54600" y="49187"/>
                    <a:pt x="45675" y="53658"/>
                    <a:pt x="38442" y="53381"/>
                  </a:cubicBezTo>
                  <a:cubicBezTo>
                    <a:pt x="33539" y="53105"/>
                    <a:pt x="30639" y="50067"/>
                    <a:pt x="28378" y="40849"/>
                  </a:cubicBezTo>
                  <a:cubicBezTo>
                    <a:pt x="32395" y="40448"/>
                    <a:pt x="36343" y="39520"/>
                    <a:pt x="40116" y="38087"/>
                  </a:cubicBezTo>
                  <a:cubicBezTo>
                    <a:pt x="63248" y="29991"/>
                    <a:pt x="113344" y="9949"/>
                    <a:pt x="124254" y="-392"/>
                  </a:cubicBezTo>
                  <a:cubicBezTo>
                    <a:pt x="124254" y="-392"/>
                    <a:pt x="149890" y="1870"/>
                    <a:pt x="137115" y="13833"/>
                  </a:cubicBezTo>
                  <a:cubicBezTo>
                    <a:pt x="137115" y="13833"/>
                    <a:pt x="81357" y="41712"/>
                    <a:pt x="81357" y="46442"/>
                  </a:cubicBezTo>
                  <a:cubicBezTo>
                    <a:pt x="84117" y="41669"/>
                    <a:pt x="86551" y="36714"/>
                    <a:pt x="88642" y="31613"/>
                  </a:cubicBezTo>
                  <a:cubicBezTo>
                    <a:pt x="88642" y="31613"/>
                    <a:pt x="62748" y="41695"/>
                    <a:pt x="65717" y="45026"/>
                  </a:cubicBezTo>
                  <a:cubicBezTo>
                    <a:pt x="66977" y="45862"/>
                    <a:pt x="68292" y="46613"/>
                    <a:pt x="69653" y="47271"/>
                  </a:cubicBezTo>
                  <a:cubicBezTo>
                    <a:pt x="76558" y="50067"/>
                    <a:pt x="80822" y="52570"/>
                    <a:pt x="82479" y="56213"/>
                  </a:cubicBezTo>
                  <a:cubicBezTo>
                    <a:pt x="84101" y="59544"/>
                    <a:pt x="83238" y="63963"/>
                    <a:pt x="81892" y="70126"/>
                  </a:cubicBezTo>
                  <a:cubicBezTo>
                    <a:pt x="79596" y="80985"/>
                    <a:pt x="85241" y="78222"/>
                    <a:pt x="90834" y="73182"/>
                  </a:cubicBezTo>
                  <a:cubicBezTo>
                    <a:pt x="96220" y="68452"/>
                    <a:pt x="101451" y="62306"/>
                    <a:pt x="108615" y="64257"/>
                  </a:cubicBezTo>
                  <a:cubicBezTo>
                    <a:pt x="110893" y="65034"/>
                    <a:pt x="112067" y="67606"/>
                    <a:pt x="115312" y="70696"/>
                  </a:cubicBezTo>
                  <a:cubicBezTo>
                    <a:pt x="117539" y="72923"/>
                    <a:pt x="120267" y="74580"/>
                    <a:pt x="120267" y="78171"/>
                  </a:cubicBezTo>
                  <a:cubicBezTo>
                    <a:pt x="120267" y="80173"/>
                    <a:pt x="118109" y="82694"/>
                    <a:pt x="116003" y="85732"/>
                  </a:cubicBezTo>
                  <a:cubicBezTo>
                    <a:pt x="112550" y="91273"/>
                    <a:pt x="105317" y="106136"/>
                    <a:pt x="98188" y="119428"/>
                  </a:cubicBezTo>
                  <a:cubicBezTo>
                    <a:pt x="95840" y="123623"/>
                    <a:pt x="93009" y="127542"/>
                    <a:pt x="90972" y="131081"/>
                  </a:cubicBezTo>
                  <a:cubicBezTo>
                    <a:pt x="86743" y="138141"/>
                    <a:pt x="82462" y="144477"/>
                    <a:pt x="74072" y="136415"/>
                  </a:cubicBezTo>
                  <a:cubicBezTo>
                    <a:pt x="71308" y="133223"/>
                    <a:pt x="68715" y="129886"/>
                    <a:pt x="66304" y="126420"/>
                  </a:cubicBezTo>
                  <a:cubicBezTo>
                    <a:pt x="62126" y="121379"/>
                    <a:pt x="61263" y="122484"/>
                    <a:pt x="58794" y="127749"/>
                  </a:cubicBezTo>
                  <a:cubicBezTo>
                    <a:pt x="58121" y="129216"/>
                    <a:pt x="57914" y="132514"/>
                    <a:pt x="57068" y="133670"/>
                  </a:cubicBezTo>
                  <a:cubicBezTo>
                    <a:pt x="55670" y="136260"/>
                    <a:pt x="53616" y="136985"/>
                    <a:pt x="52580" y="138849"/>
                  </a:cubicBezTo>
                  <a:cubicBezTo>
                    <a:pt x="51803" y="140334"/>
                    <a:pt x="52873" y="141818"/>
                    <a:pt x="54582" y="142509"/>
                  </a:cubicBezTo>
                  <a:cubicBezTo>
                    <a:pt x="57534" y="143372"/>
                    <a:pt x="62420" y="143130"/>
                    <a:pt x="66856" y="143130"/>
                  </a:cubicBezTo>
                  <a:cubicBezTo>
                    <a:pt x="69641" y="143002"/>
                    <a:pt x="72432" y="143182"/>
                    <a:pt x="75177" y="143665"/>
                  </a:cubicBezTo>
                  <a:cubicBezTo>
                    <a:pt x="79441" y="145150"/>
                    <a:pt x="79665" y="149293"/>
                    <a:pt x="75764" y="152297"/>
                  </a:cubicBezTo>
                  <a:cubicBezTo>
                    <a:pt x="74434" y="153384"/>
                    <a:pt x="72311" y="155231"/>
                    <a:pt x="69342" y="157475"/>
                  </a:cubicBezTo>
                  <a:cubicBezTo>
                    <a:pt x="67526" y="159274"/>
                    <a:pt x="65349" y="160669"/>
                    <a:pt x="62955" y="161567"/>
                  </a:cubicBezTo>
                  <a:cubicBezTo>
                    <a:pt x="60348" y="162274"/>
                    <a:pt x="58501" y="162654"/>
                    <a:pt x="58397" y="162326"/>
                  </a:cubicBezTo>
                  <a:cubicBezTo>
                    <a:pt x="58397" y="162326"/>
                    <a:pt x="62920" y="158218"/>
                    <a:pt x="63179" y="157665"/>
                  </a:cubicBezTo>
                  <a:cubicBezTo>
                    <a:pt x="66217" y="152625"/>
                    <a:pt x="60987" y="152625"/>
                    <a:pt x="57362" y="153367"/>
                  </a:cubicBezTo>
                  <a:cubicBezTo>
                    <a:pt x="52338" y="154851"/>
                    <a:pt x="46780" y="157130"/>
                    <a:pt x="43966" y="154869"/>
                  </a:cubicBezTo>
                  <a:cubicBezTo>
                    <a:pt x="40651" y="152089"/>
                    <a:pt x="41566" y="146496"/>
                    <a:pt x="43258" y="141059"/>
                  </a:cubicBezTo>
                  <a:cubicBezTo>
                    <a:pt x="43793" y="139574"/>
                    <a:pt x="49335" y="128595"/>
                    <a:pt x="46711" y="128025"/>
                  </a:cubicBezTo>
                  <a:cubicBezTo>
                    <a:pt x="45174" y="127490"/>
                    <a:pt x="41722" y="127283"/>
                    <a:pt x="39460" y="125453"/>
                  </a:cubicBezTo>
                  <a:cubicBezTo>
                    <a:pt x="38148" y="124659"/>
                    <a:pt x="37976" y="120982"/>
                    <a:pt x="35904" y="118013"/>
                  </a:cubicBezTo>
                  <a:cubicBezTo>
                    <a:pt x="34420" y="116097"/>
                    <a:pt x="32227" y="118255"/>
                    <a:pt x="23717" y="124158"/>
                  </a:cubicBezTo>
                  <a:cubicBezTo>
                    <a:pt x="18693" y="127611"/>
                    <a:pt x="13825" y="131064"/>
                    <a:pt x="12289" y="131064"/>
                  </a:cubicBezTo>
                  <a:cubicBezTo>
                    <a:pt x="12289" y="131064"/>
                    <a:pt x="13549" y="136070"/>
                    <a:pt x="15275" y="141646"/>
                  </a:cubicBezTo>
                  <a:cubicBezTo>
                    <a:pt x="16656" y="146496"/>
                    <a:pt x="19039" y="152003"/>
                    <a:pt x="18728" y="157078"/>
                  </a:cubicBezTo>
                  <a:cubicBezTo>
                    <a:pt x="18393" y="159613"/>
                    <a:pt x="17235" y="161965"/>
                    <a:pt x="15431" y="163776"/>
                  </a:cubicBezTo>
                  <a:cubicBezTo>
                    <a:pt x="13704" y="165606"/>
                    <a:pt x="12064" y="167108"/>
                    <a:pt x="9251" y="166538"/>
                  </a:cubicBezTo>
                  <a:cubicBezTo>
                    <a:pt x="-5164" y="164139"/>
                    <a:pt x="395" y="133101"/>
                    <a:pt x="4072" y="120861"/>
                  </a:cubicBezTo>
                  <a:cubicBezTo>
                    <a:pt x="4900" y="117547"/>
                    <a:pt x="4883" y="114716"/>
                    <a:pt x="5988" y="115216"/>
                  </a:cubicBezTo>
                  <a:cubicBezTo>
                    <a:pt x="6713" y="115303"/>
                    <a:pt x="7438" y="117495"/>
                    <a:pt x="8042" y="120223"/>
                  </a:cubicBezTo>
                  <a:cubicBezTo>
                    <a:pt x="8750" y="123278"/>
                    <a:pt x="8940" y="126661"/>
                    <a:pt x="10960" y="126972"/>
                  </a:cubicBezTo>
                  <a:cubicBezTo>
                    <a:pt x="12306" y="126972"/>
                    <a:pt x="20609" y="120861"/>
                    <a:pt x="27152" y="116097"/>
                  </a:cubicBezTo>
                  <a:cubicBezTo>
                    <a:pt x="29890" y="114160"/>
                    <a:pt x="32484" y="112031"/>
                    <a:pt x="34920" y="109727"/>
                  </a:cubicBezTo>
                  <a:cubicBezTo>
                    <a:pt x="36060" y="108001"/>
                    <a:pt x="35490" y="106102"/>
                    <a:pt x="35214" y="100785"/>
                  </a:cubicBezTo>
                  <a:cubicBezTo>
                    <a:pt x="35024" y="98541"/>
                    <a:pt x="34592" y="80674"/>
                    <a:pt x="36422" y="79068"/>
                  </a:cubicBezTo>
                  <a:cubicBezTo>
                    <a:pt x="37371" y="78240"/>
                    <a:pt x="39426" y="81209"/>
                    <a:pt x="42188" y="85732"/>
                  </a:cubicBezTo>
                  <a:cubicBezTo>
                    <a:pt x="43914" y="88546"/>
                    <a:pt x="45243" y="92447"/>
                    <a:pt x="47211" y="94657"/>
                  </a:cubicBezTo>
                  <a:cubicBezTo>
                    <a:pt x="48663" y="96129"/>
                    <a:pt x="50757" y="96776"/>
                    <a:pt x="52787" y="96383"/>
                  </a:cubicBezTo>
                  <a:cubicBezTo>
                    <a:pt x="57312" y="95772"/>
                    <a:pt x="61363" y="93260"/>
                    <a:pt x="63921" y="89478"/>
                  </a:cubicBezTo>
                  <a:cubicBezTo>
                    <a:pt x="66718" y="85266"/>
                    <a:pt x="66183" y="77394"/>
                    <a:pt x="67288" y="69384"/>
                  </a:cubicBezTo>
                  <a:cubicBezTo>
                    <a:pt x="68928" y="57922"/>
                    <a:pt x="54997" y="49273"/>
                    <a:pt x="54807" y="49273"/>
                  </a:cubicBezTo>
                  <a:close/>
                  <a:moveTo>
                    <a:pt x="75194" y="106361"/>
                  </a:moveTo>
                  <a:cubicBezTo>
                    <a:pt x="75194" y="106361"/>
                    <a:pt x="86380" y="94104"/>
                    <a:pt x="85776" y="89098"/>
                  </a:cubicBezTo>
                  <a:cubicBezTo>
                    <a:pt x="93976" y="80708"/>
                    <a:pt x="98015" y="78568"/>
                    <a:pt x="98637" y="80467"/>
                  </a:cubicBezTo>
                  <a:cubicBezTo>
                    <a:pt x="99362" y="81848"/>
                    <a:pt x="97860" y="85214"/>
                    <a:pt x="96358" y="89426"/>
                  </a:cubicBezTo>
                  <a:cubicBezTo>
                    <a:pt x="94494" y="94121"/>
                    <a:pt x="92491" y="99680"/>
                    <a:pt x="90972" y="103581"/>
                  </a:cubicBezTo>
                  <a:cubicBezTo>
                    <a:pt x="89108" y="109140"/>
                    <a:pt x="87520" y="115855"/>
                    <a:pt x="82997" y="119394"/>
                  </a:cubicBezTo>
                  <a:cubicBezTo>
                    <a:pt x="74124" y="125885"/>
                    <a:pt x="67270" y="116425"/>
                    <a:pt x="75194" y="106395"/>
                  </a:cubicBezTo>
                  <a:close/>
                </a:path>
              </a:pathLst>
            </a:custGeom>
            <a:grpFill/>
            <a:ln w="1718" cap="flat">
              <a:noFill/>
              <a:prstDash val="solid"/>
              <a:miter/>
            </a:ln>
          </p:spPr>
          <p:txBody>
            <a:bodyPr rtlCol="0" anchor="ctr"/>
            <a:lstStyle/>
            <a:p>
              <a:endParaRPr lang="zh-CN" altLang="en-US"/>
            </a:p>
          </p:txBody>
        </p:sp>
        <p:grpSp>
          <p:nvGrpSpPr>
            <p:cNvPr id="24" name="图形 15">
              <a:extLst>
                <a:ext uri="{FF2B5EF4-FFF2-40B4-BE49-F238E27FC236}">
                  <a16:creationId xmlns:a16="http://schemas.microsoft.com/office/drawing/2014/main" id="{87165784-91AC-386D-4332-4DD42D69D388}"/>
                </a:ext>
              </a:extLst>
            </p:cNvPr>
            <p:cNvGrpSpPr/>
            <p:nvPr/>
          </p:nvGrpSpPr>
          <p:grpSpPr>
            <a:xfrm>
              <a:off x="1296883" y="872344"/>
              <a:ext cx="1043338" cy="48487"/>
              <a:chOff x="1296883" y="872344"/>
              <a:chExt cx="1043338" cy="48487"/>
            </a:xfrm>
            <a:grpFill/>
          </p:grpSpPr>
          <p:sp>
            <p:nvSpPr>
              <p:cNvPr id="54" name="任意多边形: 形状 53">
                <a:extLst>
                  <a:ext uri="{FF2B5EF4-FFF2-40B4-BE49-F238E27FC236}">
                    <a16:creationId xmlns:a16="http://schemas.microsoft.com/office/drawing/2014/main" id="{67EBC7C8-4545-4682-D849-0457B669F213}"/>
                  </a:ext>
                </a:extLst>
              </p:cNvPr>
              <p:cNvSpPr/>
              <p:nvPr/>
            </p:nvSpPr>
            <p:spPr>
              <a:xfrm>
                <a:off x="1296883" y="872344"/>
                <a:ext cx="924208" cy="48487"/>
              </a:xfrm>
              <a:custGeom>
                <a:avLst/>
                <a:gdLst>
                  <a:gd name="connsiteX0" fmla="*/ 394 w 924208"/>
                  <a:gd name="connsiteY0" fmla="*/ 3558 h 48487"/>
                  <a:gd name="connsiteX1" fmla="*/ 6022 w 924208"/>
                  <a:gd name="connsiteY1" fmla="*/ 3989 h 48487"/>
                  <a:gd name="connsiteX2" fmla="*/ 11770 w 924208"/>
                  <a:gd name="connsiteY2" fmla="*/ 3558 h 48487"/>
                  <a:gd name="connsiteX3" fmla="*/ 15447 w 924208"/>
                  <a:gd name="connsiteY3" fmla="*/ 9220 h 48487"/>
                  <a:gd name="connsiteX4" fmla="*/ 19935 w 924208"/>
                  <a:gd name="connsiteY4" fmla="*/ 16367 h 48487"/>
                  <a:gd name="connsiteX5" fmla="*/ 24406 w 924208"/>
                  <a:gd name="connsiteY5" fmla="*/ 10256 h 48487"/>
                  <a:gd name="connsiteX6" fmla="*/ 29430 w 924208"/>
                  <a:gd name="connsiteY6" fmla="*/ 3558 h 48487"/>
                  <a:gd name="connsiteX7" fmla="*/ 32744 w 924208"/>
                  <a:gd name="connsiteY7" fmla="*/ 3989 h 48487"/>
                  <a:gd name="connsiteX8" fmla="*/ 35938 w 924208"/>
                  <a:gd name="connsiteY8" fmla="*/ 3558 h 48487"/>
                  <a:gd name="connsiteX9" fmla="*/ 35938 w 924208"/>
                  <a:gd name="connsiteY9" fmla="*/ 4058 h 48487"/>
                  <a:gd name="connsiteX10" fmla="*/ 29931 w 924208"/>
                  <a:gd name="connsiteY10" fmla="*/ 10877 h 48487"/>
                  <a:gd name="connsiteX11" fmla="*/ 27220 w 924208"/>
                  <a:gd name="connsiteY11" fmla="*/ 13674 h 48487"/>
                  <a:gd name="connsiteX12" fmla="*/ 24907 w 924208"/>
                  <a:gd name="connsiteY12" fmla="*/ 16539 h 48487"/>
                  <a:gd name="connsiteX13" fmla="*/ 22197 w 924208"/>
                  <a:gd name="connsiteY13" fmla="*/ 19353 h 48487"/>
                  <a:gd name="connsiteX14" fmla="*/ 23267 w 924208"/>
                  <a:gd name="connsiteY14" fmla="*/ 20855 h 48487"/>
                  <a:gd name="connsiteX15" fmla="*/ 26582 w 924208"/>
                  <a:gd name="connsiteY15" fmla="*/ 25395 h 48487"/>
                  <a:gd name="connsiteX16" fmla="*/ 29620 w 924208"/>
                  <a:gd name="connsiteY16" fmla="*/ 30280 h 48487"/>
                  <a:gd name="connsiteX17" fmla="*/ 32762 w 924208"/>
                  <a:gd name="connsiteY17" fmla="*/ 34838 h 48487"/>
                  <a:gd name="connsiteX18" fmla="*/ 35800 w 924208"/>
                  <a:gd name="connsiteY18" fmla="*/ 39775 h 48487"/>
                  <a:gd name="connsiteX19" fmla="*/ 32969 w 924208"/>
                  <a:gd name="connsiteY19" fmla="*/ 39412 h 48487"/>
                  <a:gd name="connsiteX20" fmla="*/ 30224 w 924208"/>
                  <a:gd name="connsiteY20" fmla="*/ 39326 h 48487"/>
                  <a:gd name="connsiteX21" fmla="*/ 27358 w 924208"/>
                  <a:gd name="connsiteY21" fmla="*/ 39412 h 48487"/>
                  <a:gd name="connsiteX22" fmla="*/ 24579 w 924208"/>
                  <a:gd name="connsiteY22" fmla="*/ 39775 h 48487"/>
                  <a:gd name="connsiteX23" fmla="*/ 21040 w 924208"/>
                  <a:gd name="connsiteY23" fmla="*/ 33836 h 48487"/>
                  <a:gd name="connsiteX24" fmla="*/ 16051 w 924208"/>
                  <a:gd name="connsiteY24" fmla="*/ 26465 h 48487"/>
                  <a:gd name="connsiteX25" fmla="*/ 10044 w 924208"/>
                  <a:gd name="connsiteY25" fmla="*/ 33819 h 48487"/>
                  <a:gd name="connsiteX26" fmla="*/ 7455 w 924208"/>
                  <a:gd name="connsiteY26" fmla="*/ 38066 h 48487"/>
                  <a:gd name="connsiteX27" fmla="*/ 6591 w 924208"/>
                  <a:gd name="connsiteY27" fmla="*/ 38756 h 48487"/>
                  <a:gd name="connsiteX28" fmla="*/ 6022 w 924208"/>
                  <a:gd name="connsiteY28" fmla="*/ 39775 h 48487"/>
                  <a:gd name="connsiteX29" fmla="*/ 3208 w 924208"/>
                  <a:gd name="connsiteY29" fmla="*/ 39326 h 48487"/>
                  <a:gd name="connsiteX30" fmla="*/ -124 w 924208"/>
                  <a:gd name="connsiteY30" fmla="*/ 39775 h 48487"/>
                  <a:gd name="connsiteX31" fmla="*/ 6004 w 924208"/>
                  <a:gd name="connsiteY31" fmla="*/ 32490 h 48487"/>
                  <a:gd name="connsiteX32" fmla="*/ 13652 w 924208"/>
                  <a:gd name="connsiteY32" fmla="*/ 23116 h 48487"/>
                  <a:gd name="connsiteX33" fmla="*/ 394 w 924208"/>
                  <a:gd name="connsiteY33" fmla="*/ 3627 h 48487"/>
                  <a:gd name="connsiteX34" fmla="*/ 60054 w 924208"/>
                  <a:gd name="connsiteY34" fmla="*/ 10756 h 48487"/>
                  <a:gd name="connsiteX35" fmla="*/ 59881 w 924208"/>
                  <a:gd name="connsiteY35" fmla="*/ 15693 h 48487"/>
                  <a:gd name="connsiteX36" fmla="*/ 59536 w 924208"/>
                  <a:gd name="connsiteY36" fmla="*/ 20872 h 48487"/>
                  <a:gd name="connsiteX37" fmla="*/ 59881 w 924208"/>
                  <a:gd name="connsiteY37" fmla="*/ 26517 h 48487"/>
                  <a:gd name="connsiteX38" fmla="*/ 60054 w 924208"/>
                  <a:gd name="connsiteY38" fmla="*/ 31972 h 48487"/>
                  <a:gd name="connsiteX39" fmla="*/ 60244 w 924208"/>
                  <a:gd name="connsiteY39" fmla="*/ 35873 h 48487"/>
                  <a:gd name="connsiteX40" fmla="*/ 60606 w 924208"/>
                  <a:gd name="connsiteY40" fmla="*/ 39723 h 48487"/>
                  <a:gd name="connsiteX41" fmla="*/ 57862 w 924208"/>
                  <a:gd name="connsiteY41" fmla="*/ 39360 h 48487"/>
                  <a:gd name="connsiteX42" fmla="*/ 55566 w 924208"/>
                  <a:gd name="connsiteY42" fmla="*/ 39274 h 48487"/>
                  <a:gd name="connsiteX43" fmla="*/ 49645 w 924208"/>
                  <a:gd name="connsiteY43" fmla="*/ 39723 h 48487"/>
                  <a:gd name="connsiteX44" fmla="*/ 50577 w 924208"/>
                  <a:gd name="connsiteY44" fmla="*/ 20285 h 48487"/>
                  <a:gd name="connsiteX45" fmla="*/ 50577 w 924208"/>
                  <a:gd name="connsiteY45" fmla="*/ 13691 h 48487"/>
                  <a:gd name="connsiteX46" fmla="*/ 50577 w 924208"/>
                  <a:gd name="connsiteY46" fmla="*/ 10808 h 48487"/>
                  <a:gd name="connsiteX47" fmla="*/ 50024 w 924208"/>
                  <a:gd name="connsiteY47" fmla="*/ 3575 h 48487"/>
                  <a:gd name="connsiteX48" fmla="*/ 55203 w 924208"/>
                  <a:gd name="connsiteY48" fmla="*/ 4006 h 48487"/>
                  <a:gd name="connsiteX49" fmla="*/ 60589 w 924208"/>
                  <a:gd name="connsiteY49" fmla="*/ 3575 h 48487"/>
                  <a:gd name="connsiteX50" fmla="*/ 60037 w 924208"/>
                  <a:gd name="connsiteY50" fmla="*/ 10774 h 48487"/>
                  <a:gd name="connsiteX51" fmla="*/ 84014 w 924208"/>
                  <a:gd name="connsiteY51" fmla="*/ 7511 h 48487"/>
                  <a:gd name="connsiteX52" fmla="*/ 82685 w 924208"/>
                  <a:gd name="connsiteY52" fmla="*/ 7511 h 48487"/>
                  <a:gd name="connsiteX53" fmla="*/ 79388 w 924208"/>
                  <a:gd name="connsiteY53" fmla="*/ 6717 h 48487"/>
                  <a:gd name="connsiteX54" fmla="*/ 77903 w 924208"/>
                  <a:gd name="connsiteY54" fmla="*/ 3609 h 48487"/>
                  <a:gd name="connsiteX55" fmla="*/ 80648 w 924208"/>
                  <a:gd name="connsiteY55" fmla="*/ 157 h 48487"/>
                  <a:gd name="connsiteX56" fmla="*/ 83341 w 924208"/>
                  <a:gd name="connsiteY56" fmla="*/ -378 h 48487"/>
                  <a:gd name="connsiteX57" fmla="*/ 87899 w 924208"/>
                  <a:gd name="connsiteY57" fmla="*/ 1469 h 48487"/>
                  <a:gd name="connsiteX58" fmla="*/ 88503 w 924208"/>
                  <a:gd name="connsiteY58" fmla="*/ 4611 h 48487"/>
                  <a:gd name="connsiteX59" fmla="*/ 85326 w 924208"/>
                  <a:gd name="connsiteY59" fmla="*/ 11516 h 48487"/>
                  <a:gd name="connsiteX60" fmla="*/ 79008 w 924208"/>
                  <a:gd name="connsiteY60" fmla="*/ 14658 h 48487"/>
                  <a:gd name="connsiteX61" fmla="*/ 79008 w 924208"/>
                  <a:gd name="connsiteY61" fmla="*/ 12448 h 48487"/>
                  <a:gd name="connsiteX62" fmla="*/ 82685 w 924208"/>
                  <a:gd name="connsiteY62" fmla="*/ 10238 h 48487"/>
                  <a:gd name="connsiteX63" fmla="*/ 84014 w 924208"/>
                  <a:gd name="connsiteY63" fmla="*/ 7442 h 48487"/>
                  <a:gd name="connsiteX64" fmla="*/ 82150 w 924208"/>
                  <a:gd name="connsiteY64" fmla="*/ 39274 h 48487"/>
                  <a:gd name="connsiteX65" fmla="*/ 86828 w 924208"/>
                  <a:gd name="connsiteY65" fmla="*/ 30349 h 48487"/>
                  <a:gd name="connsiteX66" fmla="*/ 100259 w 924208"/>
                  <a:gd name="connsiteY66" fmla="*/ 3489 h 48487"/>
                  <a:gd name="connsiteX67" fmla="*/ 101277 w 924208"/>
                  <a:gd name="connsiteY67" fmla="*/ 3592 h 48487"/>
                  <a:gd name="connsiteX68" fmla="*/ 104091 w 924208"/>
                  <a:gd name="connsiteY68" fmla="*/ 3592 h 48487"/>
                  <a:gd name="connsiteX69" fmla="*/ 105213 w 924208"/>
                  <a:gd name="connsiteY69" fmla="*/ 3489 h 48487"/>
                  <a:gd name="connsiteX70" fmla="*/ 105765 w 924208"/>
                  <a:gd name="connsiteY70" fmla="*/ 4179 h 48487"/>
                  <a:gd name="connsiteX71" fmla="*/ 122838 w 924208"/>
                  <a:gd name="connsiteY71" fmla="*/ 38704 h 48487"/>
                  <a:gd name="connsiteX72" fmla="*/ 123080 w 924208"/>
                  <a:gd name="connsiteY72" fmla="*/ 39257 h 48487"/>
                  <a:gd name="connsiteX73" fmla="*/ 123080 w 924208"/>
                  <a:gd name="connsiteY73" fmla="*/ 39757 h 48487"/>
                  <a:gd name="connsiteX74" fmla="*/ 120283 w 924208"/>
                  <a:gd name="connsiteY74" fmla="*/ 39395 h 48487"/>
                  <a:gd name="connsiteX75" fmla="*/ 117504 w 924208"/>
                  <a:gd name="connsiteY75" fmla="*/ 39309 h 48487"/>
                  <a:gd name="connsiteX76" fmla="*/ 112325 w 924208"/>
                  <a:gd name="connsiteY76" fmla="*/ 39757 h 48487"/>
                  <a:gd name="connsiteX77" fmla="*/ 107716 w 924208"/>
                  <a:gd name="connsiteY77" fmla="*/ 28778 h 48487"/>
                  <a:gd name="connsiteX78" fmla="*/ 104160 w 924208"/>
                  <a:gd name="connsiteY78" fmla="*/ 28778 h 48487"/>
                  <a:gd name="connsiteX79" fmla="*/ 100587 w 924208"/>
                  <a:gd name="connsiteY79" fmla="*/ 28778 h 48487"/>
                  <a:gd name="connsiteX80" fmla="*/ 92611 w 924208"/>
                  <a:gd name="connsiteY80" fmla="*/ 28778 h 48487"/>
                  <a:gd name="connsiteX81" fmla="*/ 92439 w 924208"/>
                  <a:gd name="connsiteY81" fmla="*/ 29711 h 48487"/>
                  <a:gd name="connsiteX82" fmla="*/ 90212 w 924208"/>
                  <a:gd name="connsiteY82" fmla="*/ 34803 h 48487"/>
                  <a:gd name="connsiteX83" fmla="*/ 88296 w 924208"/>
                  <a:gd name="connsiteY83" fmla="*/ 39757 h 48487"/>
                  <a:gd name="connsiteX84" fmla="*/ 85206 w 924208"/>
                  <a:gd name="connsiteY84" fmla="*/ 39309 h 48487"/>
                  <a:gd name="connsiteX85" fmla="*/ 82219 w 924208"/>
                  <a:gd name="connsiteY85" fmla="*/ 39757 h 48487"/>
                  <a:gd name="connsiteX86" fmla="*/ 82219 w 924208"/>
                  <a:gd name="connsiteY86" fmla="*/ 39274 h 48487"/>
                  <a:gd name="connsiteX87" fmla="*/ 94234 w 924208"/>
                  <a:gd name="connsiteY87" fmla="*/ 25827 h 48487"/>
                  <a:gd name="connsiteX88" fmla="*/ 106318 w 924208"/>
                  <a:gd name="connsiteY88" fmla="*/ 25827 h 48487"/>
                  <a:gd name="connsiteX89" fmla="*/ 100276 w 924208"/>
                  <a:gd name="connsiteY89" fmla="*/ 13535 h 48487"/>
                  <a:gd name="connsiteX90" fmla="*/ 94614 w 924208"/>
                  <a:gd name="connsiteY90" fmla="*/ 25326 h 48487"/>
                  <a:gd name="connsiteX91" fmla="*/ 94268 w 924208"/>
                  <a:gd name="connsiteY91" fmla="*/ 25827 h 48487"/>
                  <a:gd name="connsiteX92" fmla="*/ 142569 w 924208"/>
                  <a:gd name="connsiteY92" fmla="*/ 39412 h 48487"/>
                  <a:gd name="connsiteX93" fmla="*/ 139825 w 924208"/>
                  <a:gd name="connsiteY93" fmla="*/ 39309 h 48487"/>
                  <a:gd name="connsiteX94" fmla="*/ 136994 w 924208"/>
                  <a:gd name="connsiteY94" fmla="*/ 39757 h 48487"/>
                  <a:gd name="connsiteX95" fmla="*/ 137770 w 924208"/>
                  <a:gd name="connsiteY95" fmla="*/ 28019 h 48487"/>
                  <a:gd name="connsiteX96" fmla="*/ 138133 w 924208"/>
                  <a:gd name="connsiteY96" fmla="*/ 14744 h 48487"/>
                  <a:gd name="connsiteX97" fmla="*/ 138133 w 924208"/>
                  <a:gd name="connsiteY97" fmla="*/ 10307 h 48487"/>
                  <a:gd name="connsiteX98" fmla="*/ 138133 w 924208"/>
                  <a:gd name="connsiteY98" fmla="*/ 6009 h 48487"/>
                  <a:gd name="connsiteX99" fmla="*/ 137926 w 924208"/>
                  <a:gd name="connsiteY99" fmla="*/ 3609 h 48487"/>
                  <a:gd name="connsiteX100" fmla="*/ 140929 w 924208"/>
                  <a:gd name="connsiteY100" fmla="*/ 4041 h 48487"/>
                  <a:gd name="connsiteX101" fmla="*/ 143761 w 924208"/>
                  <a:gd name="connsiteY101" fmla="*/ 3609 h 48487"/>
                  <a:gd name="connsiteX102" fmla="*/ 150994 w 924208"/>
                  <a:gd name="connsiteY102" fmla="*/ 10169 h 48487"/>
                  <a:gd name="connsiteX103" fmla="*/ 158555 w 924208"/>
                  <a:gd name="connsiteY103" fmla="*/ 16453 h 48487"/>
                  <a:gd name="connsiteX104" fmla="*/ 165460 w 924208"/>
                  <a:gd name="connsiteY104" fmla="*/ 22581 h 48487"/>
                  <a:gd name="connsiteX105" fmla="*/ 172089 w 924208"/>
                  <a:gd name="connsiteY105" fmla="*/ 28571 h 48487"/>
                  <a:gd name="connsiteX106" fmla="*/ 172089 w 924208"/>
                  <a:gd name="connsiteY106" fmla="*/ 10843 h 48487"/>
                  <a:gd name="connsiteX107" fmla="*/ 171692 w 924208"/>
                  <a:gd name="connsiteY107" fmla="*/ 7580 h 48487"/>
                  <a:gd name="connsiteX108" fmla="*/ 171553 w 924208"/>
                  <a:gd name="connsiteY108" fmla="*/ 4662 h 48487"/>
                  <a:gd name="connsiteX109" fmla="*/ 171553 w 924208"/>
                  <a:gd name="connsiteY109" fmla="*/ 3558 h 48487"/>
                  <a:gd name="connsiteX110" fmla="*/ 174367 w 924208"/>
                  <a:gd name="connsiteY110" fmla="*/ 3989 h 48487"/>
                  <a:gd name="connsiteX111" fmla="*/ 176094 w 924208"/>
                  <a:gd name="connsiteY111" fmla="*/ 3679 h 48487"/>
                  <a:gd name="connsiteX112" fmla="*/ 177336 w 924208"/>
                  <a:gd name="connsiteY112" fmla="*/ 3575 h 48487"/>
                  <a:gd name="connsiteX113" fmla="*/ 177233 w 924208"/>
                  <a:gd name="connsiteY113" fmla="*/ 6751 h 48487"/>
                  <a:gd name="connsiteX114" fmla="*/ 176680 w 924208"/>
                  <a:gd name="connsiteY114" fmla="*/ 13121 h 48487"/>
                  <a:gd name="connsiteX115" fmla="*/ 176680 w 924208"/>
                  <a:gd name="connsiteY115" fmla="*/ 15831 h 48487"/>
                  <a:gd name="connsiteX116" fmla="*/ 176680 w 924208"/>
                  <a:gd name="connsiteY116" fmla="*/ 18490 h 48487"/>
                  <a:gd name="connsiteX117" fmla="*/ 176283 w 924208"/>
                  <a:gd name="connsiteY117" fmla="*/ 21321 h 48487"/>
                  <a:gd name="connsiteX118" fmla="*/ 176111 w 924208"/>
                  <a:gd name="connsiteY118" fmla="*/ 23047 h 48487"/>
                  <a:gd name="connsiteX119" fmla="*/ 176111 w 924208"/>
                  <a:gd name="connsiteY119" fmla="*/ 39671 h 48487"/>
                  <a:gd name="connsiteX120" fmla="*/ 175438 w 924208"/>
                  <a:gd name="connsiteY120" fmla="*/ 39326 h 48487"/>
                  <a:gd name="connsiteX121" fmla="*/ 173711 w 924208"/>
                  <a:gd name="connsiteY121" fmla="*/ 39326 h 48487"/>
                  <a:gd name="connsiteX122" fmla="*/ 170932 w 924208"/>
                  <a:gd name="connsiteY122" fmla="*/ 39706 h 48487"/>
                  <a:gd name="connsiteX123" fmla="*/ 149613 w 924208"/>
                  <a:gd name="connsiteY123" fmla="*/ 20268 h 48487"/>
                  <a:gd name="connsiteX124" fmla="*/ 142518 w 924208"/>
                  <a:gd name="connsiteY124" fmla="*/ 14174 h 48487"/>
                  <a:gd name="connsiteX125" fmla="*/ 142518 w 924208"/>
                  <a:gd name="connsiteY125" fmla="*/ 21373 h 48487"/>
                  <a:gd name="connsiteX126" fmla="*/ 142518 w 924208"/>
                  <a:gd name="connsiteY126" fmla="*/ 25982 h 48487"/>
                  <a:gd name="connsiteX127" fmla="*/ 142742 w 924208"/>
                  <a:gd name="connsiteY127" fmla="*/ 39706 h 48487"/>
                  <a:gd name="connsiteX128" fmla="*/ 142518 w 924208"/>
                  <a:gd name="connsiteY128" fmla="*/ 39360 h 48487"/>
                  <a:gd name="connsiteX129" fmla="*/ 207822 w 924208"/>
                  <a:gd name="connsiteY129" fmla="*/ 45471 h 48487"/>
                  <a:gd name="connsiteX130" fmla="*/ 212846 w 924208"/>
                  <a:gd name="connsiteY130" fmla="*/ 40517 h 48487"/>
                  <a:gd name="connsiteX131" fmla="*/ 213364 w 924208"/>
                  <a:gd name="connsiteY131" fmla="*/ 32007 h 48487"/>
                  <a:gd name="connsiteX132" fmla="*/ 213364 w 924208"/>
                  <a:gd name="connsiteY132" fmla="*/ 27035 h 48487"/>
                  <a:gd name="connsiteX133" fmla="*/ 213364 w 924208"/>
                  <a:gd name="connsiteY133" fmla="*/ 22547 h 48487"/>
                  <a:gd name="connsiteX134" fmla="*/ 213364 w 924208"/>
                  <a:gd name="connsiteY134" fmla="*/ 19094 h 48487"/>
                  <a:gd name="connsiteX135" fmla="*/ 213364 w 924208"/>
                  <a:gd name="connsiteY135" fmla="*/ 12638 h 48487"/>
                  <a:gd name="connsiteX136" fmla="*/ 213364 w 924208"/>
                  <a:gd name="connsiteY136" fmla="*/ 10273 h 48487"/>
                  <a:gd name="connsiteX137" fmla="*/ 213364 w 924208"/>
                  <a:gd name="connsiteY137" fmla="*/ 6941 h 48487"/>
                  <a:gd name="connsiteX138" fmla="*/ 212880 w 924208"/>
                  <a:gd name="connsiteY138" fmla="*/ 3609 h 48487"/>
                  <a:gd name="connsiteX139" fmla="*/ 218422 w 924208"/>
                  <a:gd name="connsiteY139" fmla="*/ 4041 h 48487"/>
                  <a:gd name="connsiteX140" fmla="*/ 223946 w 924208"/>
                  <a:gd name="connsiteY140" fmla="*/ 3609 h 48487"/>
                  <a:gd name="connsiteX141" fmla="*/ 223410 w 924208"/>
                  <a:gd name="connsiteY141" fmla="*/ 10325 h 48487"/>
                  <a:gd name="connsiteX142" fmla="*/ 223410 w 924208"/>
                  <a:gd name="connsiteY142" fmla="*/ 16953 h 48487"/>
                  <a:gd name="connsiteX143" fmla="*/ 223031 w 924208"/>
                  <a:gd name="connsiteY143" fmla="*/ 18680 h 48487"/>
                  <a:gd name="connsiteX144" fmla="*/ 223410 w 924208"/>
                  <a:gd name="connsiteY144" fmla="*/ 24670 h 48487"/>
                  <a:gd name="connsiteX145" fmla="*/ 223410 w 924208"/>
                  <a:gd name="connsiteY145" fmla="*/ 30919 h 48487"/>
                  <a:gd name="connsiteX146" fmla="*/ 223410 w 924208"/>
                  <a:gd name="connsiteY146" fmla="*/ 34233 h 48487"/>
                  <a:gd name="connsiteX147" fmla="*/ 221218 w 924208"/>
                  <a:gd name="connsiteY147" fmla="*/ 42053 h 48487"/>
                  <a:gd name="connsiteX148" fmla="*/ 208944 w 924208"/>
                  <a:gd name="connsiteY148" fmla="*/ 48095 h 48487"/>
                  <a:gd name="connsiteX149" fmla="*/ 207840 w 924208"/>
                  <a:gd name="connsiteY149" fmla="*/ 45471 h 48487"/>
                  <a:gd name="connsiteX150" fmla="*/ 250789 w 924208"/>
                  <a:gd name="connsiteY150" fmla="*/ 10808 h 48487"/>
                  <a:gd name="connsiteX151" fmla="*/ 250789 w 924208"/>
                  <a:gd name="connsiteY151" fmla="*/ 15745 h 48487"/>
                  <a:gd name="connsiteX152" fmla="*/ 250789 w 924208"/>
                  <a:gd name="connsiteY152" fmla="*/ 20924 h 48487"/>
                  <a:gd name="connsiteX153" fmla="*/ 250789 w 924208"/>
                  <a:gd name="connsiteY153" fmla="*/ 26569 h 48487"/>
                  <a:gd name="connsiteX154" fmla="*/ 250789 w 924208"/>
                  <a:gd name="connsiteY154" fmla="*/ 32024 h 48487"/>
                  <a:gd name="connsiteX155" fmla="*/ 251272 w 924208"/>
                  <a:gd name="connsiteY155" fmla="*/ 35925 h 48487"/>
                  <a:gd name="connsiteX156" fmla="*/ 251272 w 924208"/>
                  <a:gd name="connsiteY156" fmla="*/ 39775 h 48487"/>
                  <a:gd name="connsiteX157" fmla="*/ 248976 w 924208"/>
                  <a:gd name="connsiteY157" fmla="*/ 39412 h 48487"/>
                  <a:gd name="connsiteX158" fmla="*/ 246249 w 924208"/>
                  <a:gd name="connsiteY158" fmla="*/ 39326 h 48487"/>
                  <a:gd name="connsiteX159" fmla="*/ 240639 w 924208"/>
                  <a:gd name="connsiteY159" fmla="*/ 39775 h 48487"/>
                  <a:gd name="connsiteX160" fmla="*/ 241260 w 924208"/>
                  <a:gd name="connsiteY160" fmla="*/ 20337 h 48487"/>
                  <a:gd name="connsiteX161" fmla="*/ 241260 w 924208"/>
                  <a:gd name="connsiteY161" fmla="*/ 17558 h 48487"/>
                  <a:gd name="connsiteX162" fmla="*/ 241260 w 924208"/>
                  <a:gd name="connsiteY162" fmla="*/ 13743 h 48487"/>
                  <a:gd name="connsiteX163" fmla="*/ 241260 w 924208"/>
                  <a:gd name="connsiteY163" fmla="*/ 10860 h 48487"/>
                  <a:gd name="connsiteX164" fmla="*/ 240725 w 924208"/>
                  <a:gd name="connsiteY164" fmla="*/ 3627 h 48487"/>
                  <a:gd name="connsiteX165" fmla="*/ 246249 w 924208"/>
                  <a:gd name="connsiteY165" fmla="*/ 4058 h 48487"/>
                  <a:gd name="connsiteX166" fmla="*/ 251307 w 924208"/>
                  <a:gd name="connsiteY166" fmla="*/ 3627 h 48487"/>
                  <a:gd name="connsiteX167" fmla="*/ 250789 w 924208"/>
                  <a:gd name="connsiteY167" fmla="*/ 10825 h 48487"/>
                  <a:gd name="connsiteX168" fmla="*/ 265186 w 924208"/>
                  <a:gd name="connsiteY168" fmla="*/ 39274 h 48487"/>
                  <a:gd name="connsiteX169" fmla="*/ 269709 w 924208"/>
                  <a:gd name="connsiteY169" fmla="*/ 30349 h 48487"/>
                  <a:gd name="connsiteX170" fmla="*/ 283433 w 924208"/>
                  <a:gd name="connsiteY170" fmla="*/ 3489 h 48487"/>
                  <a:gd name="connsiteX171" fmla="*/ 284158 w 924208"/>
                  <a:gd name="connsiteY171" fmla="*/ 3592 h 48487"/>
                  <a:gd name="connsiteX172" fmla="*/ 286972 w 924208"/>
                  <a:gd name="connsiteY172" fmla="*/ 3592 h 48487"/>
                  <a:gd name="connsiteX173" fmla="*/ 288111 w 924208"/>
                  <a:gd name="connsiteY173" fmla="*/ 3489 h 48487"/>
                  <a:gd name="connsiteX174" fmla="*/ 288646 w 924208"/>
                  <a:gd name="connsiteY174" fmla="*/ 4179 h 48487"/>
                  <a:gd name="connsiteX175" fmla="*/ 305909 w 924208"/>
                  <a:gd name="connsiteY175" fmla="*/ 38704 h 48487"/>
                  <a:gd name="connsiteX176" fmla="*/ 306099 w 924208"/>
                  <a:gd name="connsiteY176" fmla="*/ 39257 h 48487"/>
                  <a:gd name="connsiteX177" fmla="*/ 306099 w 924208"/>
                  <a:gd name="connsiteY177" fmla="*/ 39757 h 48487"/>
                  <a:gd name="connsiteX178" fmla="*/ 303423 w 924208"/>
                  <a:gd name="connsiteY178" fmla="*/ 39395 h 48487"/>
                  <a:gd name="connsiteX179" fmla="*/ 300506 w 924208"/>
                  <a:gd name="connsiteY179" fmla="*/ 39309 h 48487"/>
                  <a:gd name="connsiteX180" fmla="*/ 295327 w 924208"/>
                  <a:gd name="connsiteY180" fmla="*/ 39757 h 48487"/>
                  <a:gd name="connsiteX181" fmla="*/ 290856 w 924208"/>
                  <a:gd name="connsiteY181" fmla="*/ 28778 h 48487"/>
                  <a:gd name="connsiteX182" fmla="*/ 287006 w 924208"/>
                  <a:gd name="connsiteY182" fmla="*/ 28778 h 48487"/>
                  <a:gd name="connsiteX183" fmla="*/ 283554 w 924208"/>
                  <a:gd name="connsiteY183" fmla="*/ 28778 h 48487"/>
                  <a:gd name="connsiteX184" fmla="*/ 275596 w 924208"/>
                  <a:gd name="connsiteY184" fmla="*/ 28778 h 48487"/>
                  <a:gd name="connsiteX185" fmla="*/ 275216 w 924208"/>
                  <a:gd name="connsiteY185" fmla="*/ 29711 h 48487"/>
                  <a:gd name="connsiteX186" fmla="*/ 272989 w 924208"/>
                  <a:gd name="connsiteY186" fmla="*/ 34803 h 48487"/>
                  <a:gd name="connsiteX187" fmla="*/ 271263 w 924208"/>
                  <a:gd name="connsiteY187" fmla="*/ 39757 h 48487"/>
                  <a:gd name="connsiteX188" fmla="*/ 267965 w 924208"/>
                  <a:gd name="connsiteY188" fmla="*/ 39309 h 48487"/>
                  <a:gd name="connsiteX189" fmla="*/ 265134 w 924208"/>
                  <a:gd name="connsiteY189" fmla="*/ 39757 h 48487"/>
                  <a:gd name="connsiteX190" fmla="*/ 265134 w 924208"/>
                  <a:gd name="connsiteY190" fmla="*/ 39274 h 48487"/>
                  <a:gd name="connsiteX191" fmla="*/ 277443 w 924208"/>
                  <a:gd name="connsiteY191" fmla="*/ 25827 h 48487"/>
                  <a:gd name="connsiteX192" fmla="*/ 289181 w 924208"/>
                  <a:gd name="connsiteY192" fmla="*/ 25827 h 48487"/>
                  <a:gd name="connsiteX193" fmla="*/ 283433 w 924208"/>
                  <a:gd name="connsiteY193" fmla="*/ 13535 h 48487"/>
                  <a:gd name="connsiteX194" fmla="*/ 277477 w 924208"/>
                  <a:gd name="connsiteY194" fmla="*/ 25326 h 48487"/>
                  <a:gd name="connsiteX195" fmla="*/ 277477 w 924208"/>
                  <a:gd name="connsiteY195" fmla="*/ 25827 h 48487"/>
                  <a:gd name="connsiteX196" fmla="*/ 358940 w 924208"/>
                  <a:gd name="connsiteY196" fmla="*/ 35822 h 48487"/>
                  <a:gd name="connsiteX197" fmla="*/ 341038 w 924208"/>
                  <a:gd name="connsiteY197" fmla="*/ 40500 h 48487"/>
                  <a:gd name="connsiteX198" fmla="*/ 323551 w 924208"/>
                  <a:gd name="connsiteY198" fmla="*/ 35321 h 48487"/>
                  <a:gd name="connsiteX199" fmla="*/ 320582 w 924208"/>
                  <a:gd name="connsiteY199" fmla="*/ 11754 h 48487"/>
                  <a:gd name="connsiteX200" fmla="*/ 324846 w 924208"/>
                  <a:gd name="connsiteY200" fmla="*/ 7873 h 48487"/>
                  <a:gd name="connsiteX201" fmla="*/ 342678 w 924208"/>
                  <a:gd name="connsiteY201" fmla="*/ 2953 h 48487"/>
                  <a:gd name="connsiteX202" fmla="*/ 357749 w 924208"/>
                  <a:gd name="connsiteY202" fmla="*/ 6406 h 48487"/>
                  <a:gd name="connsiteX203" fmla="*/ 364930 w 924208"/>
                  <a:gd name="connsiteY203" fmla="*/ 13173 h 48487"/>
                  <a:gd name="connsiteX204" fmla="*/ 366656 w 924208"/>
                  <a:gd name="connsiteY204" fmla="*/ 21528 h 48487"/>
                  <a:gd name="connsiteX205" fmla="*/ 364930 w 924208"/>
                  <a:gd name="connsiteY205" fmla="*/ 29262 h 48487"/>
                  <a:gd name="connsiteX206" fmla="*/ 358922 w 924208"/>
                  <a:gd name="connsiteY206" fmla="*/ 35822 h 48487"/>
                  <a:gd name="connsiteX207" fmla="*/ 353260 w 924208"/>
                  <a:gd name="connsiteY207" fmla="*/ 31471 h 48487"/>
                  <a:gd name="connsiteX208" fmla="*/ 356057 w 924208"/>
                  <a:gd name="connsiteY208" fmla="*/ 20458 h 48487"/>
                  <a:gd name="connsiteX209" fmla="*/ 354331 w 924208"/>
                  <a:gd name="connsiteY209" fmla="*/ 13553 h 48487"/>
                  <a:gd name="connsiteX210" fmla="*/ 349859 w 924208"/>
                  <a:gd name="connsiteY210" fmla="*/ 7994 h 48487"/>
                  <a:gd name="connsiteX211" fmla="*/ 342074 w 924208"/>
                  <a:gd name="connsiteY211" fmla="*/ 5785 h 48487"/>
                  <a:gd name="connsiteX212" fmla="*/ 334806 w 924208"/>
                  <a:gd name="connsiteY212" fmla="*/ 7856 h 48487"/>
                  <a:gd name="connsiteX213" fmla="*/ 330335 w 924208"/>
                  <a:gd name="connsiteY213" fmla="*/ 11913 h 48487"/>
                  <a:gd name="connsiteX214" fmla="*/ 327660 w 924208"/>
                  <a:gd name="connsiteY214" fmla="*/ 23462 h 48487"/>
                  <a:gd name="connsiteX215" fmla="*/ 329213 w 924208"/>
                  <a:gd name="connsiteY215" fmla="*/ 30246 h 48487"/>
                  <a:gd name="connsiteX216" fmla="*/ 333684 w 924208"/>
                  <a:gd name="connsiteY216" fmla="*/ 35304 h 48487"/>
                  <a:gd name="connsiteX217" fmla="*/ 341470 w 924208"/>
                  <a:gd name="connsiteY217" fmla="*/ 37479 h 48487"/>
                  <a:gd name="connsiteX218" fmla="*/ 353174 w 924208"/>
                  <a:gd name="connsiteY218" fmla="*/ 31385 h 48487"/>
                  <a:gd name="connsiteX219" fmla="*/ 398920 w 924208"/>
                  <a:gd name="connsiteY219" fmla="*/ 11412 h 48487"/>
                  <a:gd name="connsiteX220" fmla="*/ 398454 w 924208"/>
                  <a:gd name="connsiteY220" fmla="*/ 18076 h 48487"/>
                  <a:gd name="connsiteX221" fmla="*/ 398454 w 924208"/>
                  <a:gd name="connsiteY221" fmla="*/ 24670 h 48487"/>
                  <a:gd name="connsiteX222" fmla="*/ 398454 w 924208"/>
                  <a:gd name="connsiteY222" fmla="*/ 28002 h 48487"/>
                  <a:gd name="connsiteX223" fmla="*/ 398454 w 924208"/>
                  <a:gd name="connsiteY223" fmla="*/ 31368 h 48487"/>
                  <a:gd name="connsiteX224" fmla="*/ 398937 w 924208"/>
                  <a:gd name="connsiteY224" fmla="*/ 35390 h 48487"/>
                  <a:gd name="connsiteX225" fmla="*/ 398937 w 924208"/>
                  <a:gd name="connsiteY225" fmla="*/ 39757 h 48487"/>
                  <a:gd name="connsiteX226" fmla="*/ 396192 w 924208"/>
                  <a:gd name="connsiteY226" fmla="*/ 39395 h 48487"/>
                  <a:gd name="connsiteX227" fmla="*/ 393413 w 924208"/>
                  <a:gd name="connsiteY227" fmla="*/ 39309 h 48487"/>
                  <a:gd name="connsiteX228" fmla="*/ 391117 w 924208"/>
                  <a:gd name="connsiteY228" fmla="*/ 39395 h 48487"/>
                  <a:gd name="connsiteX229" fmla="*/ 388338 w 924208"/>
                  <a:gd name="connsiteY229" fmla="*/ 39757 h 48487"/>
                  <a:gd name="connsiteX230" fmla="*/ 388338 w 924208"/>
                  <a:gd name="connsiteY230" fmla="*/ 35925 h 48487"/>
                  <a:gd name="connsiteX231" fmla="*/ 388821 w 924208"/>
                  <a:gd name="connsiteY231" fmla="*/ 32110 h 48487"/>
                  <a:gd name="connsiteX232" fmla="*/ 388821 w 924208"/>
                  <a:gd name="connsiteY232" fmla="*/ 14226 h 48487"/>
                  <a:gd name="connsiteX233" fmla="*/ 388821 w 924208"/>
                  <a:gd name="connsiteY233" fmla="*/ 7528 h 48487"/>
                  <a:gd name="connsiteX234" fmla="*/ 383228 w 924208"/>
                  <a:gd name="connsiteY234" fmla="*/ 7942 h 48487"/>
                  <a:gd name="connsiteX235" fmla="*/ 376617 w 924208"/>
                  <a:gd name="connsiteY235" fmla="*/ 8184 h 48487"/>
                  <a:gd name="connsiteX236" fmla="*/ 377117 w 924208"/>
                  <a:gd name="connsiteY236" fmla="*/ 6009 h 48487"/>
                  <a:gd name="connsiteX237" fmla="*/ 377117 w 924208"/>
                  <a:gd name="connsiteY237" fmla="*/ 4179 h 48487"/>
                  <a:gd name="connsiteX238" fmla="*/ 377117 w 924208"/>
                  <a:gd name="connsiteY238" fmla="*/ 4041 h 48487"/>
                  <a:gd name="connsiteX239" fmla="*/ 376686 w 924208"/>
                  <a:gd name="connsiteY239" fmla="*/ 3609 h 48487"/>
                  <a:gd name="connsiteX240" fmla="*/ 381675 w 924208"/>
                  <a:gd name="connsiteY240" fmla="*/ 3609 h 48487"/>
                  <a:gd name="connsiteX241" fmla="*/ 393396 w 924208"/>
                  <a:gd name="connsiteY241" fmla="*/ 3955 h 48487"/>
                  <a:gd name="connsiteX242" fmla="*/ 400111 w 924208"/>
                  <a:gd name="connsiteY242" fmla="*/ 3955 h 48487"/>
                  <a:gd name="connsiteX243" fmla="*/ 405066 w 924208"/>
                  <a:gd name="connsiteY243" fmla="*/ 3627 h 48487"/>
                  <a:gd name="connsiteX244" fmla="*/ 410400 w 924208"/>
                  <a:gd name="connsiteY244" fmla="*/ 3523 h 48487"/>
                  <a:gd name="connsiteX245" fmla="*/ 410072 w 924208"/>
                  <a:gd name="connsiteY245" fmla="*/ 5733 h 48487"/>
                  <a:gd name="connsiteX246" fmla="*/ 410400 w 924208"/>
                  <a:gd name="connsiteY246" fmla="*/ 8098 h 48487"/>
                  <a:gd name="connsiteX247" fmla="*/ 398920 w 924208"/>
                  <a:gd name="connsiteY247" fmla="*/ 7442 h 48487"/>
                  <a:gd name="connsiteX248" fmla="*/ 398920 w 924208"/>
                  <a:gd name="connsiteY248" fmla="*/ 11326 h 48487"/>
                  <a:gd name="connsiteX249" fmla="*/ 463569 w 924208"/>
                  <a:gd name="connsiteY249" fmla="*/ 35822 h 48487"/>
                  <a:gd name="connsiteX250" fmla="*/ 445288 w 924208"/>
                  <a:gd name="connsiteY250" fmla="*/ 40500 h 48487"/>
                  <a:gd name="connsiteX251" fmla="*/ 427921 w 924208"/>
                  <a:gd name="connsiteY251" fmla="*/ 35321 h 48487"/>
                  <a:gd name="connsiteX252" fmla="*/ 421292 w 924208"/>
                  <a:gd name="connsiteY252" fmla="*/ 21908 h 48487"/>
                  <a:gd name="connsiteX253" fmla="*/ 429078 w 924208"/>
                  <a:gd name="connsiteY253" fmla="*/ 7873 h 48487"/>
                  <a:gd name="connsiteX254" fmla="*/ 446910 w 924208"/>
                  <a:gd name="connsiteY254" fmla="*/ 2953 h 48487"/>
                  <a:gd name="connsiteX255" fmla="*/ 461980 w 924208"/>
                  <a:gd name="connsiteY255" fmla="*/ 6406 h 48487"/>
                  <a:gd name="connsiteX256" fmla="*/ 469179 w 924208"/>
                  <a:gd name="connsiteY256" fmla="*/ 13173 h 48487"/>
                  <a:gd name="connsiteX257" fmla="*/ 470905 w 924208"/>
                  <a:gd name="connsiteY257" fmla="*/ 21528 h 48487"/>
                  <a:gd name="connsiteX258" fmla="*/ 469179 w 924208"/>
                  <a:gd name="connsiteY258" fmla="*/ 29262 h 48487"/>
                  <a:gd name="connsiteX259" fmla="*/ 463569 w 924208"/>
                  <a:gd name="connsiteY259" fmla="*/ 35822 h 48487"/>
                  <a:gd name="connsiteX260" fmla="*/ 457492 w 924208"/>
                  <a:gd name="connsiteY260" fmla="*/ 31471 h 48487"/>
                  <a:gd name="connsiteX261" fmla="*/ 460289 w 924208"/>
                  <a:gd name="connsiteY261" fmla="*/ 20458 h 48487"/>
                  <a:gd name="connsiteX262" fmla="*/ 458562 w 924208"/>
                  <a:gd name="connsiteY262" fmla="*/ 13553 h 48487"/>
                  <a:gd name="connsiteX263" fmla="*/ 454212 w 924208"/>
                  <a:gd name="connsiteY263" fmla="*/ 8029 h 48487"/>
                  <a:gd name="connsiteX264" fmla="*/ 446427 w 924208"/>
                  <a:gd name="connsiteY264" fmla="*/ 5819 h 48487"/>
                  <a:gd name="connsiteX265" fmla="*/ 439159 w 924208"/>
                  <a:gd name="connsiteY265" fmla="*/ 7891 h 48487"/>
                  <a:gd name="connsiteX266" fmla="*/ 434688 w 924208"/>
                  <a:gd name="connsiteY266" fmla="*/ 11947 h 48487"/>
                  <a:gd name="connsiteX267" fmla="*/ 432392 w 924208"/>
                  <a:gd name="connsiteY267" fmla="*/ 23496 h 48487"/>
                  <a:gd name="connsiteX268" fmla="*/ 433566 w 924208"/>
                  <a:gd name="connsiteY268" fmla="*/ 30280 h 48487"/>
                  <a:gd name="connsiteX269" fmla="*/ 438037 w 924208"/>
                  <a:gd name="connsiteY269" fmla="*/ 35338 h 48487"/>
                  <a:gd name="connsiteX270" fmla="*/ 445823 w 924208"/>
                  <a:gd name="connsiteY270" fmla="*/ 37513 h 48487"/>
                  <a:gd name="connsiteX271" fmla="*/ 457527 w 924208"/>
                  <a:gd name="connsiteY271" fmla="*/ 31420 h 48487"/>
                  <a:gd name="connsiteX272" fmla="*/ 490913 w 924208"/>
                  <a:gd name="connsiteY272" fmla="*/ 39412 h 48487"/>
                  <a:gd name="connsiteX273" fmla="*/ 488151 w 924208"/>
                  <a:gd name="connsiteY273" fmla="*/ 39309 h 48487"/>
                  <a:gd name="connsiteX274" fmla="*/ 485337 w 924208"/>
                  <a:gd name="connsiteY274" fmla="*/ 39757 h 48487"/>
                  <a:gd name="connsiteX275" fmla="*/ 485958 w 924208"/>
                  <a:gd name="connsiteY275" fmla="*/ 28019 h 48487"/>
                  <a:gd name="connsiteX276" fmla="*/ 486459 w 924208"/>
                  <a:gd name="connsiteY276" fmla="*/ 14744 h 48487"/>
                  <a:gd name="connsiteX277" fmla="*/ 486459 w 924208"/>
                  <a:gd name="connsiteY277" fmla="*/ 10307 h 48487"/>
                  <a:gd name="connsiteX278" fmla="*/ 486459 w 924208"/>
                  <a:gd name="connsiteY278" fmla="*/ 6009 h 48487"/>
                  <a:gd name="connsiteX279" fmla="*/ 486027 w 924208"/>
                  <a:gd name="connsiteY279" fmla="*/ 3609 h 48487"/>
                  <a:gd name="connsiteX280" fmla="*/ 489255 w 924208"/>
                  <a:gd name="connsiteY280" fmla="*/ 4041 h 48487"/>
                  <a:gd name="connsiteX281" fmla="*/ 492069 w 924208"/>
                  <a:gd name="connsiteY281" fmla="*/ 3609 h 48487"/>
                  <a:gd name="connsiteX282" fmla="*/ 499320 w 924208"/>
                  <a:gd name="connsiteY282" fmla="*/ 10169 h 48487"/>
                  <a:gd name="connsiteX283" fmla="*/ 506915 w 924208"/>
                  <a:gd name="connsiteY283" fmla="*/ 16453 h 48487"/>
                  <a:gd name="connsiteX284" fmla="*/ 513820 w 924208"/>
                  <a:gd name="connsiteY284" fmla="*/ 22581 h 48487"/>
                  <a:gd name="connsiteX285" fmla="*/ 520466 w 924208"/>
                  <a:gd name="connsiteY285" fmla="*/ 28571 h 48487"/>
                  <a:gd name="connsiteX286" fmla="*/ 520466 w 924208"/>
                  <a:gd name="connsiteY286" fmla="*/ 10843 h 48487"/>
                  <a:gd name="connsiteX287" fmla="*/ 519983 w 924208"/>
                  <a:gd name="connsiteY287" fmla="*/ 7580 h 48487"/>
                  <a:gd name="connsiteX288" fmla="*/ 519983 w 924208"/>
                  <a:gd name="connsiteY288" fmla="*/ 4662 h 48487"/>
                  <a:gd name="connsiteX289" fmla="*/ 519983 w 924208"/>
                  <a:gd name="connsiteY289" fmla="*/ 3558 h 48487"/>
                  <a:gd name="connsiteX290" fmla="*/ 522797 w 924208"/>
                  <a:gd name="connsiteY290" fmla="*/ 3989 h 48487"/>
                  <a:gd name="connsiteX291" fmla="*/ 524523 w 924208"/>
                  <a:gd name="connsiteY291" fmla="*/ 3679 h 48487"/>
                  <a:gd name="connsiteX292" fmla="*/ 525697 w 924208"/>
                  <a:gd name="connsiteY292" fmla="*/ 3575 h 48487"/>
                  <a:gd name="connsiteX293" fmla="*/ 525697 w 924208"/>
                  <a:gd name="connsiteY293" fmla="*/ 6751 h 48487"/>
                  <a:gd name="connsiteX294" fmla="*/ 525145 w 924208"/>
                  <a:gd name="connsiteY294" fmla="*/ 13121 h 48487"/>
                  <a:gd name="connsiteX295" fmla="*/ 525145 w 924208"/>
                  <a:gd name="connsiteY295" fmla="*/ 15831 h 48487"/>
                  <a:gd name="connsiteX296" fmla="*/ 525145 w 924208"/>
                  <a:gd name="connsiteY296" fmla="*/ 18490 h 48487"/>
                  <a:gd name="connsiteX297" fmla="*/ 524696 w 924208"/>
                  <a:gd name="connsiteY297" fmla="*/ 21269 h 48487"/>
                  <a:gd name="connsiteX298" fmla="*/ 524696 w 924208"/>
                  <a:gd name="connsiteY298" fmla="*/ 22995 h 48487"/>
                  <a:gd name="connsiteX299" fmla="*/ 524696 w 924208"/>
                  <a:gd name="connsiteY299" fmla="*/ 39619 h 48487"/>
                  <a:gd name="connsiteX300" fmla="*/ 524109 w 924208"/>
                  <a:gd name="connsiteY300" fmla="*/ 39274 h 48487"/>
                  <a:gd name="connsiteX301" fmla="*/ 522383 w 924208"/>
                  <a:gd name="connsiteY301" fmla="*/ 39274 h 48487"/>
                  <a:gd name="connsiteX302" fmla="*/ 519603 w 924208"/>
                  <a:gd name="connsiteY302" fmla="*/ 39654 h 48487"/>
                  <a:gd name="connsiteX303" fmla="*/ 498387 w 924208"/>
                  <a:gd name="connsiteY303" fmla="*/ 20216 h 48487"/>
                  <a:gd name="connsiteX304" fmla="*/ 491189 w 924208"/>
                  <a:gd name="connsiteY304" fmla="*/ 14122 h 48487"/>
                  <a:gd name="connsiteX305" fmla="*/ 491189 w 924208"/>
                  <a:gd name="connsiteY305" fmla="*/ 21321 h 48487"/>
                  <a:gd name="connsiteX306" fmla="*/ 491189 w 924208"/>
                  <a:gd name="connsiteY306" fmla="*/ 25930 h 48487"/>
                  <a:gd name="connsiteX307" fmla="*/ 491189 w 924208"/>
                  <a:gd name="connsiteY307" fmla="*/ 39654 h 48487"/>
                  <a:gd name="connsiteX308" fmla="*/ 491189 w 924208"/>
                  <a:gd name="connsiteY308" fmla="*/ 39309 h 48487"/>
                  <a:gd name="connsiteX309" fmla="*/ 580126 w 924208"/>
                  <a:gd name="connsiteY309" fmla="*/ 11481 h 48487"/>
                  <a:gd name="connsiteX310" fmla="*/ 567317 w 924208"/>
                  <a:gd name="connsiteY310" fmla="*/ 6389 h 48487"/>
                  <a:gd name="connsiteX311" fmla="*/ 554491 w 924208"/>
                  <a:gd name="connsiteY311" fmla="*/ 11965 h 48487"/>
                  <a:gd name="connsiteX312" fmla="*/ 551039 w 924208"/>
                  <a:gd name="connsiteY312" fmla="*/ 22668 h 48487"/>
                  <a:gd name="connsiteX313" fmla="*/ 552247 w 924208"/>
                  <a:gd name="connsiteY313" fmla="*/ 29262 h 48487"/>
                  <a:gd name="connsiteX314" fmla="*/ 556649 w 924208"/>
                  <a:gd name="connsiteY314" fmla="*/ 34441 h 48487"/>
                  <a:gd name="connsiteX315" fmla="*/ 559929 w 924208"/>
                  <a:gd name="connsiteY315" fmla="*/ 36029 h 48487"/>
                  <a:gd name="connsiteX316" fmla="*/ 563381 w 924208"/>
                  <a:gd name="connsiteY316" fmla="*/ 37116 h 48487"/>
                  <a:gd name="connsiteX317" fmla="*/ 566730 w 924208"/>
                  <a:gd name="connsiteY317" fmla="*/ 37237 h 48487"/>
                  <a:gd name="connsiteX318" fmla="*/ 571184 w 924208"/>
                  <a:gd name="connsiteY318" fmla="*/ 37082 h 48487"/>
                  <a:gd name="connsiteX319" fmla="*/ 572807 w 924208"/>
                  <a:gd name="connsiteY319" fmla="*/ 36650 h 48487"/>
                  <a:gd name="connsiteX320" fmla="*/ 573946 w 924208"/>
                  <a:gd name="connsiteY320" fmla="*/ 36529 h 48487"/>
                  <a:gd name="connsiteX321" fmla="*/ 573946 w 924208"/>
                  <a:gd name="connsiteY321" fmla="*/ 36029 h 48487"/>
                  <a:gd name="connsiteX322" fmla="*/ 573946 w 924208"/>
                  <a:gd name="connsiteY322" fmla="*/ 36029 h 48487"/>
                  <a:gd name="connsiteX323" fmla="*/ 573946 w 924208"/>
                  <a:gd name="connsiteY323" fmla="*/ 31713 h 48487"/>
                  <a:gd name="connsiteX324" fmla="*/ 573411 w 924208"/>
                  <a:gd name="connsiteY324" fmla="*/ 23772 h 48487"/>
                  <a:gd name="connsiteX325" fmla="*/ 578400 w 924208"/>
                  <a:gd name="connsiteY325" fmla="*/ 23876 h 48487"/>
                  <a:gd name="connsiteX326" fmla="*/ 583475 w 924208"/>
                  <a:gd name="connsiteY326" fmla="*/ 23772 h 48487"/>
                  <a:gd name="connsiteX327" fmla="*/ 583354 w 924208"/>
                  <a:gd name="connsiteY327" fmla="*/ 32214 h 48487"/>
                  <a:gd name="connsiteX328" fmla="*/ 583354 w 924208"/>
                  <a:gd name="connsiteY328" fmla="*/ 38256 h 48487"/>
                  <a:gd name="connsiteX329" fmla="*/ 566092 w 924208"/>
                  <a:gd name="connsiteY329" fmla="*/ 40500 h 48487"/>
                  <a:gd name="connsiteX330" fmla="*/ 556528 w 924208"/>
                  <a:gd name="connsiteY330" fmla="*/ 39395 h 48487"/>
                  <a:gd name="connsiteX331" fmla="*/ 548173 w 924208"/>
                  <a:gd name="connsiteY331" fmla="*/ 36046 h 48487"/>
                  <a:gd name="connsiteX332" fmla="*/ 542442 w 924208"/>
                  <a:gd name="connsiteY332" fmla="*/ 30487 h 48487"/>
                  <a:gd name="connsiteX333" fmla="*/ 540526 w 924208"/>
                  <a:gd name="connsiteY333" fmla="*/ 22529 h 48487"/>
                  <a:gd name="connsiteX334" fmla="*/ 542252 w 924208"/>
                  <a:gd name="connsiteY334" fmla="*/ 14157 h 48487"/>
                  <a:gd name="connsiteX335" fmla="*/ 548294 w 924208"/>
                  <a:gd name="connsiteY335" fmla="*/ 8011 h 48487"/>
                  <a:gd name="connsiteX336" fmla="*/ 556683 w 924208"/>
                  <a:gd name="connsiteY336" fmla="*/ 4559 h 48487"/>
                  <a:gd name="connsiteX337" fmla="*/ 567265 w 924208"/>
                  <a:gd name="connsiteY337" fmla="*/ 3074 h 48487"/>
                  <a:gd name="connsiteX338" fmla="*/ 582802 w 924208"/>
                  <a:gd name="connsiteY338" fmla="*/ 6389 h 48487"/>
                  <a:gd name="connsiteX339" fmla="*/ 581076 w 924208"/>
                  <a:gd name="connsiteY339" fmla="*/ 11481 h 48487"/>
                  <a:gd name="connsiteX340" fmla="*/ 657618 w 924208"/>
                  <a:gd name="connsiteY340" fmla="*/ 11481 h 48487"/>
                  <a:gd name="connsiteX341" fmla="*/ 657618 w 924208"/>
                  <a:gd name="connsiteY341" fmla="*/ 13846 h 48487"/>
                  <a:gd name="connsiteX342" fmla="*/ 657618 w 924208"/>
                  <a:gd name="connsiteY342" fmla="*/ 16539 h 48487"/>
                  <a:gd name="connsiteX343" fmla="*/ 657618 w 924208"/>
                  <a:gd name="connsiteY343" fmla="*/ 19405 h 48487"/>
                  <a:gd name="connsiteX344" fmla="*/ 657618 w 924208"/>
                  <a:gd name="connsiteY344" fmla="*/ 22529 h 48487"/>
                  <a:gd name="connsiteX345" fmla="*/ 656030 w 924208"/>
                  <a:gd name="connsiteY345" fmla="*/ 31679 h 48487"/>
                  <a:gd name="connsiteX346" fmla="*/ 650437 w 924208"/>
                  <a:gd name="connsiteY346" fmla="*/ 37686 h 48487"/>
                  <a:gd name="connsiteX347" fmla="*/ 638060 w 924208"/>
                  <a:gd name="connsiteY347" fmla="*/ 40310 h 48487"/>
                  <a:gd name="connsiteX348" fmla="*/ 630222 w 924208"/>
                  <a:gd name="connsiteY348" fmla="*/ 39309 h 48487"/>
                  <a:gd name="connsiteX349" fmla="*/ 623542 w 924208"/>
                  <a:gd name="connsiteY349" fmla="*/ 36529 h 48487"/>
                  <a:gd name="connsiteX350" fmla="*/ 619606 w 924208"/>
                  <a:gd name="connsiteY350" fmla="*/ 31351 h 48487"/>
                  <a:gd name="connsiteX351" fmla="*/ 619053 w 924208"/>
                  <a:gd name="connsiteY351" fmla="*/ 28554 h 48487"/>
                  <a:gd name="connsiteX352" fmla="*/ 618553 w 924208"/>
                  <a:gd name="connsiteY352" fmla="*/ 24774 h 48487"/>
                  <a:gd name="connsiteX353" fmla="*/ 618553 w 924208"/>
                  <a:gd name="connsiteY353" fmla="*/ 21321 h 48487"/>
                  <a:gd name="connsiteX354" fmla="*/ 618553 w 924208"/>
                  <a:gd name="connsiteY354" fmla="*/ 11826 h 48487"/>
                  <a:gd name="connsiteX355" fmla="*/ 618553 w 924208"/>
                  <a:gd name="connsiteY355" fmla="*/ 8926 h 48487"/>
                  <a:gd name="connsiteX356" fmla="*/ 618553 w 924208"/>
                  <a:gd name="connsiteY356" fmla="*/ 5785 h 48487"/>
                  <a:gd name="connsiteX357" fmla="*/ 618553 w 924208"/>
                  <a:gd name="connsiteY357" fmla="*/ 4662 h 48487"/>
                  <a:gd name="connsiteX358" fmla="*/ 618553 w 924208"/>
                  <a:gd name="connsiteY358" fmla="*/ 3540 h 48487"/>
                  <a:gd name="connsiteX359" fmla="*/ 623732 w 924208"/>
                  <a:gd name="connsiteY359" fmla="*/ 3972 h 48487"/>
                  <a:gd name="connsiteX360" fmla="*/ 629221 w 924208"/>
                  <a:gd name="connsiteY360" fmla="*/ 3540 h 48487"/>
                  <a:gd name="connsiteX361" fmla="*/ 629221 w 924208"/>
                  <a:gd name="connsiteY361" fmla="*/ 4749 h 48487"/>
                  <a:gd name="connsiteX362" fmla="*/ 628755 w 924208"/>
                  <a:gd name="connsiteY362" fmla="*/ 6268 h 48487"/>
                  <a:gd name="connsiteX363" fmla="*/ 628220 w 924208"/>
                  <a:gd name="connsiteY363" fmla="*/ 18559 h 48487"/>
                  <a:gd name="connsiteX364" fmla="*/ 628738 w 924208"/>
                  <a:gd name="connsiteY364" fmla="*/ 28502 h 48487"/>
                  <a:gd name="connsiteX365" fmla="*/ 629860 w 924208"/>
                  <a:gd name="connsiteY365" fmla="*/ 31955 h 48487"/>
                  <a:gd name="connsiteX366" fmla="*/ 632104 w 924208"/>
                  <a:gd name="connsiteY366" fmla="*/ 34285 h 48487"/>
                  <a:gd name="connsiteX367" fmla="*/ 639838 w 924208"/>
                  <a:gd name="connsiteY367" fmla="*/ 36840 h 48487"/>
                  <a:gd name="connsiteX368" fmla="*/ 647071 w 924208"/>
                  <a:gd name="connsiteY368" fmla="*/ 35269 h 48487"/>
                  <a:gd name="connsiteX369" fmla="*/ 651507 w 924208"/>
                  <a:gd name="connsiteY369" fmla="*/ 30280 h 48487"/>
                  <a:gd name="connsiteX370" fmla="*/ 652595 w 924208"/>
                  <a:gd name="connsiteY370" fmla="*/ 19249 h 48487"/>
                  <a:gd name="connsiteX371" fmla="*/ 652094 w 924208"/>
                  <a:gd name="connsiteY371" fmla="*/ 3523 h 48487"/>
                  <a:gd name="connsiteX372" fmla="*/ 654977 w 924208"/>
                  <a:gd name="connsiteY372" fmla="*/ 3955 h 48487"/>
                  <a:gd name="connsiteX373" fmla="*/ 658309 w 924208"/>
                  <a:gd name="connsiteY373" fmla="*/ 3523 h 48487"/>
                  <a:gd name="connsiteX374" fmla="*/ 658309 w 924208"/>
                  <a:gd name="connsiteY374" fmla="*/ 5249 h 48487"/>
                  <a:gd name="connsiteX375" fmla="*/ 658309 w 924208"/>
                  <a:gd name="connsiteY375" fmla="*/ 7373 h 48487"/>
                  <a:gd name="connsiteX376" fmla="*/ 658309 w 924208"/>
                  <a:gd name="connsiteY376" fmla="*/ 9099 h 48487"/>
                  <a:gd name="connsiteX377" fmla="*/ 657843 w 924208"/>
                  <a:gd name="connsiteY377" fmla="*/ 11309 h 48487"/>
                  <a:gd name="connsiteX378" fmla="*/ 681492 w 924208"/>
                  <a:gd name="connsiteY378" fmla="*/ 39499 h 48487"/>
                  <a:gd name="connsiteX379" fmla="*/ 678748 w 924208"/>
                  <a:gd name="connsiteY379" fmla="*/ 39395 h 48487"/>
                  <a:gd name="connsiteX380" fmla="*/ 675917 w 924208"/>
                  <a:gd name="connsiteY380" fmla="*/ 39844 h 48487"/>
                  <a:gd name="connsiteX381" fmla="*/ 676555 w 924208"/>
                  <a:gd name="connsiteY381" fmla="*/ 28105 h 48487"/>
                  <a:gd name="connsiteX382" fmla="*/ 677056 w 924208"/>
                  <a:gd name="connsiteY382" fmla="*/ 14830 h 48487"/>
                  <a:gd name="connsiteX383" fmla="*/ 677056 w 924208"/>
                  <a:gd name="connsiteY383" fmla="*/ 10394 h 48487"/>
                  <a:gd name="connsiteX384" fmla="*/ 676676 w 924208"/>
                  <a:gd name="connsiteY384" fmla="*/ 6095 h 48487"/>
                  <a:gd name="connsiteX385" fmla="*/ 676590 w 924208"/>
                  <a:gd name="connsiteY385" fmla="*/ 3696 h 48487"/>
                  <a:gd name="connsiteX386" fmla="*/ 679853 w 924208"/>
                  <a:gd name="connsiteY386" fmla="*/ 4127 h 48487"/>
                  <a:gd name="connsiteX387" fmla="*/ 682666 w 924208"/>
                  <a:gd name="connsiteY387" fmla="*/ 3696 h 48487"/>
                  <a:gd name="connsiteX388" fmla="*/ 689917 w 924208"/>
                  <a:gd name="connsiteY388" fmla="*/ 10256 h 48487"/>
                  <a:gd name="connsiteX389" fmla="*/ 697202 w 924208"/>
                  <a:gd name="connsiteY389" fmla="*/ 16539 h 48487"/>
                  <a:gd name="connsiteX390" fmla="*/ 704417 w 924208"/>
                  <a:gd name="connsiteY390" fmla="*/ 22668 h 48487"/>
                  <a:gd name="connsiteX391" fmla="*/ 711063 w 924208"/>
                  <a:gd name="connsiteY391" fmla="*/ 28658 h 48487"/>
                  <a:gd name="connsiteX392" fmla="*/ 711063 w 924208"/>
                  <a:gd name="connsiteY392" fmla="*/ 10843 h 48487"/>
                  <a:gd name="connsiteX393" fmla="*/ 710563 w 924208"/>
                  <a:gd name="connsiteY393" fmla="*/ 7580 h 48487"/>
                  <a:gd name="connsiteX394" fmla="*/ 710563 w 924208"/>
                  <a:gd name="connsiteY394" fmla="*/ 4662 h 48487"/>
                  <a:gd name="connsiteX395" fmla="*/ 710563 w 924208"/>
                  <a:gd name="connsiteY395" fmla="*/ 3558 h 48487"/>
                  <a:gd name="connsiteX396" fmla="*/ 713377 w 924208"/>
                  <a:gd name="connsiteY396" fmla="*/ 3989 h 48487"/>
                  <a:gd name="connsiteX397" fmla="*/ 715103 w 924208"/>
                  <a:gd name="connsiteY397" fmla="*/ 3679 h 48487"/>
                  <a:gd name="connsiteX398" fmla="*/ 716277 w 924208"/>
                  <a:gd name="connsiteY398" fmla="*/ 3575 h 48487"/>
                  <a:gd name="connsiteX399" fmla="*/ 716277 w 924208"/>
                  <a:gd name="connsiteY399" fmla="*/ 6751 h 48487"/>
                  <a:gd name="connsiteX400" fmla="*/ 715724 w 924208"/>
                  <a:gd name="connsiteY400" fmla="*/ 13121 h 48487"/>
                  <a:gd name="connsiteX401" fmla="*/ 715724 w 924208"/>
                  <a:gd name="connsiteY401" fmla="*/ 15831 h 48487"/>
                  <a:gd name="connsiteX402" fmla="*/ 715258 w 924208"/>
                  <a:gd name="connsiteY402" fmla="*/ 18490 h 48487"/>
                  <a:gd name="connsiteX403" fmla="*/ 715258 w 924208"/>
                  <a:gd name="connsiteY403" fmla="*/ 21269 h 48487"/>
                  <a:gd name="connsiteX404" fmla="*/ 715258 w 924208"/>
                  <a:gd name="connsiteY404" fmla="*/ 39706 h 48487"/>
                  <a:gd name="connsiteX405" fmla="*/ 714671 w 924208"/>
                  <a:gd name="connsiteY405" fmla="*/ 39360 h 48487"/>
                  <a:gd name="connsiteX406" fmla="*/ 712945 w 924208"/>
                  <a:gd name="connsiteY406" fmla="*/ 39360 h 48487"/>
                  <a:gd name="connsiteX407" fmla="*/ 710149 w 924208"/>
                  <a:gd name="connsiteY407" fmla="*/ 39740 h 48487"/>
                  <a:gd name="connsiteX408" fmla="*/ 688501 w 924208"/>
                  <a:gd name="connsiteY408" fmla="*/ 20302 h 48487"/>
                  <a:gd name="connsiteX409" fmla="*/ 681751 w 924208"/>
                  <a:gd name="connsiteY409" fmla="*/ 14209 h 48487"/>
                  <a:gd name="connsiteX410" fmla="*/ 681751 w 924208"/>
                  <a:gd name="connsiteY410" fmla="*/ 21407 h 48487"/>
                  <a:gd name="connsiteX411" fmla="*/ 681751 w 924208"/>
                  <a:gd name="connsiteY411" fmla="*/ 26016 h 48487"/>
                  <a:gd name="connsiteX412" fmla="*/ 681751 w 924208"/>
                  <a:gd name="connsiteY412" fmla="*/ 39740 h 48487"/>
                  <a:gd name="connsiteX413" fmla="*/ 681751 w 924208"/>
                  <a:gd name="connsiteY413" fmla="*/ 39395 h 48487"/>
                  <a:gd name="connsiteX414" fmla="*/ 743448 w 924208"/>
                  <a:gd name="connsiteY414" fmla="*/ 10894 h 48487"/>
                  <a:gd name="connsiteX415" fmla="*/ 743448 w 924208"/>
                  <a:gd name="connsiteY415" fmla="*/ 15831 h 48487"/>
                  <a:gd name="connsiteX416" fmla="*/ 743448 w 924208"/>
                  <a:gd name="connsiteY416" fmla="*/ 21010 h 48487"/>
                  <a:gd name="connsiteX417" fmla="*/ 743448 w 924208"/>
                  <a:gd name="connsiteY417" fmla="*/ 26655 h 48487"/>
                  <a:gd name="connsiteX418" fmla="*/ 743448 w 924208"/>
                  <a:gd name="connsiteY418" fmla="*/ 32110 h 48487"/>
                  <a:gd name="connsiteX419" fmla="*/ 743949 w 924208"/>
                  <a:gd name="connsiteY419" fmla="*/ 36012 h 48487"/>
                  <a:gd name="connsiteX420" fmla="*/ 743949 w 924208"/>
                  <a:gd name="connsiteY420" fmla="*/ 39861 h 48487"/>
                  <a:gd name="connsiteX421" fmla="*/ 741653 w 924208"/>
                  <a:gd name="connsiteY421" fmla="*/ 39499 h 48487"/>
                  <a:gd name="connsiteX422" fmla="*/ 738925 w 924208"/>
                  <a:gd name="connsiteY422" fmla="*/ 39412 h 48487"/>
                  <a:gd name="connsiteX423" fmla="*/ 733315 w 924208"/>
                  <a:gd name="connsiteY423" fmla="*/ 39861 h 48487"/>
                  <a:gd name="connsiteX424" fmla="*/ 733936 w 924208"/>
                  <a:gd name="connsiteY424" fmla="*/ 20423 h 48487"/>
                  <a:gd name="connsiteX425" fmla="*/ 733936 w 924208"/>
                  <a:gd name="connsiteY425" fmla="*/ 17644 h 48487"/>
                  <a:gd name="connsiteX426" fmla="*/ 733936 w 924208"/>
                  <a:gd name="connsiteY426" fmla="*/ 13829 h 48487"/>
                  <a:gd name="connsiteX427" fmla="*/ 733936 w 924208"/>
                  <a:gd name="connsiteY427" fmla="*/ 10946 h 48487"/>
                  <a:gd name="connsiteX428" fmla="*/ 733401 w 924208"/>
                  <a:gd name="connsiteY428" fmla="*/ 3713 h 48487"/>
                  <a:gd name="connsiteX429" fmla="*/ 738925 w 924208"/>
                  <a:gd name="connsiteY429" fmla="*/ 4145 h 48487"/>
                  <a:gd name="connsiteX430" fmla="*/ 743983 w 924208"/>
                  <a:gd name="connsiteY430" fmla="*/ 3713 h 48487"/>
                  <a:gd name="connsiteX431" fmla="*/ 743448 w 924208"/>
                  <a:gd name="connsiteY431" fmla="*/ 10912 h 48487"/>
                  <a:gd name="connsiteX432" fmla="*/ 781426 w 924208"/>
                  <a:gd name="connsiteY432" fmla="*/ 39844 h 48487"/>
                  <a:gd name="connsiteX433" fmla="*/ 780252 w 924208"/>
                  <a:gd name="connsiteY433" fmla="*/ 39481 h 48487"/>
                  <a:gd name="connsiteX434" fmla="*/ 778612 w 924208"/>
                  <a:gd name="connsiteY434" fmla="*/ 39395 h 48487"/>
                  <a:gd name="connsiteX435" fmla="*/ 775798 w 924208"/>
                  <a:gd name="connsiteY435" fmla="*/ 39844 h 48487"/>
                  <a:gd name="connsiteX436" fmla="*/ 767461 w 924208"/>
                  <a:gd name="connsiteY436" fmla="*/ 22098 h 48487"/>
                  <a:gd name="connsiteX437" fmla="*/ 758501 w 924208"/>
                  <a:gd name="connsiteY437" fmla="*/ 3696 h 48487"/>
                  <a:gd name="connsiteX438" fmla="*/ 764094 w 924208"/>
                  <a:gd name="connsiteY438" fmla="*/ 4127 h 48487"/>
                  <a:gd name="connsiteX439" fmla="*/ 769687 w 924208"/>
                  <a:gd name="connsiteY439" fmla="*/ 3696 h 48487"/>
                  <a:gd name="connsiteX440" fmla="*/ 773019 w 924208"/>
                  <a:gd name="connsiteY440" fmla="*/ 11637 h 48487"/>
                  <a:gd name="connsiteX441" fmla="*/ 777438 w 924208"/>
                  <a:gd name="connsiteY441" fmla="*/ 20976 h 48487"/>
                  <a:gd name="connsiteX442" fmla="*/ 781374 w 924208"/>
                  <a:gd name="connsiteY442" fmla="*/ 29900 h 48487"/>
                  <a:gd name="connsiteX443" fmla="*/ 793631 w 924208"/>
                  <a:gd name="connsiteY443" fmla="*/ 3696 h 48487"/>
                  <a:gd name="connsiteX444" fmla="*/ 794166 w 924208"/>
                  <a:gd name="connsiteY444" fmla="*/ 3696 h 48487"/>
                  <a:gd name="connsiteX445" fmla="*/ 794166 w 924208"/>
                  <a:gd name="connsiteY445" fmla="*/ 3696 h 48487"/>
                  <a:gd name="connsiteX446" fmla="*/ 799655 w 924208"/>
                  <a:gd name="connsiteY446" fmla="*/ 3696 h 48487"/>
                  <a:gd name="connsiteX447" fmla="*/ 793061 w 924208"/>
                  <a:gd name="connsiteY447" fmla="*/ 15780 h 48487"/>
                  <a:gd name="connsiteX448" fmla="*/ 786864 w 924208"/>
                  <a:gd name="connsiteY448" fmla="*/ 28709 h 48487"/>
                  <a:gd name="connsiteX449" fmla="*/ 781374 w 924208"/>
                  <a:gd name="connsiteY449" fmla="*/ 39792 h 48487"/>
                  <a:gd name="connsiteX450" fmla="*/ 812050 w 924208"/>
                  <a:gd name="connsiteY450" fmla="*/ 3696 h 48487"/>
                  <a:gd name="connsiteX451" fmla="*/ 817056 w 924208"/>
                  <a:gd name="connsiteY451" fmla="*/ 3799 h 48487"/>
                  <a:gd name="connsiteX452" fmla="*/ 822580 w 924208"/>
                  <a:gd name="connsiteY452" fmla="*/ 4127 h 48487"/>
                  <a:gd name="connsiteX453" fmla="*/ 830383 w 924208"/>
                  <a:gd name="connsiteY453" fmla="*/ 3817 h 48487"/>
                  <a:gd name="connsiteX454" fmla="*/ 837115 w 924208"/>
                  <a:gd name="connsiteY454" fmla="*/ 3713 h 48487"/>
                  <a:gd name="connsiteX455" fmla="*/ 837115 w 924208"/>
                  <a:gd name="connsiteY455" fmla="*/ 7614 h 48487"/>
                  <a:gd name="connsiteX456" fmla="*/ 837115 w 924208"/>
                  <a:gd name="connsiteY456" fmla="*/ 8253 h 48487"/>
                  <a:gd name="connsiteX457" fmla="*/ 822563 w 924208"/>
                  <a:gd name="connsiteY457" fmla="*/ 7614 h 48487"/>
                  <a:gd name="connsiteX458" fmla="*/ 822080 w 924208"/>
                  <a:gd name="connsiteY458" fmla="*/ 13173 h 48487"/>
                  <a:gd name="connsiteX459" fmla="*/ 822080 w 924208"/>
                  <a:gd name="connsiteY459" fmla="*/ 15987 h 48487"/>
                  <a:gd name="connsiteX460" fmla="*/ 822080 w 924208"/>
                  <a:gd name="connsiteY460" fmla="*/ 19180 h 48487"/>
                  <a:gd name="connsiteX461" fmla="*/ 837098 w 924208"/>
                  <a:gd name="connsiteY461" fmla="*/ 18714 h 48487"/>
                  <a:gd name="connsiteX462" fmla="*/ 836563 w 924208"/>
                  <a:gd name="connsiteY462" fmla="*/ 20993 h 48487"/>
                  <a:gd name="connsiteX463" fmla="*/ 837098 w 924208"/>
                  <a:gd name="connsiteY463" fmla="*/ 23168 h 48487"/>
                  <a:gd name="connsiteX464" fmla="*/ 825411 w 924208"/>
                  <a:gd name="connsiteY464" fmla="*/ 22650 h 48487"/>
                  <a:gd name="connsiteX465" fmla="*/ 821907 w 924208"/>
                  <a:gd name="connsiteY465" fmla="*/ 22650 h 48487"/>
                  <a:gd name="connsiteX466" fmla="*/ 821907 w 924208"/>
                  <a:gd name="connsiteY466" fmla="*/ 36029 h 48487"/>
                  <a:gd name="connsiteX467" fmla="*/ 836960 w 924208"/>
                  <a:gd name="connsiteY467" fmla="*/ 35045 h 48487"/>
                  <a:gd name="connsiteX468" fmla="*/ 836960 w 924208"/>
                  <a:gd name="connsiteY468" fmla="*/ 39274 h 48487"/>
                  <a:gd name="connsiteX469" fmla="*/ 836960 w 924208"/>
                  <a:gd name="connsiteY469" fmla="*/ 39861 h 48487"/>
                  <a:gd name="connsiteX470" fmla="*/ 831332 w 924208"/>
                  <a:gd name="connsiteY470" fmla="*/ 39481 h 48487"/>
                  <a:gd name="connsiteX471" fmla="*/ 825256 w 924208"/>
                  <a:gd name="connsiteY471" fmla="*/ 39481 h 48487"/>
                  <a:gd name="connsiteX472" fmla="*/ 821355 w 924208"/>
                  <a:gd name="connsiteY472" fmla="*/ 39481 h 48487"/>
                  <a:gd name="connsiteX473" fmla="*/ 817470 w 924208"/>
                  <a:gd name="connsiteY473" fmla="*/ 39481 h 48487"/>
                  <a:gd name="connsiteX474" fmla="*/ 811860 w 924208"/>
                  <a:gd name="connsiteY474" fmla="*/ 39861 h 48487"/>
                  <a:gd name="connsiteX475" fmla="*/ 811860 w 924208"/>
                  <a:gd name="connsiteY475" fmla="*/ 38256 h 48487"/>
                  <a:gd name="connsiteX476" fmla="*/ 811860 w 924208"/>
                  <a:gd name="connsiteY476" fmla="*/ 36650 h 48487"/>
                  <a:gd name="connsiteX477" fmla="*/ 812344 w 924208"/>
                  <a:gd name="connsiteY477" fmla="*/ 32024 h 48487"/>
                  <a:gd name="connsiteX478" fmla="*/ 812344 w 924208"/>
                  <a:gd name="connsiteY478" fmla="*/ 27018 h 48487"/>
                  <a:gd name="connsiteX479" fmla="*/ 812344 w 924208"/>
                  <a:gd name="connsiteY479" fmla="*/ 22788 h 48487"/>
                  <a:gd name="connsiteX480" fmla="*/ 812344 w 924208"/>
                  <a:gd name="connsiteY480" fmla="*/ 12724 h 48487"/>
                  <a:gd name="connsiteX481" fmla="*/ 812344 w 924208"/>
                  <a:gd name="connsiteY481" fmla="*/ 8719 h 48487"/>
                  <a:gd name="connsiteX482" fmla="*/ 811843 w 924208"/>
                  <a:gd name="connsiteY482" fmla="*/ 4386 h 48487"/>
                  <a:gd name="connsiteX483" fmla="*/ 811843 w 924208"/>
                  <a:gd name="connsiteY483" fmla="*/ 3713 h 48487"/>
                  <a:gd name="connsiteX484" fmla="*/ 864356 w 924208"/>
                  <a:gd name="connsiteY484" fmla="*/ 26051 h 48487"/>
                  <a:gd name="connsiteX485" fmla="*/ 862198 w 924208"/>
                  <a:gd name="connsiteY485" fmla="*/ 23634 h 48487"/>
                  <a:gd name="connsiteX486" fmla="*/ 861646 w 924208"/>
                  <a:gd name="connsiteY486" fmla="*/ 23185 h 48487"/>
                  <a:gd name="connsiteX487" fmla="*/ 861646 w 924208"/>
                  <a:gd name="connsiteY487" fmla="*/ 23634 h 48487"/>
                  <a:gd name="connsiteX488" fmla="*/ 861646 w 924208"/>
                  <a:gd name="connsiteY488" fmla="*/ 28209 h 48487"/>
                  <a:gd name="connsiteX489" fmla="*/ 861646 w 924208"/>
                  <a:gd name="connsiteY489" fmla="*/ 32697 h 48487"/>
                  <a:gd name="connsiteX490" fmla="*/ 861646 w 924208"/>
                  <a:gd name="connsiteY490" fmla="*/ 34320 h 48487"/>
                  <a:gd name="connsiteX491" fmla="*/ 862198 w 924208"/>
                  <a:gd name="connsiteY491" fmla="*/ 39844 h 48487"/>
                  <a:gd name="connsiteX492" fmla="*/ 859436 w 924208"/>
                  <a:gd name="connsiteY492" fmla="*/ 39481 h 48487"/>
                  <a:gd name="connsiteX493" fmla="*/ 857140 w 924208"/>
                  <a:gd name="connsiteY493" fmla="*/ 39395 h 48487"/>
                  <a:gd name="connsiteX494" fmla="*/ 854378 w 924208"/>
                  <a:gd name="connsiteY494" fmla="*/ 39481 h 48487"/>
                  <a:gd name="connsiteX495" fmla="*/ 851616 w 924208"/>
                  <a:gd name="connsiteY495" fmla="*/ 39844 h 48487"/>
                  <a:gd name="connsiteX496" fmla="*/ 851616 w 924208"/>
                  <a:gd name="connsiteY496" fmla="*/ 37582 h 48487"/>
                  <a:gd name="connsiteX497" fmla="*/ 851616 w 924208"/>
                  <a:gd name="connsiteY497" fmla="*/ 36547 h 48487"/>
                  <a:gd name="connsiteX498" fmla="*/ 852099 w 924208"/>
                  <a:gd name="connsiteY498" fmla="*/ 35407 h 48487"/>
                  <a:gd name="connsiteX499" fmla="*/ 852099 w 924208"/>
                  <a:gd name="connsiteY499" fmla="*/ 24877 h 48487"/>
                  <a:gd name="connsiteX500" fmla="*/ 852099 w 924208"/>
                  <a:gd name="connsiteY500" fmla="*/ 20302 h 48487"/>
                  <a:gd name="connsiteX501" fmla="*/ 852099 w 924208"/>
                  <a:gd name="connsiteY501" fmla="*/ 15400 h 48487"/>
                  <a:gd name="connsiteX502" fmla="*/ 851582 w 924208"/>
                  <a:gd name="connsiteY502" fmla="*/ 3696 h 48487"/>
                  <a:gd name="connsiteX503" fmla="*/ 856035 w 924208"/>
                  <a:gd name="connsiteY503" fmla="*/ 3696 h 48487"/>
                  <a:gd name="connsiteX504" fmla="*/ 860990 w 924208"/>
                  <a:gd name="connsiteY504" fmla="*/ 3696 h 48487"/>
                  <a:gd name="connsiteX505" fmla="*/ 865478 w 924208"/>
                  <a:gd name="connsiteY505" fmla="*/ 3696 h 48487"/>
                  <a:gd name="connsiteX506" fmla="*/ 876060 w 924208"/>
                  <a:gd name="connsiteY506" fmla="*/ 4801 h 48487"/>
                  <a:gd name="connsiteX507" fmla="*/ 881653 w 924208"/>
                  <a:gd name="connsiteY507" fmla="*/ 12586 h 48487"/>
                  <a:gd name="connsiteX508" fmla="*/ 878891 w 924208"/>
                  <a:gd name="connsiteY508" fmla="*/ 18732 h 48487"/>
                  <a:gd name="connsiteX509" fmla="*/ 871606 w 924208"/>
                  <a:gd name="connsiteY509" fmla="*/ 22046 h 48487"/>
                  <a:gd name="connsiteX510" fmla="*/ 883276 w 924208"/>
                  <a:gd name="connsiteY510" fmla="*/ 36633 h 48487"/>
                  <a:gd name="connsiteX511" fmla="*/ 885520 w 924208"/>
                  <a:gd name="connsiteY511" fmla="*/ 39844 h 48487"/>
                  <a:gd name="connsiteX512" fmla="*/ 882706 w 924208"/>
                  <a:gd name="connsiteY512" fmla="*/ 39481 h 48487"/>
                  <a:gd name="connsiteX513" fmla="*/ 879426 w 924208"/>
                  <a:gd name="connsiteY513" fmla="*/ 39395 h 48487"/>
                  <a:gd name="connsiteX514" fmla="*/ 873799 w 924208"/>
                  <a:gd name="connsiteY514" fmla="*/ 39844 h 48487"/>
                  <a:gd name="connsiteX515" fmla="*/ 866048 w 924208"/>
                  <a:gd name="connsiteY515" fmla="*/ 28865 h 48487"/>
                  <a:gd name="connsiteX516" fmla="*/ 864321 w 924208"/>
                  <a:gd name="connsiteY516" fmla="*/ 26051 h 48487"/>
                  <a:gd name="connsiteX517" fmla="*/ 861611 w 924208"/>
                  <a:gd name="connsiteY517" fmla="*/ 12879 h 48487"/>
                  <a:gd name="connsiteX518" fmla="*/ 861611 w 924208"/>
                  <a:gd name="connsiteY518" fmla="*/ 16936 h 48487"/>
                  <a:gd name="connsiteX519" fmla="*/ 861611 w 924208"/>
                  <a:gd name="connsiteY519" fmla="*/ 20820 h 48487"/>
                  <a:gd name="connsiteX520" fmla="*/ 869397 w 924208"/>
                  <a:gd name="connsiteY520" fmla="*/ 19094 h 48487"/>
                  <a:gd name="connsiteX521" fmla="*/ 871658 w 924208"/>
                  <a:gd name="connsiteY521" fmla="*/ 13173 h 48487"/>
                  <a:gd name="connsiteX522" fmla="*/ 871658 w 924208"/>
                  <a:gd name="connsiteY522" fmla="*/ 10463 h 48487"/>
                  <a:gd name="connsiteX523" fmla="*/ 870053 w 924208"/>
                  <a:gd name="connsiteY523" fmla="*/ 8132 h 48487"/>
                  <a:gd name="connsiteX524" fmla="*/ 867826 w 924208"/>
                  <a:gd name="connsiteY524" fmla="*/ 6976 h 48487"/>
                  <a:gd name="connsiteX525" fmla="*/ 865012 w 924208"/>
                  <a:gd name="connsiteY525" fmla="*/ 6838 h 48487"/>
                  <a:gd name="connsiteX526" fmla="*/ 861680 w 924208"/>
                  <a:gd name="connsiteY526" fmla="*/ 6838 h 48487"/>
                  <a:gd name="connsiteX527" fmla="*/ 861680 w 924208"/>
                  <a:gd name="connsiteY527" fmla="*/ 12966 h 48487"/>
                  <a:gd name="connsiteX528" fmla="*/ 918992 w 924208"/>
                  <a:gd name="connsiteY528" fmla="*/ 10791 h 48487"/>
                  <a:gd name="connsiteX529" fmla="*/ 911241 w 924208"/>
                  <a:gd name="connsiteY529" fmla="*/ 6337 h 48487"/>
                  <a:gd name="connsiteX530" fmla="*/ 906201 w 924208"/>
                  <a:gd name="connsiteY530" fmla="*/ 7545 h 48487"/>
                  <a:gd name="connsiteX531" fmla="*/ 904474 w 924208"/>
                  <a:gd name="connsiteY531" fmla="*/ 11343 h 48487"/>
                  <a:gd name="connsiteX532" fmla="*/ 906201 w 924208"/>
                  <a:gd name="connsiteY532" fmla="*/ 14588 h 48487"/>
                  <a:gd name="connsiteX533" fmla="*/ 912363 w 924208"/>
                  <a:gd name="connsiteY533" fmla="*/ 17506 h 48487"/>
                  <a:gd name="connsiteX534" fmla="*/ 919527 w 924208"/>
                  <a:gd name="connsiteY534" fmla="*/ 20838 h 48487"/>
                  <a:gd name="connsiteX535" fmla="*/ 922980 w 924208"/>
                  <a:gd name="connsiteY535" fmla="*/ 24187 h 48487"/>
                  <a:gd name="connsiteX536" fmla="*/ 924085 w 924208"/>
                  <a:gd name="connsiteY536" fmla="*/ 29072 h 48487"/>
                  <a:gd name="connsiteX537" fmla="*/ 922358 w 924208"/>
                  <a:gd name="connsiteY537" fmla="*/ 33750 h 48487"/>
                  <a:gd name="connsiteX538" fmla="*/ 915643 w 924208"/>
                  <a:gd name="connsiteY538" fmla="*/ 39102 h 48487"/>
                  <a:gd name="connsiteX539" fmla="*/ 906736 w 924208"/>
                  <a:gd name="connsiteY539" fmla="*/ 40344 h 48487"/>
                  <a:gd name="connsiteX540" fmla="*/ 896171 w 924208"/>
                  <a:gd name="connsiteY540" fmla="*/ 38118 h 48487"/>
                  <a:gd name="connsiteX541" fmla="*/ 898346 w 924208"/>
                  <a:gd name="connsiteY541" fmla="*/ 31437 h 48487"/>
                  <a:gd name="connsiteX542" fmla="*/ 899468 w 924208"/>
                  <a:gd name="connsiteY542" fmla="*/ 31437 h 48487"/>
                  <a:gd name="connsiteX543" fmla="*/ 902783 w 924208"/>
                  <a:gd name="connsiteY543" fmla="*/ 35770 h 48487"/>
                  <a:gd name="connsiteX544" fmla="*/ 908393 w 924208"/>
                  <a:gd name="connsiteY544" fmla="*/ 37013 h 48487"/>
                  <a:gd name="connsiteX545" fmla="*/ 913952 w 924208"/>
                  <a:gd name="connsiteY545" fmla="*/ 35839 h 48487"/>
                  <a:gd name="connsiteX546" fmla="*/ 916178 w 924208"/>
                  <a:gd name="connsiteY546" fmla="*/ 31955 h 48487"/>
                  <a:gd name="connsiteX547" fmla="*/ 913451 w 924208"/>
                  <a:gd name="connsiteY547" fmla="*/ 27950 h 48487"/>
                  <a:gd name="connsiteX548" fmla="*/ 906201 w 924208"/>
                  <a:gd name="connsiteY548" fmla="*/ 24618 h 48487"/>
                  <a:gd name="connsiteX549" fmla="*/ 903387 w 924208"/>
                  <a:gd name="connsiteY549" fmla="*/ 23065 h 48487"/>
                  <a:gd name="connsiteX550" fmla="*/ 901143 w 924208"/>
                  <a:gd name="connsiteY550" fmla="*/ 21942 h 48487"/>
                  <a:gd name="connsiteX551" fmla="*/ 897811 w 924208"/>
                  <a:gd name="connsiteY551" fmla="*/ 18593 h 48487"/>
                  <a:gd name="connsiteX552" fmla="*/ 896706 w 924208"/>
                  <a:gd name="connsiteY552" fmla="*/ 14036 h 48487"/>
                  <a:gd name="connsiteX553" fmla="*/ 901695 w 924208"/>
                  <a:gd name="connsiteY553" fmla="*/ 5767 h 48487"/>
                  <a:gd name="connsiteX554" fmla="*/ 906166 w 924208"/>
                  <a:gd name="connsiteY554" fmla="*/ 3575 h 48487"/>
                  <a:gd name="connsiteX555" fmla="*/ 911742 w 924208"/>
                  <a:gd name="connsiteY555" fmla="*/ 3023 h 48487"/>
                  <a:gd name="connsiteX556" fmla="*/ 921254 w 924208"/>
                  <a:gd name="connsiteY556" fmla="*/ 5215 h 48487"/>
                  <a:gd name="connsiteX557" fmla="*/ 921806 w 924208"/>
                  <a:gd name="connsiteY557" fmla="*/ 5664 h 48487"/>
                  <a:gd name="connsiteX558" fmla="*/ 920080 w 924208"/>
                  <a:gd name="connsiteY558" fmla="*/ 10843 h 48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Lst>
                <a:rect l="l" t="t" r="r" b="b"/>
                <a:pathLst>
                  <a:path w="924208" h="48487">
                    <a:moveTo>
                      <a:pt x="394" y="3558"/>
                    </a:moveTo>
                    <a:cubicBezTo>
                      <a:pt x="3053" y="3679"/>
                      <a:pt x="4900" y="3989"/>
                      <a:pt x="6022" y="3989"/>
                    </a:cubicBezTo>
                    <a:cubicBezTo>
                      <a:pt x="7144" y="3989"/>
                      <a:pt x="9112" y="3679"/>
                      <a:pt x="11770" y="3558"/>
                    </a:cubicBezTo>
                    <a:cubicBezTo>
                      <a:pt x="12873" y="5522"/>
                      <a:pt x="14101" y="7414"/>
                      <a:pt x="15447" y="9220"/>
                    </a:cubicBezTo>
                    <a:cubicBezTo>
                      <a:pt x="16586" y="11343"/>
                      <a:pt x="18226" y="13587"/>
                      <a:pt x="19935" y="16367"/>
                    </a:cubicBezTo>
                    <a:cubicBezTo>
                      <a:pt x="21075" y="14640"/>
                      <a:pt x="22715" y="12586"/>
                      <a:pt x="24406" y="10256"/>
                    </a:cubicBezTo>
                    <a:cubicBezTo>
                      <a:pt x="26098" y="7925"/>
                      <a:pt x="27859" y="5767"/>
                      <a:pt x="29430" y="3558"/>
                    </a:cubicBezTo>
                    <a:cubicBezTo>
                      <a:pt x="31070" y="3679"/>
                      <a:pt x="32175" y="3989"/>
                      <a:pt x="32744" y="3989"/>
                    </a:cubicBezTo>
                    <a:cubicBezTo>
                      <a:pt x="33818" y="3918"/>
                      <a:pt x="34885" y="3773"/>
                      <a:pt x="35938" y="3558"/>
                    </a:cubicBezTo>
                    <a:lnTo>
                      <a:pt x="35938" y="4058"/>
                    </a:lnTo>
                    <a:lnTo>
                      <a:pt x="29931" y="10877"/>
                    </a:lnTo>
                    <a:cubicBezTo>
                      <a:pt x="28877" y="11947"/>
                      <a:pt x="28204" y="12603"/>
                      <a:pt x="27220" y="13674"/>
                    </a:cubicBezTo>
                    <a:cubicBezTo>
                      <a:pt x="26526" y="14689"/>
                      <a:pt x="25751" y="15647"/>
                      <a:pt x="24907" y="16539"/>
                    </a:cubicBezTo>
                    <a:cubicBezTo>
                      <a:pt x="24092" y="17558"/>
                      <a:pt x="23184" y="18500"/>
                      <a:pt x="22197" y="19353"/>
                    </a:cubicBezTo>
                    <a:lnTo>
                      <a:pt x="23267" y="20855"/>
                    </a:lnTo>
                    <a:cubicBezTo>
                      <a:pt x="24355" y="22460"/>
                      <a:pt x="25460" y="23790"/>
                      <a:pt x="26582" y="25395"/>
                    </a:cubicBezTo>
                    <a:cubicBezTo>
                      <a:pt x="27704" y="27000"/>
                      <a:pt x="28705" y="28709"/>
                      <a:pt x="29620" y="30280"/>
                    </a:cubicBezTo>
                    <a:cubicBezTo>
                      <a:pt x="30587" y="31523"/>
                      <a:pt x="31657" y="33163"/>
                      <a:pt x="32762" y="34838"/>
                    </a:cubicBezTo>
                    <a:cubicBezTo>
                      <a:pt x="33866" y="36512"/>
                      <a:pt x="34954" y="38169"/>
                      <a:pt x="35800" y="39775"/>
                    </a:cubicBezTo>
                    <a:cubicBezTo>
                      <a:pt x="35109" y="39775"/>
                      <a:pt x="34315" y="39430"/>
                      <a:pt x="32969" y="39412"/>
                    </a:cubicBezTo>
                    <a:cubicBezTo>
                      <a:pt x="31622" y="39395"/>
                      <a:pt x="30897" y="39326"/>
                      <a:pt x="30224" y="39326"/>
                    </a:cubicBezTo>
                    <a:cubicBezTo>
                      <a:pt x="29551" y="39326"/>
                      <a:pt x="28670" y="39326"/>
                      <a:pt x="27358" y="39412"/>
                    </a:cubicBezTo>
                    <a:cubicBezTo>
                      <a:pt x="26046" y="39499"/>
                      <a:pt x="25166" y="39757"/>
                      <a:pt x="24579" y="39775"/>
                    </a:cubicBezTo>
                    <a:cubicBezTo>
                      <a:pt x="23802" y="38187"/>
                      <a:pt x="22559" y="36409"/>
                      <a:pt x="21040" y="33836"/>
                    </a:cubicBezTo>
                    <a:cubicBezTo>
                      <a:pt x="19504" y="31592"/>
                      <a:pt x="17812" y="29245"/>
                      <a:pt x="16051" y="26465"/>
                    </a:cubicBezTo>
                    <a:lnTo>
                      <a:pt x="10044" y="33819"/>
                    </a:lnTo>
                    <a:lnTo>
                      <a:pt x="7455" y="38066"/>
                    </a:lnTo>
                    <a:cubicBezTo>
                      <a:pt x="7144" y="38187"/>
                      <a:pt x="7075" y="38635"/>
                      <a:pt x="6591" y="38756"/>
                    </a:cubicBezTo>
                    <a:cubicBezTo>
                      <a:pt x="6591" y="39274"/>
                      <a:pt x="6194" y="39326"/>
                      <a:pt x="6022" y="39775"/>
                    </a:cubicBezTo>
                    <a:cubicBezTo>
                      <a:pt x="5096" y="39556"/>
                      <a:pt x="4156" y="39405"/>
                      <a:pt x="3208" y="39326"/>
                    </a:cubicBezTo>
                    <a:cubicBezTo>
                      <a:pt x="2081" y="39286"/>
                      <a:pt x="953" y="39438"/>
                      <a:pt x="-124" y="39775"/>
                    </a:cubicBezTo>
                    <a:cubicBezTo>
                      <a:pt x="998" y="38187"/>
                      <a:pt x="3191" y="35908"/>
                      <a:pt x="6004" y="32490"/>
                    </a:cubicBezTo>
                    <a:cubicBezTo>
                      <a:pt x="8818" y="29072"/>
                      <a:pt x="11425" y="25913"/>
                      <a:pt x="13652" y="23116"/>
                    </a:cubicBezTo>
                    <a:lnTo>
                      <a:pt x="394" y="3627"/>
                    </a:lnTo>
                    <a:close/>
                    <a:moveTo>
                      <a:pt x="60054" y="10756"/>
                    </a:moveTo>
                    <a:cubicBezTo>
                      <a:pt x="60054" y="11878"/>
                      <a:pt x="60054" y="13501"/>
                      <a:pt x="59881" y="15693"/>
                    </a:cubicBezTo>
                    <a:cubicBezTo>
                      <a:pt x="59674" y="17413"/>
                      <a:pt x="59560" y="19141"/>
                      <a:pt x="59536" y="20872"/>
                    </a:cubicBezTo>
                    <a:cubicBezTo>
                      <a:pt x="59536" y="22512"/>
                      <a:pt x="59674" y="24221"/>
                      <a:pt x="59881" y="26517"/>
                    </a:cubicBezTo>
                    <a:cubicBezTo>
                      <a:pt x="60088" y="28813"/>
                      <a:pt x="60054" y="30453"/>
                      <a:pt x="60054" y="31972"/>
                    </a:cubicBezTo>
                    <a:cubicBezTo>
                      <a:pt x="60054" y="32645"/>
                      <a:pt x="60054" y="34130"/>
                      <a:pt x="60244" y="35873"/>
                    </a:cubicBezTo>
                    <a:cubicBezTo>
                      <a:pt x="60434" y="37617"/>
                      <a:pt x="60589" y="38704"/>
                      <a:pt x="60606" y="39723"/>
                    </a:cubicBezTo>
                    <a:cubicBezTo>
                      <a:pt x="60054" y="39723"/>
                      <a:pt x="59018" y="39378"/>
                      <a:pt x="57862" y="39360"/>
                    </a:cubicBezTo>
                    <a:lnTo>
                      <a:pt x="55566" y="39274"/>
                    </a:lnTo>
                    <a:cubicBezTo>
                      <a:pt x="53582" y="39229"/>
                      <a:pt x="51599" y="39379"/>
                      <a:pt x="49645" y="39723"/>
                    </a:cubicBezTo>
                    <a:cubicBezTo>
                      <a:pt x="50197" y="33802"/>
                      <a:pt x="50577" y="27535"/>
                      <a:pt x="50577" y="20285"/>
                    </a:cubicBezTo>
                    <a:lnTo>
                      <a:pt x="50577" y="13691"/>
                    </a:lnTo>
                    <a:cubicBezTo>
                      <a:pt x="50577" y="12482"/>
                      <a:pt x="50577" y="11395"/>
                      <a:pt x="50577" y="10808"/>
                    </a:cubicBezTo>
                    <a:cubicBezTo>
                      <a:pt x="50335" y="7563"/>
                      <a:pt x="50059" y="5249"/>
                      <a:pt x="50024" y="3575"/>
                    </a:cubicBezTo>
                    <a:cubicBezTo>
                      <a:pt x="52527" y="3696"/>
                      <a:pt x="54323" y="4006"/>
                      <a:pt x="55203" y="4006"/>
                    </a:cubicBezTo>
                    <a:cubicBezTo>
                      <a:pt x="56083" y="4006"/>
                      <a:pt x="57844" y="3696"/>
                      <a:pt x="60589" y="3575"/>
                    </a:cubicBezTo>
                    <a:cubicBezTo>
                      <a:pt x="60256" y="5961"/>
                      <a:pt x="60071" y="8365"/>
                      <a:pt x="60037" y="10774"/>
                    </a:cubicBezTo>
                    <a:close/>
                    <a:moveTo>
                      <a:pt x="84014" y="7511"/>
                    </a:moveTo>
                    <a:cubicBezTo>
                      <a:pt x="83462" y="7511"/>
                      <a:pt x="82927" y="7511"/>
                      <a:pt x="82685" y="7511"/>
                    </a:cubicBezTo>
                    <a:cubicBezTo>
                      <a:pt x="81534" y="7552"/>
                      <a:pt x="80394" y="7278"/>
                      <a:pt x="79388" y="6717"/>
                    </a:cubicBezTo>
                    <a:cubicBezTo>
                      <a:pt x="78487" y="5930"/>
                      <a:pt x="77950" y="4806"/>
                      <a:pt x="77903" y="3609"/>
                    </a:cubicBezTo>
                    <a:cubicBezTo>
                      <a:pt x="77869" y="1949"/>
                      <a:pt x="79022" y="497"/>
                      <a:pt x="80648" y="157"/>
                    </a:cubicBezTo>
                    <a:cubicBezTo>
                      <a:pt x="81482" y="-261"/>
                      <a:pt x="82413" y="-446"/>
                      <a:pt x="83341" y="-378"/>
                    </a:cubicBezTo>
                    <a:cubicBezTo>
                      <a:pt x="85059" y="-471"/>
                      <a:pt x="86730" y="205"/>
                      <a:pt x="87899" y="1469"/>
                    </a:cubicBezTo>
                    <a:cubicBezTo>
                      <a:pt x="88320" y="2462"/>
                      <a:pt x="88527" y="3532"/>
                      <a:pt x="88503" y="4611"/>
                    </a:cubicBezTo>
                    <a:cubicBezTo>
                      <a:pt x="88523" y="7271"/>
                      <a:pt x="87360" y="9802"/>
                      <a:pt x="85326" y="11516"/>
                    </a:cubicBezTo>
                    <a:cubicBezTo>
                      <a:pt x="83552" y="13126"/>
                      <a:pt x="81365" y="14214"/>
                      <a:pt x="79008" y="14658"/>
                    </a:cubicBezTo>
                    <a:lnTo>
                      <a:pt x="79008" y="12448"/>
                    </a:lnTo>
                    <a:cubicBezTo>
                      <a:pt x="80415" y="12066"/>
                      <a:pt x="81689" y="11302"/>
                      <a:pt x="82685" y="10238"/>
                    </a:cubicBezTo>
                    <a:cubicBezTo>
                      <a:pt x="83510" y="9541"/>
                      <a:pt x="83995" y="8522"/>
                      <a:pt x="84014" y="7442"/>
                    </a:cubicBezTo>
                    <a:close/>
                    <a:moveTo>
                      <a:pt x="82150" y="39274"/>
                    </a:moveTo>
                    <a:lnTo>
                      <a:pt x="86828" y="30349"/>
                    </a:lnTo>
                    <a:cubicBezTo>
                      <a:pt x="92404" y="19905"/>
                      <a:pt x="96858" y="10946"/>
                      <a:pt x="100259" y="3489"/>
                    </a:cubicBezTo>
                    <a:cubicBezTo>
                      <a:pt x="100600" y="3499"/>
                      <a:pt x="100941" y="3533"/>
                      <a:pt x="101277" y="3592"/>
                    </a:cubicBezTo>
                    <a:lnTo>
                      <a:pt x="104091" y="3592"/>
                    </a:lnTo>
                    <a:cubicBezTo>
                      <a:pt x="104467" y="3585"/>
                      <a:pt x="104842" y="3551"/>
                      <a:pt x="105213" y="3489"/>
                    </a:cubicBezTo>
                    <a:lnTo>
                      <a:pt x="105765" y="4179"/>
                    </a:lnTo>
                    <a:cubicBezTo>
                      <a:pt x="111289" y="15814"/>
                      <a:pt x="116900" y="27035"/>
                      <a:pt x="122838" y="38704"/>
                    </a:cubicBezTo>
                    <a:lnTo>
                      <a:pt x="123080" y="39257"/>
                    </a:lnTo>
                    <a:lnTo>
                      <a:pt x="123080" y="39757"/>
                    </a:lnTo>
                    <a:cubicBezTo>
                      <a:pt x="122155" y="39588"/>
                      <a:pt x="121221" y="39466"/>
                      <a:pt x="120283" y="39395"/>
                    </a:cubicBezTo>
                    <a:cubicBezTo>
                      <a:pt x="119144" y="39395"/>
                      <a:pt x="118229" y="39309"/>
                      <a:pt x="117504" y="39309"/>
                    </a:cubicBezTo>
                    <a:cubicBezTo>
                      <a:pt x="115767" y="39279"/>
                      <a:pt x="114031" y="39430"/>
                      <a:pt x="112325" y="39757"/>
                    </a:cubicBezTo>
                    <a:cubicBezTo>
                      <a:pt x="110305" y="34820"/>
                      <a:pt x="108873" y="31368"/>
                      <a:pt x="107716" y="28778"/>
                    </a:cubicBezTo>
                    <a:cubicBezTo>
                      <a:pt x="106957" y="28778"/>
                      <a:pt x="105817" y="28778"/>
                      <a:pt x="104160" y="28778"/>
                    </a:cubicBezTo>
                    <a:lnTo>
                      <a:pt x="100587" y="28778"/>
                    </a:lnTo>
                    <a:cubicBezTo>
                      <a:pt x="98860" y="28778"/>
                      <a:pt x="96340" y="28778"/>
                      <a:pt x="92611" y="28778"/>
                    </a:cubicBezTo>
                    <a:lnTo>
                      <a:pt x="92439" y="29711"/>
                    </a:lnTo>
                    <a:cubicBezTo>
                      <a:pt x="91612" y="31370"/>
                      <a:pt x="90868" y="33070"/>
                      <a:pt x="90212" y="34803"/>
                    </a:cubicBezTo>
                    <a:cubicBezTo>
                      <a:pt x="89350" y="36360"/>
                      <a:pt x="88705" y="38026"/>
                      <a:pt x="88296" y="39757"/>
                    </a:cubicBezTo>
                    <a:cubicBezTo>
                      <a:pt x="87305" y="39407"/>
                      <a:pt x="86255" y="39255"/>
                      <a:pt x="85206" y="39309"/>
                    </a:cubicBezTo>
                    <a:cubicBezTo>
                      <a:pt x="84191" y="39260"/>
                      <a:pt x="83175" y="39414"/>
                      <a:pt x="82219" y="39757"/>
                    </a:cubicBezTo>
                    <a:lnTo>
                      <a:pt x="82219" y="39274"/>
                    </a:lnTo>
                    <a:close/>
                    <a:moveTo>
                      <a:pt x="94234" y="25827"/>
                    </a:moveTo>
                    <a:lnTo>
                      <a:pt x="106318" y="25827"/>
                    </a:lnTo>
                    <a:cubicBezTo>
                      <a:pt x="104695" y="22547"/>
                      <a:pt x="102969" y="18231"/>
                      <a:pt x="100276" y="13535"/>
                    </a:cubicBezTo>
                    <a:cubicBezTo>
                      <a:pt x="98163" y="17354"/>
                      <a:pt x="96273" y="21290"/>
                      <a:pt x="94614" y="25326"/>
                    </a:cubicBezTo>
                    <a:lnTo>
                      <a:pt x="94268" y="25827"/>
                    </a:lnTo>
                    <a:close/>
                    <a:moveTo>
                      <a:pt x="142569" y="39412"/>
                    </a:moveTo>
                    <a:cubicBezTo>
                      <a:pt x="141499" y="39412"/>
                      <a:pt x="140671" y="39309"/>
                      <a:pt x="139825" y="39309"/>
                    </a:cubicBezTo>
                    <a:cubicBezTo>
                      <a:pt x="138860" y="39259"/>
                      <a:pt x="137895" y="39412"/>
                      <a:pt x="136994" y="39757"/>
                    </a:cubicBezTo>
                    <a:cubicBezTo>
                      <a:pt x="137339" y="35925"/>
                      <a:pt x="137598" y="32024"/>
                      <a:pt x="137770" y="28019"/>
                    </a:cubicBezTo>
                    <a:cubicBezTo>
                      <a:pt x="138116" y="23738"/>
                      <a:pt x="138133" y="19388"/>
                      <a:pt x="138133" y="14744"/>
                    </a:cubicBezTo>
                    <a:cubicBezTo>
                      <a:pt x="138133" y="13656"/>
                      <a:pt x="138133" y="12413"/>
                      <a:pt x="138133" y="10307"/>
                    </a:cubicBezTo>
                    <a:cubicBezTo>
                      <a:pt x="138133" y="8581"/>
                      <a:pt x="138133" y="6993"/>
                      <a:pt x="138133" y="6009"/>
                    </a:cubicBezTo>
                    <a:cubicBezTo>
                      <a:pt x="138162" y="5205"/>
                      <a:pt x="138093" y="4398"/>
                      <a:pt x="137926" y="3609"/>
                    </a:cubicBezTo>
                    <a:cubicBezTo>
                      <a:pt x="139290" y="3730"/>
                      <a:pt x="140377" y="4041"/>
                      <a:pt x="140929" y="4041"/>
                    </a:cubicBezTo>
                    <a:cubicBezTo>
                      <a:pt x="141482" y="4041"/>
                      <a:pt x="142449" y="3730"/>
                      <a:pt x="143761" y="3609"/>
                    </a:cubicBezTo>
                    <a:cubicBezTo>
                      <a:pt x="146471" y="5854"/>
                      <a:pt x="148767" y="8063"/>
                      <a:pt x="150994" y="10169"/>
                    </a:cubicBezTo>
                    <a:cubicBezTo>
                      <a:pt x="153238" y="11896"/>
                      <a:pt x="155931" y="14191"/>
                      <a:pt x="158555" y="16453"/>
                    </a:cubicBezTo>
                    <a:cubicBezTo>
                      <a:pt x="161317" y="19094"/>
                      <a:pt x="163733" y="20907"/>
                      <a:pt x="165460" y="22581"/>
                    </a:cubicBezTo>
                    <a:cubicBezTo>
                      <a:pt x="167635" y="24307"/>
                      <a:pt x="169689" y="26431"/>
                      <a:pt x="172089" y="28571"/>
                    </a:cubicBezTo>
                    <a:lnTo>
                      <a:pt x="172089" y="10843"/>
                    </a:lnTo>
                    <a:cubicBezTo>
                      <a:pt x="172035" y="9746"/>
                      <a:pt x="171902" y="8657"/>
                      <a:pt x="171692" y="7580"/>
                    </a:cubicBezTo>
                    <a:cubicBezTo>
                      <a:pt x="171588" y="6337"/>
                      <a:pt x="171571" y="5249"/>
                      <a:pt x="171553" y="4662"/>
                    </a:cubicBezTo>
                    <a:lnTo>
                      <a:pt x="171553" y="3558"/>
                    </a:lnTo>
                    <a:cubicBezTo>
                      <a:pt x="172745" y="3679"/>
                      <a:pt x="173815" y="3989"/>
                      <a:pt x="174367" y="3989"/>
                    </a:cubicBezTo>
                    <a:cubicBezTo>
                      <a:pt x="174920" y="3989"/>
                      <a:pt x="175455" y="3730"/>
                      <a:pt x="176094" y="3679"/>
                    </a:cubicBezTo>
                    <a:lnTo>
                      <a:pt x="177336" y="3575"/>
                    </a:lnTo>
                    <a:cubicBezTo>
                      <a:pt x="177233" y="4835"/>
                      <a:pt x="177233" y="5854"/>
                      <a:pt x="177233" y="6751"/>
                    </a:cubicBezTo>
                    <a:cubicBezTo>
                      <a:pt x="177043" y="9134"/>
                      <a:pt x="176698" y="11360"/>
                      <a:pt x="176680" y="13121"/>
                    </a:cubicBezTo>
                    <a:cubicBezTo>
                      <a:pt x="176680" y="14243"/>
                      <a:pt x="176680" y="15262"/>
                      <a:pt x="176680" y="15831"/>
                    </a:cubicBezTo>
                    <a:cubicBezTo>
                      <a:pt x="176680" y="16401"/>
                      <a:pt x="176680" y="17558"/>
                      <a:pt x="176680" y="18490"/>
                    </a:cubicBezTo>
                    <a:cubicBezTo>
                      <a:pt x="176496" y="19425"/>
                      <a:pt x="176363" y="20370"/>
                      <a:pt x="176283" y="21321"/>
                    </a:cubicBezTo>
                    <a:cubicBezTo>
                      <a:pt x="176176" y="21891"/>
                      <a:pt x="176119" y="22467"/>
                      <a:pt x="176111" y="23047"/>
                    </a:cubicBezTo>
                    <a:lnTo>
                      <a:pt x="176111" y="39671"/>
                    </a:lnTo>
                    <a:cubicBezTo>
                      <a:pt x="176007" y="39671"/>
                      <a:pt x="175955" y="39326"/>
                      <a:pt x="175438" y="39326"/>
                    </a:cubicBezTo>
                    <a:lnTo>
                      <a:pt x="173711" y="39326"/>
                    </a:lnTo>
                    <a:cubicBezTo>
                      <a:pt x="172769" y="39233"/>
                      <a:pt x="171816" y="39362"/>
                      <a:pt x="170932" y="39706"/>
                    </a:cubicBezTo>
                    <a:cubicBezTo>
                      <a:pt x="163077" y="31989"/>
                      <a:pt x="155879" y="25740"/>
                      <a:pt x="149613" y="20268"/>
                    </a:cubicBezTo>
                    <a:lnTo>
                      <a:pt x="142518" y="14174"/>
                    </a:lnTo>
                    <a:cubicBezTo>
                      <a:pt x="142518" y="17489"/>
                      <a:pt x="142518" y="19750"/>
                      <a:pt x="142518" y="21373"/>
                    </a:cubicBezTo>
                    <a:lnTo>
                      <a:pt x="142518" y="25982"/>
                    </a:lnTo>
                    <a:cubicBezTo>
                      <a:pt x="142518" y="32058"/>
                      <a:pt x="142518" y="36529"/>
                      <a:pt x="142742" y="39706"/>
                    </a:cubicBezTo>
                    <a:lnTo>
                      <a:pt x="142518" y="39360"/>
                    </a:lnTo>
                    <a:close/>
                    <a:moveTo>
                      <a:pt x="207822" y="45471"/>
                    </a:moveTo>
                    <a:cubicBezTo>
                      <a:pt x="211137" y="44954"/>
                      <a:pt x="212794" y="43624"/>
                      <a:pt x="212846" y="40517"/>
                    </a:cubicBezTo>
                    <a:cubicBezTo>
                      <a:pt x="213279" y="37702"/>
                      <a:pt x="213453" y="34853"/>
                      <a:pt x="213364" y="32007"/>
                    </a:cubicBezTo>
                    <a:cubicBezTo>
                      <a:pt x="213364" y="30902"/>
                      <a:pt x="213364" y="29245"/>
                      <a:pt x="213364" y="27035"/>
                    </a:cubicBezTo>
                    <a:lnTo>
                      <a:pt x="213364" y="22547"/>
                    </a:lnTo>
                    <a:cubicBezTo>
                      <a:pt x="213364" y="21563"/>
                      <a:pt x="213364" y="20441"/>
                      <a:pt x="213364" y="19094"/>
                    </a:cubicBezTo>
                    <a:lnTo>
                      <a:pt x="213364" y="12638"/>
                    </a:lnTo>
                    <a:cubicBezTo>
                      <a:pt x="213364" y="11516"/>
                      <a:pt x="213364" y="10912"/>
                      <a:pt x="213364" y="10273"/>
                    </a:cubicBezTo>
                    <a:cubicBezTo>
                      <a:pt x="213364" y="9306"/>
                      <a:pt x="213364" y="8201"/>
                      <a:pt x="213364" y="6941"/>
                    </a:cubicBezTo>
                    <a:cubicBezTo>
                      <a:pt x="213291" y="5819"/>
                      <a:pt x="213129" y="4706"/>
                      <a:pt x="212880" y="3609"/>
                    </a:cubicBezTo>
                    <a:cubicBezTo>
                      <a:pt x="215642" y="3730"/>
                      <a:pt x="217369" y="4041"/>
                      <a:pt x="218422" y="4041"/>
                    </a:cubicBezTo>
                    <a:cubicBezTo>
                      <a:pt x="219475" y="4041"/>
                      <a:pt x="221253" y="3730"/>
                      <a:pt x="223946" y="3609"/>
                    </a:cubicBezTo>
                    <a:cubicBezTo>
                      <a:pt x="223606" y="5833"/>
                      <a:pt x="223428" y="8077"/>
                      <a:pt x="223410" y="10325"/>
                    </a:cubicBezTo>
                    <a:cubicBezTo>
                      <a:pt x="223410" y="11947"/>
                      <a:pt x="223410" y="14036"/>
                      <a:pt x="223410" y="16953"/>
                    </a:cubicBezTo>
                    <a:cubicBezTo>
                      <a:pt x="223126" y="17482"/>
                      <a:pt x="222993" y="18081"/>
                      <a:pt x="223031" y="18680"/>
                    </a:cubicBezTo>
                    <a:cubicBezTo>
                      <a:pt x="223031" y="20233"/>
                      <a:pt x="223203" y="22012"/>
                      <a:pt x="223410" y="24670"/>
                    </a:cubicBezTo>
                    <a:cubicBezTo>
                      <a:pt x="223410" y="27018"/>
                      <a:pt x="223410" y="29227"/>
                      <a:pt x="223410" y="30919"/>
                    </a:cubicBezTo>
                    <a:lnTo>
                      <a:pt x="223410" y="34233"/>
                    </a:lnTo>
                    <a:cubicBezTo>
                      <a:pt x="223410" y="37686"/>
                      <a:pt x="222824" y="40362"/>
                      <a:pt x="221218" y="42053"/>
                    </a:cubicBezTo>
                    <a:cubicBezTo>
                      <a:pt x="218905" y="45420"/>
                      <a:pt x="214537" y="47578"/>
                      <a:pt x="208944" y="48095"/>
                    </a:cubicBezTo>
                    <a:lnTo>
                      <a:pt x="207840" y="45471"/>
                    </a:lnTo>
                    <a:close/>
                    <a:moveTo>
                      <a:pt x="250789" y="10808"/>
                    </a:moveTo>
                    <a:cubicBezTo>
                      <a:pt x="250789" y="11930"/>
                      <a:pt x="250789" y="13553"/>
                      <a:pt x="250789" y="15745"/>
                    </a:cubicBezTo>
                    <a:cubicBezTo>
                      <a:pt x="250789" y="17937"/>
                      <a:pt x="250789" y="19353"/>
                      <a:pt x="250789" y="20924"/>
                    </a:cubicBezTo>
                    <a:cubicBezTo>
                      <a:pt x="250789" y="22495"/>
                      <a:pt x="250789" y="24273"/>
                      <a:pt x="250789" y="26569"/>
                    </a:cubicBezTo>
                    <a:cubicBezTo>
                      <a:pt x="250789" y="28865"/>
                      <a:pt x="250789" y="30505"/>
                      <a:pt x="250789" y="32024"/>
                    </a:cubicBezTo>
                    <a:cubicBezTo>
                      <a:pt x="251036" y="33312"/>
                      <a:pt x="251196" y="34615"/>
                      <a:pt x="251272" y="35925"/>
                    </a:cubicBezTo>
                    <a:cubicBezTo>
                      <a:pt x="251272" y="37652"/>
                      <a:pt x="251272" y="38756"/>
                      <a:pt x="251272" y="39775"/>
                    </a:cubicBezTo>
                    <a:cubicBezTo>
                      <a:pt x="250515" y="39607"/>
                      <a:pt x="249748" y="39487"/>
                      <a:pt x="248976" y="39412"/>
                    </a:cubicBezTo>
                    <a:cubicBezTo>
                      <a:pt x="247785" y="39412"/>
                      <a:pt x="246801" y="39326"/>
                      <a:pt x="246249" y="39326"/>
                    </a:cubicBezTo>
                    <a:cubicBezTo>
                      <a:pt x="244369" y="39285"/>
                      <a:pt x="242489" y="39435"/>
                      <a:pt x="240639" y="39775"/>
                    </a:cubicBezTo>
                    <a:cubicBezTo>
                      <a:pt x="241191" y="33854"/>
                      <a:pt x="241260" y="27587"/>
                      <a:pt x="241260" y="20337"/>
                    </a:cubicBezTo>
                    <a:lnTo>
                      <a:pt x="241260" y="17558"/>
                    </a:lnTo>
                    <a:cubicBezTo>
                      <a:pt x="241260" y="16436"/>
                      <a:pt x="241260" y="15244"/>
                      <a:pt x="241260" y="13743"/>
                    </a:cubicBezTo>
                    <a:cubicBezTo>
                      <a:pt x="241260" y="12534"/>
                      <a:pt x="241260" y="11447"/>
                      <a:pt x="241260" y="10860"/>
                    </a:cubicBezTo>
                    <a:cubicBezTo>
                      <a:pt x="241371" y="8436"/>
                      <a:pt x="241191" y="6007"/>
                      <a:pt x="240725" y="3627"/>
                    </a:cubicBezTo>
                    <a:cubicBezTo>
                      <a:pt x="243470" y="3748"/>
                      <a:pt x="245161" y="4058"/>
                      <a:pt x="246249" y="4058"/>
                    </a:cubicBezTo>
                    <a:cubicBezTo>
                      <a:pt x="247336" y="4058"/>
                      <a:pt x="249028" y="3748"/>
                      <a:pt x="251307" y="3627"/>
                    </a:cubicBezTo>
                    <a:cubicBezTo>
                      <a:pt x="251291" y="6035"/>
                      <a:pt x="251117" y="8440"/>
                      <a:pt x="250789" y="10825"/>
                    </a:cubicBezTo>
                    <a:close/>
                    <a:moveTo>
                      <a:pt x="265186" y="39274"/>
                    </a:moveTo>
                    <a:lnTo>
                      <a:pt x="269709" y="30349"/>
                    </a:lnTo>
                    <a:cubicBezTo>
                      <a:pt x="275268" y="19905"/>
                      <a:pt x="279739" y="10946"/>
                      <a:pt x="283433" y="3489"/>
                    </a:cubicBezTo>
                    <a:lnTo>
                      <a:pt x="284158" y="3592"/>
                    </a:lnTo>
                    <a:lnTo>
                      <a:pt x="286972" y="3592"/>
                    </a:lnTo>
                    <a:cubicBezTo>
                      <a:pt x="287353" y="3599"/>
                      <a:pt x="287736" y="3565"/>
                      <a:pt x="288111" y="3489"/>
                    </a:cubicBezTo>
                    <a:lnTo>
                      <a:pt x="288646" y="4179"/>
                    </a:lnTo>
                    <a:cubicBezTo>
                      <a:pt x="294187" y="15814"/>
                      <a:pt x="299780" y="27035"/>
                      <a:pt x="305909" y="38704"/>
                    </a:cubicBezTo>
                    <a:lnTo>
                      <a:pt x="306099" y="39257"/>
                    </a:lnTo>
                    <a:lnTo>
                      <a:pt x="306099" y="39757"/>
                    </a:lnTo>
                    <a:cubicBezTo>
                      <a:pt x="305213" y="39592"/>
                      <a:pt x="304321" y="39471"/>
                      <a:pt x="303423" y="39395"/>
                    </a:cubicBezTo>
                    <a:cubicBezTo>
                      <a:pt x="302059" y="39395"/>
                      <a:pt x="301420" y="39309"/>
                      <a:pt x="300506" y="39309"/>
                    </a:cubicBezTo>
                    <a:cubicBezTo>
                      <a:pt x="298767" y="39266"/>
                      <a:pt x="297031" y="39416"/>
                      <a:pt x="295327" y="39757"/>
                    </a:cubicBezTo>
                    <a:cubicBezTo>
                      <a:pt x="293203" y="34820"/>
                      <a:pt x="291978" y="31368"/>
                      <a:pt x="290856" y="28778"/>
                    </a:cubicBezTo>
                    <a:cubicBezTo>
                      <a:pt x="289803" y="28778"/>
                      <a:pt x="288663" y="28778"/>
                      <a:pt x="287006" y="28778"/>
                    </a:cubicBezTo>
                    <a:lnTo>
                      <a:pt x="283554" y="28778"/>
                    </a:lnTo>
                    <a:cubicBezTo>
                      <a:pt x="281827" y="28778"/>
                      <a:pt x="279117" y="28778"/>
                      <a:pt x="275596" y="28778"/>
                    </a:cubicBezTo>
                    <a:lnTo>
                      <a:pt x="275216" y="29711"/>
                    </a:lnTo>
                    <a:cubicBezTo>
                      <a:pt x="274629" y="31437"/>
                      <a:pt x="273645" y="33077"/>
                      <a:pt x="272989" y="34803"/>
                    </a:cubicBezTo>
                    <a:cubicBezTo>
                      <a:pt x="272326" y="36422"/>
                      <a:pt x="271751" y="38076"/>
                      <a:pt x="271263" y="39757"/>
                    </a:cubicBezTo>
                    <a:cubicBezTo>
                      <a:pt x="270197" y="39421"/>
                      <a:pt x="269082" y="39269"/>
                      <a:pt x="267965" y="39309"/>
                    </a:cubicBezTo>
                    <a:cubicBezTo>
                      <a:pt x="267002" y="39271"/>
                      <a:pt x="266039" y="39424"/>
                      <a:pt x="265134" y="39757"/>
                    </a:cubicBezTo>
                    <a:lnTo>
                      <a:pt x="265134" y="39274"/>
                    </a:lnTo>
                    <a:close/>
                    <a:moveTo>
                      <a:pt x="277443" y="25827"/>
                    </a:moveTo>
                    <a:lnTo>
                      <a:pt x="289181" y="25827"/>
                    </a:lnTo>
                    <a:cubicBezTo>
                      <a:pt x="287679" y="22547"/>
                      <a:pt x="285832" y="18231"/>
                      <a:pt x="283433" y="13535"/>
                    </a:cubicBezTo>
                    <a:cubicBezTo>
                      <a:pt x="281156" y="17311"/>
                      <a:pt x="279164" y="21252"/>
                      <a:pt x="277477" y="25326"/>
                    </a:cubicBezTo>
                    <a:lnTo>
                      <a:pt x="277477" y="25827"/>
                    </a:lnTo>
                    <a:close/>
                    <a:moveTo>
                      <a:pt x="358940" y="35822"/>
                    </a:moveTo>
                    <a:cubicBezTo>
                      <a:pt x="354382" y="39153"/>
                      <a:pt x="348271" y="40500"/>
                      <a:pt x="341038" y="40500"/>
                    </a:cubicBezTo>
                    <a:cubicBezTo>
                      <a:pt x="333805" y="40500"/>
                      <a:pt x="327677" y="38774"/>
                      <a:pt x="323551" y="35321"/>
                    </a:cubicBezTo>
                    <a:cubicBezTo>
                      <a:pt x="316223" y="29633"/>
                      <a:pt x="314894" y="19082"/>
                      <a:pt x="320582" y="11754"/>
                    </a:cubicBezTo>
                    <a:cubicBezTo>
                      <a:pt x="321768" y="10225"/>
                      <a:pt x="323211" y="8911"/>
                      <a:pt x="324846" y="7873"/>
                    </a:cubicBezTo>
                    <a:cubicBezTo>
                      <a:pt x="330146" y="4445"/>
                      <a:pt x="336370" y="2727"/>
                      <a:pt x="342678" y="2953"/>
                    </a:cubicBezTo>
                    <a:cubicBezTo>
                      <a:pt x="347917" y="2767"/>
                      <a:pt x="353113" y="3956"/>
                      <a:pt x="357749" y="6406"/>
                    </a:cubicBezTo>
                    <a:cubicBezTo>
                      <a:pt x="360581" y="8144"/>
                      <a:pt x="363027" y="10447"/>
                      <a:pt x="364930" y="13173"/>
                    </a:cubicBezTo>
                    <a:cubicBezTo>
                      <a:pt x="366078" y="15809"/>
                      <a:pt x="366666" y="18654"/>
                      <a:pt x="366656" y="21528"/>
                    </a:cubicBezTo>
                    <a:cubicBezTo>
                      <a:pt x="366689" y="24206"/>
                      <a:pt x="366097" y="26852"/>
                      <a:pt x="364930" y="29262"/>
                    </a:cubicBezTo>
                    <a:cubicBezTo>
                      <a:pt x="363321" y="31779"/>
                      <a:pt x="361287" y="33999"/>
                      <a:pt x="358922" y="35822"/>
                    </a:cubicBezTo>
                    <a:close/>
                    <a:moveTo>
                      <a:pt x="353260" y="31471"/>
                    </a:moveTo>
                    <a:cubicBezTo>
                      <a:pt x="355180" y="28124"/>
                      <a:pt x="356147" y="24316"/>
                      <a:pt x="356057" y="20458"/>
                    </a:cubicBezTo>
                    <a:cubicBezTo>
                      <a:pt x="356027" y="18053"/>
                      <a:pt x="355437" y="15688"/>
                      <a:pt x="354331" y="13553"/>
                    </a:cubicBezTo>
                    <a:cubicBezTo>
                      <a:pt x="353474" y="11269"/>
                      <a:pt x="351907" y="9320"/>
                      <a:pt x="349859" y="7994"/>
                    </a:cubicBezTo>
                    <a:cubicBezTo>
                      <a:pt x="347519" y="6551"/>
                      <a:pt x="344824" y="5786"/>
                      <a:pt x="342074" y="5785"/>
                    </a:cubicBezTo>
                    <a:cubicBezTo>
                      <a:pt x="339495" y="5705"/>
                      <a:pt x="336956" y="6428"/>
                      <a:pt x="334806" y="7856"/>
                    </a:cubicBezTo>
                    <a:cubicBezTo>
                      <a:pt x="333044" y="8873"/>
                      <a:pt x="331518" y="10257"/>
                      <a:pt x="330335" y="11913"/>
                    </a:cubicBezTo>
                    <a:cubicBezTo>
                      <a:pt x="328419" y="15452"/>
                      <a:pt x="327496" y="19441"/>
                      <a:pt x="327660" y="23462"/>
                    </a:cubicBezTo>
                    <a:cubicBezTo>
                      <a:pt x="327646" y="25813"/>
                      <a:pt x="328179" y="28135"/>
                      <a:pt x="329213" y="30246"/>
                    </a:cubicBezTo>
                    <a:cubicBezTo>
                      <a:pt x="330120" y="32369"/>
                      <a:pt x="331689" y="34144"/>
                      <a:pt x="333684" y="35304"/>
                    </a:cubicBezTo>
                    <a:cubicBezTo>
                      <a:pt x="335970" y="36866"/>
                      <a:pt x="338706" y="37629"/>
                      <a:pt x="341470" y="37479"/>
                    </a:cubicBezTo>
                    <a:cubicBezTo>
                      <a:pt x="346151" y="37563"/>
                      <a:pt x="350559" y="35269"/>
                      <a:pt x="353174" y="31385"/>
                    </a:cubicBezTo>
                    <a:close/>
                    <a:moveTo>
                      <a:pt x="398920" y="11412"/>
                    </a:moveTo>
                    <a:cubicBezTo>
                      <a:pt x="398920" y="12966"/>
                      <a:pt x="398523" y="14865"/>
                      <a:pt x="398454" y="18076"/>
                    </a:cubicBezTo>
                    <a:cubicBezTo>
                      <a:pt x="398454" y="20889"/>
                      <a:pt x="398454" y="23116"/>
                      <a:pt x="398454" y="24670"/>
                    </a:cubicBezTo>
                    <a:lnTo>
                      <a:pt x="398454" y="28002"/>
                    </a:lnTo>
                    <a:cubicBezTo>
                      <a:pt x="398454" y="29262"/>
                      <a:pt x="398454" y="30384"/>
                      <a:pt x="398454" y="31368"/>
                    </a:cubicBezTo>
                    <a:cubicBezTo>
                      <a:pt x="398457" y="32723"/>
                      <a:pt x="398620" y="34073"/>
                      <a:pt x="398937" y="35390"/>
                    </a:cubicBezTo>
                    <a:cubicBezTo>
                      <a:pt x="398937" y="37116"/>
                      <a:pt x="398937" y="38722"/>
                      <a:pt x="398937" y="39757"/>
                    </a:cubicBezTo>
                    <a:cubicBezTo>
                      <a:pt x="398385" y="39757"/>
                      <a:pt x="397366" y="39412"/>
                      <a:pt x="396192" y="39395"/>
                    </a:cubicBezTo>
                    <a:cubicBezTo>
                      <a:pt x="395019" y="39378"/>
                      <a:pt x="394207" y="39309"/>
                      <a:pt x="393413" y="39309"/>
                    </a:cubicBezTo>
                    <a:cubicBezTo>
                      <a:pt x="392619" y="39309"/>
                      <a:pt x="392239" y="39309"/>
                      <a:pt x="391117" y="39395"/>
                    </a:cubicBezTo>
                    <a:cubicBezTo>
                      <a:pt x="389995" y="39481"/>
                      <a:pt x="388908" y="39740"/>
                      <a:pt x="388338" y="39757"/>
                    </a:cubicBezTo>
                    <a:cubicBezTo>
                      <a:pt x="388338" y="38739"/>
                      <a:pt x="388338" y="37600"/>
                      <a:pt x="388338" y="35925"/>
                    </a:cubicBezTo>
                    <a:cubicBezTo>
                      <a:pt x="388578" y="34665"/>
                      <a:pt x="388740" y="33391"/>
                      <a:pt x="388821" y="32110"/>
                    </a:cubicBezTo>
                    <a:cubicBezTo>
                      <a:pt x="388821" y="24774"/>
                      <a:pt x="388821" y="18663"/>
                      <a:pt x="388821" y="14226"/>
                    </a:cubicBezTo>
                    <a:cubicBezTo>
                      <a:pt x="388821" y="12638"/>
                      <a:pt x="388821" y="10411"/>
                      <a:pt x="388821" y="7528"/>
                    </a:cubicBezTo>
                    <a:cubicBezTo>
                      <a:pt x="386948" y="7506"/>
                      <a:pt x="385077" y="7645"/>
                      <a:pt x="383228" y="7942"/>
                    </a:cubicBezTo>
                    <a:cubicBezTo>
                      <a:pt x="380501" y="8046"/>
                      <a:pt x="378740" y="8081"/>
                      <a:pt x="376617" y="8184"/>
                    </a:cubicBezTo>
                    <a:cubicBezTo>
                      <a:pt x="377100" y="7960"/>
                      <a:pt x="377117" y="7010"/>
                      <a:pt x="377117" y="6009"/>
                    </a:cubicBezTo>
                    <a:cubicBezTo>
                      <a:pt x="377117" y="5284"/>
                      <a:pt x="377117" y="4714"/>
                      <a:pt x="377117" y="4179"/>
                    </a:cubicBezTo>
                    <a:cubicBezTo>
                      <a:pt x="377110" y="4134"/>
                      <a:pt x="377110" y="4086"/>
                      <a:pt x="377117" y="4041"/>
                    </a:cubicBezTo>
                    <a:cubicBezTo>
                      <a:pt x="377014" y="3713"/>
                      <a:pt x="376910" y="3627"/>
                      <a:pt x="376686" y="3609"/>
                    </a:cubicBezTo>
                    <a:cubicBezTo>
                      <a:pt x="378895" y="3609"/>
                      <a:pt x="380553" y="3609"/>
                      <a:pt x="381675" y="3609"/>
                    </a:cubicBezTo>
                    <a:cubicBezTo>
                      <a:pt x="386629" y="3609"/>
                      <a:pt x="390530" y="3955"/>
                      <a:pt x="393396" y="3955"/>
                    </a:cubicBezTo>
                    <a:lnTo>
                      <a:pt x="400111" y="3955"/>
                    </a:lnTo>
                    <a:cubicBezTo>
                      <a:pt x="401216" y="3955"/>
                      <a:pt x="402873" y="3661"/>
                      <a:pt x="405066" y="3627"/>
                    </a:cubicBezTo>
                    <a:cubicBezTo>
                      <a:pt x="407258" y="3592"/>
                      <a:pt x="408967" y="3523"/>
                      <a:pt x="410400" y="3523"/>
                    </a:cubicBezTo>
                    <a:cubicBezTo>
                      <a:pt x="410141" y="4229"/>
                      <a:pt x="410029" y="4982"/>
                      <a:pt x="410072" y="5733"/>
                    </a:cubicBezTo>
                    <a:cubicBezTo>
                      <a:pt x="410029" y="6535"/>
                      <a:pt x="410141" y="7338"/>
                      <a:pt x="410400" y="8098"/>
                    </a:cubicBezTo>
                    <a:cubicBezTo>
                      <a:pt x="406688" y="7873"/>
                      <a:pt x="402804" y="7442"/>
                      <a:pt x="398920" y="7442"/>
                    </a:cubicBezTo>
                    <a:lnTo>
                      <a:pt x="398920" y="11326"/>
                    </a:lnTo>
                    <a:close/>
                    <a:moveTo>
                      <a:pt x="463569" y="35822"/>
                    </a:moveTo>
                    <a:cubicBezTo>
                      <a:pt x="458614" y="39153"/>
                      <a:pt x="452503" y="40500"/>
                      <a:pt x="445288" y="40500"/>
                    </a:cubicBezTo>
                    <a:cubicBezTo>
                      <a:pt x="438072" y="40500"/>
                      <a:pt x="431926" y="38774"/>
                      <a:pt x="427921" y="35321"/>
                    </a:cubicBezTo>
                    <a:cubicBezTo>
                      <a:pt x="423619" y="32229"/>
                      <a:pt x="421135" y="27202"/>
                      <a:pt x="421292" y="21908"/>
                    </a:cubicBezTo>
                    <a:cubicBezTo>
                      <a:pt x="421237" y="16185"/>
                      <a:pt x="424194" y="10856"/>
                      <a:pt x="429078" y="7873"/>
                    </a:cubicBezTo>
                    <a:cubicBezTo>
                      <a:pt x="434377" y="4445"/>
                      <a:pt x="440602" y="2727"/>
                      <a:pt x="446910" y="2953"/>
                    </a:cubicBezTo>
                    <a:cubicBezTo>
                      <a:pt x="452149" y="2767"/>
                      <a:pt x="457345" y="3956"/>
                      <a:pt x="461980" y="6406"/>
                    </a:cubicBezTo>
                    <a:cubicBezTo>
                      <a:pt x="464822" y="8139"/>
                      <a:pt x="467273" y="10444"/>
                      <a:pt x="469179" y="13173"/>
                    </a:cubicBezTo>
                    <a:cubicBezTo>
                      <a:pt x="470322" y="15811"/>
                      <a:pt x="470909" y="18654"/>
                      <a:pt x="470905" y="21528"/>
                    </a:cubicBezTo>
                    <a:cubicBezTo>
                      <a:pt x="470938" y="24206"/>
                      <a:pt x="470346" y="26852"/>
                      <a:pt x="469179" y="29262"/>
                    </a:cubicBezTo>
                    <a:cubicBezTo>
                      <a:pt x="467593" y="31675"/>
                      <a:pt x="465707" y="33880"/>
                      <a:pt x="463569" y="35822"/>
                    </a:cubicBezTo>
                    <a:close/>
                    <a:moveTo>
                      <a:pt x="457492" y="31471"/>
                    </a:moveTo>
                    <a:cubicBezTo>
                      <a:pt x="459412" y="28124"/>
                      <a:pt x="460379" y="24316"/>
                      <a:pt x="460289" y="20458"/>
                    </a:cubicBezTo>
                    <a:cubicBezTo>
                      <a:pt x="460259" y="18053"/>
                      <a:pt x="459669" y="15688"/>
                      <a:pt x="458562" y="13553"/>
                    </a:cubicBezTo>
                    <a:cubicBezTo>
                      <a:pt x="457779" y="11272"/>
                      <a:pt x="456246" y="9325"/>
                      <a:pt x="454212" y="8029"/>
                    </a:cubicBezTo>
                    <a:cubicBezTo>
                      <a:pt x="451889" y="6548"/>
                      <a:pt x="449182" y="5779"/>
                      <a:pt x="446427" y="5819"/>
                    </a:cubicBezTo>
                    <a:cubicBezTo>
                      <a:pt x="443848" y="5740"/>
                      <a:pt x="441308" y="6463"/>
                      <a:pt x="439159" y="7891"/>
                    </a:cubicBezTo>
                    <a:cubicBezTo>
                      <a:pt x="437400" y="8913"/>
                      <a:pt x="435876" y="10295"/>
                      <a:pt x="434688" y="11947"/>
                    </a:cubicBezTo>
                    <a:cubicBezTo>
                      <a:pt x="432962" y="14727"/>
                      <a:pt x="432392" y="18593"/>
                      <a:pt x="432392" y="23496"/>
                    </a:cubicBezTo>
                    <a:cubicBezTo>
                      <a:pt x="432247" y="25818"/>
                      <a:pt x="432649" y="28141"/>
                      <a:pt x="433566" y="30280"/>
                    </a:cubicBezTo>
                    <a:cubicBezTo>
                      <a:pt x="434538" y="32362"/>
                      <a:pt x="436092" y="34118"/>
                      <a:pt x="438037" y="35338"/>
                    </a:cubicBezTo>
                    <a:cubicBezTo>
                      <a:pt x="440323" y="36901"/>
                      <a:pt x="443059" y="37664"/>
                      <a:pt x="445823" y="37513"/>
                    </a:cubicBezTo>
                    <a:cubicBezTo>
                      <a:pt x="450504" y="37598"/>
                      <a:pt x="454911" y="35304"/>
                      <a:pt x="457527" y="31420"/>
                    </a:cubicBezTo>
                    <a:close/>
                    <a:moveTo>
                      <a:pt x="490913" y="39412"/>
                    </a:moveTo>
                    <a:cubicBezTo>
                      <a:pt x="489825" y="39412"/>
                      <a:pt x="489048" y="39309"/>
                      <a:pt x="488151" y="39309"/>
                    </a:cubicBezTo>
                    <a:cubicBezTo>
                      <a:pt x="487191" y="39236"/>
                      <a:pt x="486228" y="39392"/>
                      <a:pt x="485337" y="39757"/>
                    </a:cubicBezTo>
                    <a:cubicBezTo>
                      <a:pt x="485717" y="35925"/>
                      <a:pt x="485924" y="32024"/>
                      <a:pt x="485958" y="28019"/>
                    </a:cubicBezTo>
                    <a:cubicBezTo>
                      <a:pt x="486373" y="23607"/>
                      <a:pt x="486540" y="19175"/>
                      <a:pt x="486459" y="14744"/>
                    </a:cubicBezTo>
                    <a:lnTo>
                      <a:pt x="486459" y="10307"/>
                    </a:lnTo>
                    <a:cubicBezTo>
                      <a:pt x="486459" y="8581"/>
                      <a:pt x="486459" y="6993"/>
                      <a:pt x="486459" y="6009"/>
                    </a:cubicBezTo>
                    <a:cubicBezTo>
                      <a:pt x="486544" y="5184"/>
                      <a:pt x="486395" y="4354"/>
                      <a:pt x="486027" y="3609"/>
                    </a:cubicBezTo>
                    <a:cubicBezTo>
                      <a:pt x="487615" y="3730"/>
                      <a:pt x="488703" y="4041"/>
                      <a:pt x="489255" y="4041"/>
                    </a:cubicBezTo>
                    <a:cubicBezTo>
                      <a:pt x="489808" y="4041"/>
                      <a:pt x="490878" y="3730"/>
                      <a:pt x="492069" y="3609"/>
                    </a:cubicBezTo>
                    <a:cubicBezTo>
                      <a:pt x="494831" y="5854"/>
                      <a:pt x="497093" y="8063"/>
                      <a:pt x="499320" y="10169"/>
                    </a:cubicBezTo>
                    <a:cubicBezTo>
                      <a:pt x="501546" y="11896"/>
                      <a:pt x="504274" y="14191"/>
                      <a:pt x="506915" y="16453"/>
                    </a:cubicBezTo>
                    <a:cubicBezTo>
                      <a:pt x="509401" y="19094"/>
                      <a:pt x="512094" y="20907"/>
                      <a:pt x="513820" y="22581"/>
                    </a:cubicBezTo>
                    <a:cubicBezTo>
                      <a:pt x="516013" y="24307"/>
                      <a:pt x="518205" y="26431"/>
                      <a:pt x="520466" y="28571"/>
                    </a:cubicBezTo>
                    <a:lnTo>
                      <a:pt x="520466" y="10843"/>
                    </a:lnTo>
                    <a:cubicBezTo>
                      <a:pt x="520480" y="9736"/>
                      <a:pt x="520318" y="8635"/>
                      <a:pt x="519983" y="7580"/>
                    </a:cubicBezTo>
                    <a:cubicBezTo>
                      <a:pt x="519983" y="6337"/>
                      <a:pt x="519983" y="5249"/>
                      <a:pt x="519983" y="4662"/>
                    </a:cubicBezTo>
                    <a:lnTo>
                      <a:pt x="519983" y="3558"/>
                    </a:lnTo>
                    <a:cubicBezTo>
                      <a:pt x="521157" y="3679"/>
                      <a:pt x="522244" y="3989"/>
                      <a:pt x="522797" y="3989"/>
                    </a:cubicBezTo>
                    <a:cubicBezTo>
                      <a:pt x="523349" y="3989"/>
                      <a:pt x="523884" y="3730"/>
                      <a:pt x="524523" y="3679"/>
                    </a:cubicBezTo>
                    <a:lnTo>
                      <a:pt x="525697" y="3575"/>
                    </a:lnTo>
                    <a:cubicBezTo>
                      <a:pt x="525697" y="4835"/>
                      <a:pt x="525697" y="5854"/>
                      <a:pt x="525697" y="6751"/>
                    </a:cubicBezTo>
                    <a:cubicBezTo>
                      <a:pt x="525697" y="9134"/>
                      <a:pt x="525162" y="11360"/>
                      <a:pt x="525145" y="13121"/>
                    </a:cubicBezTo>
                    <a:cubicBezTo>
                      <a:pt x="525145" y="14243"/>
                      <a:pt x="525145" y="15262"/>
                      <a:pt x="525145" y="15831"/>
                    </a:cubicBezTo>
                    <a:cubicBezTo>
                      <a:pt x="525145" y="16401"/>
                      <a:pt x="525145" y="17558"/>
                      <a:pt x="525145" y="18490"/>
                    </a:cubicBezTo>
                    <a:cubicBezTo>
                      <a:pt x="525122" y="19432"/>
                      <a:pt x="524972" y="20368"/>
                      <a:pt x="524696" y="21269"/>
                    </a:cubicBezTo>
                    <a:cubicBezTo>
                      <a:pt x="524696" y="21942"/>
                      <a:pt x="524696" y="22529"/>
                      <a:pt x="524696" y="22995"/>
                    </a:cubicBezTo>
                    <a:lnTo>
                      <a:pt x="524696" y="39619"/>
                    </a:lnTo>
                    <a:cubicBezTo>
                      <a:pt x="524696" y="39619"/>
                      <a:pt x="524696" y="39274"/>
                      <a:pt x="524109" y="39274"/>
                    </a:cubicBezTo>
                    <a:lnTo>
                      <a:pt x="522383" y="39274"/>
                    </a:lnTo>
                    <a:cubicBezTo>
                      <a:pt x="521438" y="39181"/>
                      <a:pt x="520487" y="39310"/>
                      <a:pt x="519603" y="39654"/>
                    </a:cubicBezTo>
                    <a:cubicBezTo>
                      <a:pt x="511766" y="31938"/>
                      <a:pt x="504550" y="25688"/>
                      <a:pt x="498387" y="20216"/>
                    </a:cubicBezTo>
                    <a:lnTo>
                      <a:pt x="491189" y="14122"/>
                    </a:lnTo>
                    <a:cubicBezTo>
                      <a:pt x="491189" y="17437"/>
                      <a:pt x="491189" y="19698"/>
                      <a:pt x="491189" y="21321"/>
                    </a:cubicBezTo>
                    <a:lnTo>
                      <a:pt x="491189" y="25930"/>
                    </a:lnTo>
                    <a:cubicBezTo>
                      <a:pt x="491189" y="32007"/>
                      <a:pt x="491189" y="36478"/>
                      <a:pt x="491189" y="39654"/>
                    </a:cubicBezTo>
                    <a:lnTo>
                      <a:pt x="491189" y="39309"/>
                    </a:lnTo>
                    <a:close/>
                    <a:moveTo>
                      <a:pt x="580126" y="11481"/>
                    </a:moveTo>
                    <a:cubicBezTo>
                      <a:pt x="577312" y="8029"/>
                      <a:pt x="572893" y="6389"/>
                      <a:pt x="567317" y="6389"/>
                    </a:cubicBezTo>
                    <a:cubicBezTo>
                      <a:pt x="562423" y="6237"/>
                      <a:pt x="557719" y="8283"/>
                      <a:pt x="554491" y="11965"/>
                    </a:cubicBezTo>
                    <a:cubicBezTo>
                      <a:pt x="552161" y="15037"/>
                      <a:pt x="550944" y="18811"/>
                      <a:pt x="551039" y="22668"/>
                    </a:cubicBezTo>
                    <a:cubicBezTo>
                      <a:pt x="551114" y="24913"/>
                      <a:pt x="551522" y="27135"/>
                      <a:pt x="552247" y="29262"/>
                    </a:cubicBezTo>
                    <a:cubicBezTo>
                      <a:pt x="553245" y="31338"/>
                      <a:pt x="554760" y="33122"/>
                      <a:pt x="556649" y="34441"/>
                    </a:cubicBezTo>
                    <a:cubicBezTo>
                      <a:pt x="557540" y="35312"/>
                      <a:pt x="558691" y="35870"/>
                      <a:pt x="559929" y="36029"/>
                    </a:cubicBezTo>
                    <a:cubicBezTo>
                      <a:pt x="561018" y="36562"/>
                      <a:pt x="562183" y="36930"/>
                      <a:pt x="563381" y="37116"/>
                    </a:cubicBezTo>
                    <a:cubicBezTo>
                      <a:pt x="565021" y="37116"/>
                      <a:pt x="566143" y="37237"/>
                      <a:pt x="566730" y="37237"/>
                    </a:cubicBezTo>
                    <a:cubicBezTo>
                      <a:pt x="567852" y="37237"/>
                      <a:pt x="569492" y="37134"/>
                      <a:pt x="571184" y="37082"/>
                    </a:cubicBezTo>
                    <a:cubicBezTo>
                      <a:pt x="571749" y="37051"/>
                      <a:pt x="572301" y="36904"/>
                      <a:pt x="572807" y="36650"/>
                    </a:cubicBezTo>
                    <a:cubicBezTo>
                      <a:pt x="573394" y="36650"/>
                      <a:pt x="573912" y="36547"/>
                      <a:pt x="573946" y="36529"/>
                    </a:cubicBezTo>
                    <a:cubicBezTo>
                      <a:pt x="573981" y="36512"/>
                      <a:pt x="573946" y="36115"/>
                      <a:pt x="573946" y="36029"/>
                    </a:cubicBezTo>
                    <a:cubicBezTo>
                      <a:pt x="573946" y="35942"/>
                      <a:pt x="573946" y="36029"/>
                      <a:pt x="573946" y="36029"/>
                    </a:cubicBezTo>
                    <a:lnTo>
                      <a:pt x="573946" y="31713"/>
                    </a:lnTo>
                    <a:cubicBezTo>
                      <a:pt x="573969" y="29056"/>
                      <a:pt x="573791" y="26401"/>
                      <a:pt x="573411" y="23772"/>
                    </a:cubicBezTo>
                    <a:cubicBezTo>
                      <a:pt x="575137" y="23772"/>
                      <a:pt x="576725" y="23876"/>
                      <a:pt x="578400" y="23876"/>
                    </a:cubicBezTo>
                    <a:cubicBezTo>
                      <a:pt x="580074" y="23876"/>
                      <a:pt x="581766" y="23876"/>
                      <a:pt x="583475" y="23772"/>
                    </a:cubicBezTo>
                    <a:cubicBezTo>
                      <a:pt x="583475" y="26068"/>
                      <a:pt x="583354" y="29193"/>
                      <a:pt x="583354" y="32214"/>
                    </a:cubicBezTo>
                    <a:cubicBezTo>
                      <a:pt x="583354" y="33767"/>
                      <a:pt x="583354" y="35528"/>
                      <a:pt x="583354" y="38256"/>
                    </a:cubicBezTo>
                    <a:cubicBezTo>
                      <a:pt x="577708" y="39675"/>
                      <a:pt x="571914" y="40427"/>
                      <a:pt x="566092" y="40500"/>
                    </a:cubicBezTo>
                    <a:cubicBezTo>
                      <a:pt x="562874" y="40477"/>
                      <a:pt x="559666" y="40108"/>
                      <a:pt x="556528" y="39395"/>
                    </a:cubicBezTo>
                    <a:cubicBezTo>
                      <a:pt x="553524" y="38927"/>
                      <a:pt x="550667" y="37783"/>
                      <a:pt x="548173" y="36046"/>
                    </a:cubicBezTo>
                    <a:cubicBezTo>
                      <a:pt x="545722" y="34848"/>
                      <a:pt x="543714" y="32901"/>
                      <a:pt x="542442" y="30487"/>
                    </a:cubicBezTo>
                    <a:cubicBezTo>
                      <a:pt x="540978" y="28104"/>
                      <a:pt x="540306" y="25317"/>
                      <a:pt x="540526" y="22529"/>
                    </a:cubicBezTo>
                    <a:cubicBezTo>
                      <a:pt x="540465" y="19645"/>
                      <a:pt x="541054" y="16783"/>
                      <a:pt x="542252" y="14157"/>
                    </a:cubicBezTo>
                    <a:cubicBezTo>
                      <a:pt x="543783" y="11683"/>
                      <a:pt x="545848" y="9584"/>
                      <a:pt x="548294" y="8011"/>
                    </a:cubicBezTo>
                    <a:cubicBezTo>
                      <a:pt x="550814" y="6278"/>
                      <a:pt x="553675" y="5103"/>
                      <a:pt x="556683" y="4559"/>
                    </a:cubicBezTo>
                    <a:cubicBezTo>
                      <a:pt x="560120" y="3554"/>
                      <a:pt x="563685" y="3054"/>
                      <a:pt x="567265" y="3074"/>
                    </a:cubicBezTo>
                    <a:cubicBezTo>
                      <a:pt x="572627" y="3004"/>
                      <a:pt x="577936" y="4136"/>
                      <a:pt x="582802" y="6389"/>
                    </a:cubicBezTo>
                    <a:cubicBezTo>
                      <a:pt x="581911" y="7963"/>
                      <a:pt x="581326" y="9691"/>
                      <a:pt x="581076" y="11481"/>
                    </a:cubicBezTo>
                    <a:close/>
                    <a:moveTo>
                      <a:pt x="657618" y="11481"/>
                    </a:moveTo>
                    <a:cubicBezTo>
                      <a:pt x="657618" y="12034"/>
                      <a:pt x="657618" y="12724"/>
                      <a:pt x="657618" y="13846"/>
                    </a:cubicBezTo>
                    <a:lnTo>
                      <a:pt x="657618" y="16539"/>
                    </a:lnTo>
                    <a:cubicBezTo>
                      <a:pt x="657618" y="17161"/>
                      <a:pt x="657618" y="18265"/>
                      <a:pt x="657618" y="19405"/>
                    </a:cubicBezTo>
                    <a:cubicBezTo>
                      <a:pt x="657618" y="20907"/>
                      <a:pt x="657618" y="21649"/>
                      <a:pt x="657618" y="22529"/>
                    </a:cubicBezTo>
                    <a:cubicBezTo>
                      <a:pt x="657749" y="25657"/>
                      <a:pt x="657209" y="28778"/>
                      <a:pt x="656030" y="31679"/>
                    </a:cubicBezTo>
                    <a:cubicBezTo>
                      <a:pt x="655115" y="34392"/>
                      <a:pt x="653078" y="36581"/>
                      <a:pt x="650437" y="37686"/>
                    </a:cubicBezTo>
                    <a:cubicBezTo>
                      <a:pt x="646605" y="39609"/>
                      <a:pt x="642343" y="40512"/>
                      <a:pt x="638060" y="40310"/>
                    </a:cubicBezTo>
                    <a:cubicBezTo>
                      <a:pt x="635417" y="40281"/>
                      <a:pt x="632788" y="39946"/>
                      <a:pt x="630222" y="39309"/>
                    </a:cubicBezTo>
                    <a:cubicBezTo>
                      <a:pt x="627783" y="39012"/>
                      <a:pt x="625472" y="38050"/>
                      <a:pt x="623542" y="36529"/>
                    </a:cubicBezTo>
                    <a:cubicBezTo>
                      <a:pt x="621665" y="35316"/>
                      <a:pt x="620272" y="33484"/>
                      <a:pt x="619606" y="31351"/>
                    </a:cubicBezTo>
                    <a:cubicBezTo>
                      <a:pt x="619131" y="30500"/>
                      <a:pt x="618938" y="29521"/>
                      <a:pt x="619053" y="28554"/>
                    </a:cubicBezTo>
                    <a:cubicBezTo>
                      <a:pt x="618548" y="27363"/>
                      <a:pt x="618375" y="26056"/>
                      <a:pt x="618553" y="24774"/>
                    </a:cubicBezTo>
                    <a:cubicBezTo>
                      <a:pt x="618553" y="23669"/>
                      <a:pt x="618553" y="22547"/>
                      <a:pt x="618553" y="21321"/>
                    </a:cubicBezTo>
                    <a:lnTo>
                      <a:pt x="618553" y="11826"/>
                    </a:lnTo>
                    <a:cubicBezTo>
                      <a:pt x="618553" y="11222"/>
                      <a:pt x="618553" y="10100"/>
                      <a:pt x="618553" y="8926"/>
                    </a:cubicBezTo>
                    <a:lnTo>
                      <a:pt x="618553" y="5785"/>
                    </a:lnTo>
                    <a:cubicBezTo>
                      <a:pt x="618553" y="5785"/>
                      <a:pt x="618553" y="5215"/>
                      <a:pt x="618553" y="4662"/>
                    </a:cubicBezTo>
                    <a:lnTo>
                      <a:pt x="618553" y="3540"/>
                    </a:lnTo>
                    <a:cubicBezTo>
                      <a:pt x="620832" y="3661"/>
                      <a:pt x="622989" y="3972"/>
                      <a:pt x="623732" y="3972"/>
                    </a:cubicBezTo>
                    <a:cubicBezTo>
                      <a:pt x="624836" y="3972"/>
                      <a:pt x="626891" y="3661"/>
                      <a:pt x="629221" y="3540"/>
                    </a:cubicBezTo>
                    <a:cubicBezTo>
                      <a:pt x="629221" y="3679"/>
                      <a:pt x="629221" y="4162"/>
                      <a:pt x="629221" y="4749"/>
                    </a:cubicBezTo>
                    <a:cubicBezTo>
                      <a:pt x="628876" y="5177"/>
                      <a:pt x="628710" y="5721"/>
                      <a:pt x="628755" y="6268"/>
                    </a:cubicBezTo>
                    <a:cubicBezTo>
                      <a:pt x="628755" y="10774"/>
                      <a:pt x="628220" y="14744"/>
                      <a:pt x="628220" y="18559"/>
                    </a:cubicBezTo>
                    <a:cubicBezTo>
                      <a:pt x="628220" y="23168"/>
                      <a:pt x="628686" y="26482"/>
                      <a:pt x="628738" y="28502"/>
                    </a:cubicBezTo>
                    <a:cubicBezTo>
                      <a:pt x="629176" y="29631"/>
                      <a:pt x="629551" y="30784"/>
                      <a:pt x="629860" y="31955"/>
                    </a:cubicBezTo>
                    <a:cubicBezTo>
                      <a:pt x="630452" y="32868"/>
                      <a:pt x="631213" y="33659"/>
                      <a:pt x="632104" y="34285"/>
                    </a:cubicBezTo>
                    <a:cubicBezTo>
                      <a:pt x="634319" y="35987"/>
                      <a:pt x="637045" y="36888"/>
                      <a:pt x="639838" y="36840"/>
                    </a:cubicBezTo>
                    <a:cubicBezTo>
                      <a:pt x="642320" y="36731"/>
                      <a:pt x="644766" y="36200"/>
                      <a:pt x="647071" y="35269"/>
                    </a:cubicBezTo>
                    <a:cubicBezTo>
                      <a:pt x="648963" y="34025"/>
                      <a:pt x="650492" y="32303"/>
                      <a:pt x="651507" y="30280"/>
                    </a:cubicBezTo>
                    <a:cubicBezTo>
                      <a:pt x="652427" y="26679"/>
                      <a:pt x="652793" y="22961"/>
                      <a:pt x="652595" y="19249"/>
                    </a:cubicBezTo>
                    <a:cubicBezTo>
                      <a:pt x="652595" y="12344"/>
                      <a:pt x="652146" y="6976"/>
                      <a:pt x="652094" y="3523"/>
                    </a:cubicBezTo>
                    <a:cubicBezTo>
                      <a:pt x="653285" y="3644"/>
                      <a:pt x="654390" y="3955"/>
                      <a:pt x="654977" y="3955"/>
                    </a:cubicBezTo>
                    <a:cubicBezTo>
                      <a:pt x="655996" y="3955"/>
                      <a:pt x="657100" y="3644"/>
                      <a:pt x="658309" y="3523"/>
                    </a:cubicBezTo>
                    <a:cubicBezTo>
                      <a:pt x="658309" y="4041"/>
                      <a:pt x="658309" y="4542"/>
                      <a:pt x="658309" y="5249"/>
                    </a:cubicBezTo>
                    <a:cubicBezTo>
                      <a:pt x="658309" y="5957"/>
                      <a:pt x="658309" y="6475"/>
                      <a:pt x="658309" y="7373"/>
                    </a:cubicBezTo>
                    <a:cubicBezTo>
                      <a:pt x="658309" y="8270"/>
                      <a:pt x="658309" y="8616"/>
                      <a:pt x="658309" y="9099"/>
                    </a:cubicBezTo>
                    <a:cubicBezTo>
                      <a:pt x="658083" y="9819"/>
                      <a:pt x="657927" y="10559"/>
                      <a:pt x="657843" y="11309"/>
                    </a:cubicBezTo>
                    <a:close/>
                    <a:moveTo>
                      <a:pt x="681492" y="39499"/>
                    </a:moveTo>
                    <a:cubicBezTo>
                      <a:pt x="680422" y="39499"/>
                      <a:pt x="679352" y="39395"/>
                      <a:pt x="678748" y="39395"/>
                    </a:cubicBezTo>
                    <a:cubicBezTo>
                      <a:pt x="677783" y="39322"/>
                      <a:pt x="676813" y="39476"/>
                      <a:pt x="675917" y="39844"/>
                    </a:cubicBezTo>
                    <a:cubicBezTo>
                      <a:pt x="676003" y="36012"/>
                      <a:pt x="676521" y="32110"/>
                      <a:pt x="676555" y="28105"/>
                    </a:cubicBezTo>
                    <a:cubicBezTo>
                      <a:pt x="676970" y="23693"/>
                      <a:pt x="677135" y="19262"/>
                      <a:pt x="677056" y="14830"/>
                    </a:cubicBezTo>
                    <a:cubicBezTo>
                      <a:pt x="677056" y="13743"/>
                      <a:pt x="677056" y="12500"/>
                      <a:pt x="677056" y="10394"/>
                    </a:cubicBezTo>
                    <a:cubicBezTo>
                      <a:pt x="677056" y="8667"/>
                      <a:pt x="676676" y="7079"/>
                      <a:pt x="676676" y="6095"/>
                    </a:cubicBezTo>
                    <a:cubicBezTo>
                      <a:pt x="676676" y="5111"/>
                      <a:pt x="676590" y="4265"/>
                      <a:pt x="676590" y="3696"/>
                    </a:cubicBezTo>
                    <a:cubicBezTo>
                      <a:pt x="678213" y="3817"/>
                      <a:pt x="679283" y="4127"/>
                      <a:pt x="679853" y="4127"/>
                    </a:cubicBezTo>
                    <a:cubicBezTo>
                      <a:pt x="680422" y="4127"/>
                      <a:pt x="681044" y="3817"/>
                      <a:pt x="682666" y="3696"/>
                    </a:cubicBezTo>
                    <a:cubicBezTo>
                      <a:pt x="685411" y="5940"/>
                      <a:pt x="687690" y="8150"/>
                      <a:pt x="689917" y="10256"/>
                    </a:cubicBezTo>
                    <a:cubicBezTo>
                      <a:pt x="692144" y="11982"/>
                      <a:pt x="694422" y="14278"/>
                      <a:pt x="697202" y="16539"/>
                    </a:cubicBezTo>
                    <a:cubicBezTo>
                      <a:pt x="699981" y="19180"/>
                      <a:pt x="702691" y="20993"/>
                      <a:pt x="704417" y="22668"/>
                    </a:cubicBezTo>
                    <a:cubicBezTo>
                      <a:pt x="706610" y="24394"/>
                      <a:pt x="708353" y="26517"/>
                      <a:pt x="711063" y="28658"/>
                    </a:cubicBezTo>
                    <a:lnTo>
                      <a:pt x="711063" y="10843"/>
                    </a:lnTo>
                    <a:cubicBezTo>
                      <a:pt x="711063" y="10204"/>
                      <a:pt x="710597" y="9116"/>
                      <a:pt x="710563" y="7580"/>
                    </a:cubicBezTo>
                    <a:cubicBezTo>
                      <a:pt x="710563" y="6337"/>
                      <a:pt x="710563" y="5249"/>
                      <a:pt x="710563" y="4662"/>
                    </a:cubicBezTo>
                    <a:lnTo>
                      <a:pt x="710563" y="3558"/>
                    </a:lnTo>
                    <a:cubicBezTo>
                      <a:pt x="711719" y="3679"/>
                      <a:pt x="712824" y="3989"/>
                      <a:pt x="713377" y="3989"/>
                    </a:cubicBezTo>
                    <a:cubicBezTo>
                      <a:pt x="713929" y="3989"/>
                      <a:pt x="714464" y="3730"/>
                      <a:pt x="715103" y="3679"/>
                    </a:cubicBezTo>
                    <a:lnTo>
                      <a:pt x="716277" y="3575"/>
                    </a:lnTo>
                    <a:cubicBezTo>
                      <a:pt x="716277" y="4835"/>
                      <a:pt x="716277" y="5854"/>
                      <a:pt x="716277" y="6751"/>
                    </a:cubicBezTo>
                    <a:cubicBezTo>
                      <a:pt x="715878" y="8850"/>
                      <a:pt x="715693" y="10984"/>
                      <a:pt x="715724" y="13121"/>
                    </a:cubicBezTo>
                    <a:cubicBezTo>
                      <a:pt x="715724" y="14243"/>
                      <a:pt x="715724" y="15262"/>
                      <a:pt x="715724" y="15831"/>
                    </a:cubicBezTo>
                    <a:cubicBezTo>
                      <a:pt x="715773" y="16741"/>
                      <a:pt x="715614" y="17651"/>
                      <a:pt x="715258" y="18490"/>
                    </a:cubicBezTo>
                    <a:cubicBezTo>
                      <a:pt x="715258" y="19267"/>
                      <a:pt x="715258" y="20216"/>
                      <a:pt x="715258" y="21269"/>
                    </a:cubicBezTo>
                    <a:lnTo>
                      <a:pt x="715258" y="39706"/>
                    </a:lnTo>
                    <a:cubicBezTo>
                      <a:pt x="715258" y="39706"/>
                      <a:pt x="715258" y="39360"/>
                      <a:pt x="714671" y="39360"/>
                    </a:cubicBezTo>
                    <a:lnTo>
                      <a:pt x="712945" y="39360"/>
                    </a:lnTo>
                    <a:cubicBezTo>
                      <a:pt x="711996" y="39267"/>
                      <a:pt x="711038" y="39397"/>
                      <a:pt x="710149" y="39740"/>
                    </a:cubicBezTo>
                    <a:cubicBezTo>
                      <a:pt x="702328" y="32024"/>
                      <a:pt x="695113" y="25775"/>
                      <a:pt x="688501" y="20302"/>
                    </a:cubicBezTo>
                    <a:lnTo>
                      <a:pt x="681751" y="14209"/>
                    </a:lnTo>
                    <a:cubicBezTo>
                      <a:pt x="681751" y="17523"/>
                      <a:pt x="681751" y="19785"/>
                      <a:pt x="681751" y="21407"/>
                    </a:cubicBezTo>
                    <a:lnTo>
                      <a:pt x="681751" y="26016"/>
                    </a:lnTo>
                    <a:cubicBezTo>
                      <a:pt x="681751" y="32093"/>
                      <a:pt x="681751" y="36564"/>
                      <a:pt x="681751" y="39740"/>
                    </a:cubicBezTo>
                    <a:lnTo>
                      <a:pt x="681751" y="39395"/>
                    </a:lnTo>
                    <a:close/>
                    <a:moveTo>
                      <a:pt x="743448" y="10894"/>
                    </a:moveTo>
                    <a:cubicBezTo>
                      <a:pt x="743448" y="12016"/>
                      <a:pt x="743448" y="13639"/>
                      <a:pt x="743448" y="15831"/>
                    </a:cubicBezTo>
                    <a:cubicBezTo>
                      <a:pt x="743448" y="18024"/>
                      <a:pt x="743448" y="19439"/>
                      <a:pt x="743448" y="21010"/>
                    </a:cubicBezTo>
                    <a:cubicBezTo>
                      <a:pt x="743448" y="22581"/>
                      <a:pt x="743448" y="24359"/>
                      <a:pt x="743448" y="26655"/>
                    </a:cubicBezTo>
                    <a:cubicBezTo>
                      <a:pt x="743448" y="28951"/>
                      <a:pt x="743448" y="30591"/>
                      <a:pt x="743448" y="32110"/>
                    </a:cubicBezTo>
                    <a:cubicBezTo>
                      <a:pt x="743436" y="33427"/>
                      <a:pt x="743605" y="34739"/>
                      <a:pt x="743949" y="36012"/>
                    </a:cubicBezTo>
                    <a:cubicBezTo>
                      <a:pt x="743949" y="37738"/>
                      <a:pt x="743949" y="38843"/>
                      <a:pt x="743949" y="39861"/>
                    </a:cubicBezTo>
                    <a:cubicBezTo>
                      <a:pt x="743191" y="39694"/>
                      <a:pt x="742424" y="39573"/>
                      <a:pt x="741653" y="39499"/>
                    </a:cubicBezTo>
                    <a:cubicBezTo>
                      <a:pt x="740082" y="39499"/>
                      <a:pt x="739478" y="39412"/>
                      <a:pt x="738925" y="39412"/>
                    </a:cubicBezTo>
                    <a:cubicBezTo>
                      <a:pt x="737044" y="39354"/>
                      <a:pt x="735162" y="39504"/>
                      <a:pt x="733315" y="39861"/>
                    </a:cubicBezTo>
                    <a:cubicBezTo>
                      <a:pt x="733885" y="33940"/>
                      <a:pt x="733936" y="27674"/>
                      <a:pt x="733936" y="20423"/>
                    </a:cubicBezTo>
                    <a:lnTo>
                      <a:pt x="733936" y="17644"/>
                    </a:lnTo>
                    <a:cubicBezTo>
                      <a:pt x="733936" y="16522"/>
                      <a:pt x="733936" y="15331"/>
                      <a:pt x="733936" y="13829"/>
                    </a:cubicBezTo>
                    <a:cubicBezTo>
                      <a:pt x="733936" y="12621"/>
                      <a:pt x="733936" y="11533"/>
                      <a:pt x="733936" y="10946"/>
                    </a:cubicBezTo>
                    <a:cubicBezTo>
                      <a:pt x="733936" y="7701"/>
                      <a:pt x="733436" y="5388"/>
                      <a:pt x="733401" y="3713"/>
                    </a:cubicBezTo>
                    <a:cubicBezTo>
                      <a:pt x="736146" y="3834"/>
                      <a:pt x="737838" y="4145"/>
                      <a:pt x="738925" y="4145"/>
                    </a:cubicBezTo>
                    <a:cubicBezTo>
                      <a:pt x="739564" y="4145"/>
                      <a:pt x="741687" y="3834"/>
                      <a:pt x="743983" y="3713"/>
                    </a:cubicBezTo>
                    <a:cubicBezTo>
                      <a:pt x="743983" y="6958"/>
                      <a:pt x="743448" y="9272"/>
                      <a:pt x="743448" y="10912"/>
                    </a:cubicBezTo>
                    <a:close/>
                    <a:moveTo>
                      <a:pt x="781426" y="39844"/>
                    </a:moveTo>
                    <a:cubicBezTo>
                      <a:pt x="781062" y="39647"/>
                      <a:pt x="780663" y="39524"/>
                      <a:pt x="780252" y="39481"/>
                    </a:cubicBezTo>
                    <a:cubicBezTo>
                      <a:pt x="779682" y="39481"/>
                      <a:pt x="779130" y="39395"/>
                      <a:pt x="778612" y="39395"/>
                    </a:cubicBezTo>
                    <a:cubicBezTo>
                      <a:pt x="777654" y="39357"/>
                      <a:pt x="776698" y="39511"/>
                      <a:pt x="775798" y="39844"/>
                    </a:cubicBezTo>
                    <a:cubicBezTo>
                      <a:pt x="773328" y="33788"/>
                      <a:pt x="770545" y="27865"/>
                      <a:pt x="767461" y="22098"/>
                    </a:cubicBezTo>
                    <a:cubicBezTo>
                      <a:pt x="764629" y="15952"/>
                      <a:pt x="761332" y="9824"/>
                      <a:pt x="758501" y="3696"/>
                    </a:cubicBezTo>
                    <a:cubicBezTo>
                      <a:pt x="761281" y="3817"/>
                      <a:pt x="762990" y="4127"/>
                      <a:pt x="764094" y="4127"/>
                    </a:cubicBezTo>
                    <a:cubicBezTo>
                      <a:pt x="765199" y="4127"/>
                      <a:pt x="767374" y="3817"/>
                      <a:pt x="769687" y="3696"/>
                    </a:cubicBezTo>
                    <a:cubicBezTo>
                      <a:pt x="770792" y="6475"/>
                      <a:pt x="771897" y="9237"/>
                      <a:pt x="773019" y="11637"/>
                    </a:cubicBezTo>
                    <a:cubicBezTo>
                      <a:pt x="774159" y="14381"/>
                      <a:pt x="775781" y="17609"/>
                      <a:pt x="777438" y="20976"/>
                    </a:cubicBezTo>
                    <a:cubicBezTo>
                      <a:pt x="779096" y="24342"/>
                      <a:pt x="780269" y="27535"/>
                      <a:pt x="781374" y="29900"/>
                    </a:cubicBezTo>
                    <a:cubicBezTo>
                      <a:pt x="786398" y="19992"/>
                      <a:pt x="790334" y="11447"/>
                      <a:pt x="793631" y="3696"/>
                    </a:cubicBezTo>
                    <a:lnTo>
                      <a:pt x="794166" y="3696"/>
                    </a:lnTo>
                    <a:cubicBezTo>
                      <a:pt x="794166" y="3696"/>
                      <a:pt x="794166" y="3696"/>
                      <a:pt x="794166" y="3696"/>
                    </a:cubicBezTo>
                    <a:cubicBezTo>
                      <a:pt x="796410" y="3696"/>
                      <a:pt x="798533" y="3696"/>
                      <a:pt x="799655" y="3696"/>
                    </a:cubicBezTo>
                    <a:cubicBezTo>
                      <a:pt x="797929" y="7027"/>
                      <a:pt x="795789" y="10946"/>
                      <a:pt x="793061" y="15780"/>
                    </a:cubicBezTo>
                    <a:cubicBezTo>
                      <a:pt x="790800" y="20354"/>
                      <a:pt x="788573" y="24791"/>
                      <a:pt x="786864" y="28709"/>
                    </a:cubicBezTo>
                    <a:cubicBezTo>
                      <a:pt x="784671" y="32628"/>
                      <a:pt x="782997" y="36426"/>
                      <a:pt x="781374" y="39792"/>
                    </a:cubicBezTo>
                    <a:close/>
                    <a:moveTo>
                      <a:pt x="812050" y="3696"/>
                    </a:moveTo>
                    <a:cubicBezTo>
                      <a:pt x="813172" y="3696"/>
                      <a:pt x="814829" y="3696"/>
                      <a:pt x="817056" y="3799"/>
                    </a:cubicBezTo>
                    <a:cubicBezTo>
                      <a:pt x="819283" y="3903"/>
                      <a:pt x="820958" y="4127"/>
                      <a:pt x="822580" y="4127"/>
                    </a:cubicBezTo>
                    <a:cubicBezTo>
                      <a:pt x="824807" y="4127"/>
                      <a:pt x="827103" y="3868"/>
                      <a:pt x="830383" y="3817"/>
                    </a:cubicBezTo>
                    <a:cubicBezTo>
                      <a:pt x="833214" y="3817"/>
                      <a:pt x="835458" y="3713"/>
                      <a:pt x="837115" y="3713"/>
                    </a:cubicBezTo>
                    <a:cubicBezTo>
                      <a:pt x="837115" y="4783"/>
                      <a:pt x="837115" y="5923"/>
                      <a:pt x="837115" y="7614"/>
                    </a:cubicBezTo>
                    <a:cubicBezTo>
                      <a:pt x="837115" y="8029"/>
                      <a:pt x="837115" y="8132"/>
                      <a:pt x="837115" y="8253"/>
                    </a:cubicBezTo>
                    <a:cubicBezTo>
                      <a:pt x="830953" y="8029"/>
                      <a:pt x="825946" y="7614"/>
                      <a:pt x="822563" y="7614"/>
                    </a:cubicBezTo>
                    <a:cubicBezTo>
                      <a:pt x="822133" y="9434"/>
                      <a:pt x="821969" y="11307"/>
                      <a:pt x="822080" y="13173"/>
                    </a:cubicBezTo>
                    <a:lnTo>
                      <a:pt x="822080" y="15987"/>
                    </a:lnTo>
                    <a:cubicBezTo>
                      <a:pt x="822080" y="17247"/>
                      <a:pt x="822080" y="18283"/>
                      <a:pt x="822080" y="19180"/>
                    </a:cubicBezTo>
                    <a:lnTo>
                      <a:pt x="837098" y="18714"/>
                    </a:lnTo>
                    <a:cubicBezTo>
                      <a:pt x="836727" y="19415"/>
                      <a:pt x="836542" y="20201"/>
                      <a:pt x="836563" y="20993"/>
                    </a:cubicBezTo>
                    <a:cubicBezTo>
                      <a:pt x="836547" y="21753"/>
                      <a:pt x="836732" y="22502"/>
                      <a:pt x="837098" y="23168"/>
                    </a:cubicBezTo>
                    <a:cubicBezTo>
                      <a:pt x="833216" y="22778"/>
                      <a:pt x="829313" y="22605"/>
                      <a:pt x="825411" y="22650"/>
                    </a:cubicBezTo>
                    <a:lnTo>
                      <a:pt x="821907" y="22650"/>
                    </a:lnTo>
                    <a:lnTo>
                      <a:pt x="821907" y="36029"/>
                    </a:lnTo>
                    <a:cubicBezTo>
                      <a:pt x="825826" y="36029"/>
                      <a:pt x="830849" y="35615"/>
                      <a:pt x="836960" y="35045"/>
                    </a:cubicBezTo>
                    <a:cubicBezTo>
                      <a:pt x="836960" y="36046"/>
                      <a:pt x="836960" y="37254"/>
                      <a:pt x="836960" y="39274"/>
                    </a:cubicBezTo>
                    <a:cubicBezTo>
                      <a:pt x="836979" y="39469"/>
                      <a:pt x="836979" y="39666"/>
                      <a:pt x="836960" y="39861"/>
                    </a:cubicBezTo>
                    <a:cubicBezTo>
                      <a:pt x="835821" y="39861"/>
                      <a:pt x="833628" y="39516"/>
                      <a:pt x="831332" y="39481"/>
                    </a:cubicBezTo>
                    <a:cubicBezTo>
                      <a:pt x="828588" y="39481"/>
                      <a:pt x="826413" y="39481"/>
                      <a:pt x="825256" y="39481"/>
                    </a:cubicBezTo>
                    <a:lnTo>
                      <a:pt x="821355" y="39481"/>
                    </a:lnTo>
                    <a:cubicBezTo>
                      <a:pt x="819628" y="39481"/>
                      <a:pt x="818523" y="39481"/>
                      <a:pt x="817470" y="39481"/>
                    </a:cubicBezTo>
                    <a:cubicBezTo>
                      <a:pt x="815594" y="39476"/>
                      <a:pt x="813719" y="39602"/>
                      <a:pt x="811860" y="39861"/>
                    </a:cubicBezTo>
                    <a:cubicBezTo>
                      <a:pt x="811860" y="39395"/>
                      <a:pt x="811860" y="38843"/>
                      <a:pt x="811860" y="38256"/>
                    </a:cubicBezTo>
                    <a:cubicBezTo>
                      <a:pt x="811860" y="37669"/>
                      <a:pt x="811860" y="37134"/>
                      <a:pt x="811860" y="36650"/>
                    </a:cubicBezTo>
                    <a:cubicBezTo>
                      <a:pt x="811857" y="35095"/>
                      <a:pt x="812019" y="33545"/>
                      <a:pt x="812344" y="32024"/>
                    </a:cubicBezTo>
                    <a:cubicBezTo>
                      <a:pt x="812344" y="29797"/>
                      <a:pt x="812344" y="28140"/>
                      <a:pt x="812344" y="27018"/>
                    </a:cubicBezTo>
                    <a:cubicBezTo>
                      <a:pt x="812344" y="25896"/>
                      <a:pt x="812344" y="24843"/>
                      <a:pt x="812344" y="22788"/>
                    </a:cubicBezTo>
                    <a:lnTo>
                      <a:pt x="812344" y="12724"/>
                    </a:lnTo>
                    <a:cubicBezTo>
                      <a:pt x="812344" y="12016"/>
                      <a:pt x="812344" y="10411"/>
                      <a:pt x="812344" y="8719"/>
                    </a:cubicBezTo>
                    <a:cubicBezTo>
                      <a:pt x="811979" y="7305"/>
                      <a:pt x="811810" y="5847"/>
                      <a:pt x="811843" y="4386"/>
                    </a:cubicBezTo>
                    <a:lnTo>
                      <a:pt x="811843" y="3713"/>
                    </a:lnTo>
                    <a:close/>
                    <a:moveTo>
                      <a:pt x="864356" y="26051"/>
                    </a:moveTo>
                    <a:cubicBezTo>
                      <a:pt x="863286" y="24774"/>
                      <a:pt x="862630" y="23772"/>
                      <a:pt x="862198" y="23634"/>
                    </a:cubicBezTo>
                    <a:cubicBezTo>
                      <a:pt x="862198" y="23220"/>
                      <a:pt x="862198" y="23185"/>
                      <a:pt x="861646" y="23185"/>
                    </a:cubicBezTo>
                    <a:cubicBezTo>
                      <a:pt x="861646" y="23185"/>
                      <a:pt x="861646" y="23185"/>
                      <a:pt x="861646" y="23634"/>
                    </a:cubicBezTo>
                    <a:cubicBezTo>
                      <a:pt x="861646" y="24411"/>
                      <a:pt x="861646" y="25999"/>
                      <a:pt x="861646" y="28209"/>
                    </a:cubicBezTo>
                    <a:cubicBezTo>
                      <a:pt x="861646" y="30418"/>
                      <a:pt x="861646" y="31661"/>
                      <a:pt x="861646" y="32697"/>
                    </a:cubicBezTo>
                    <a:lnTo>
                      <a:pt x="861646" y="34320"/>
                    </a:lnTo>
                    <a:cubicBezTo>
                      <a:pt x="861637" y="36175"/>
                      <a:pt x="861822" y="38026"/>
                      <a:pt x="862198" y="39844"/>
                    </a:cubicBezTo>
                    <a:cubicBezTo>
                      <a:pt x="861628" y="39844"/>
                      <a:pt x="860558" y="39499"/>
                      <a:pt x="859436" y="39481"/>
                    </a:cubicBezTo>
                    <a:cubicBezTo>
                      <a:pt x="858314" y="39464"/>
                      <a:pt x="857710" y="39395"/>
                      <a:pt x="857140" y="39395"/>
                    </a:cubicBezTo>
                    <a:cubicBezTo>
                      <a:pt x="856104" y="39395"/>
                      <a:pt x="855414" y="39395"/>
                      <a:pt x="854378" y="39481"/>
                    </a:cubicBezTo>
                    <a:cubicBezTo>
                      <a:pt x="853342" y="39568"/>
                      <a:pt x="852168" y="39827"/>
                      <a:pt x="851616" y="39844"/>
                    </a:cubicBezTo>
                    <a:lnTo>
                      <a:pt x="851616" y="37582"/>
                    </a:lnTo>
                    <a:cubicBezTo>
                      <a:pt x="851616" y="37116"/>
                      <a:pt x="851616" y="36598"/>
                      <a:pt x="851616" y="36547"/>
                    </a:cubicBezTo>
                    <a:cubicBezTo>
                      <a:pt x="851616" y="36046"/>
                      <a:pt x="852082" y="35908"/>
                      <a:pt x="852099" y="35407"/>
                    </a:cubicBezTo>
                    <a:cubicBezTo>
                      <a:pt x="852099" y="33129"/>
                      <a:pt x="852099" y="29434"/>
                      <a:pt x="852099" y="24877"/>
                    </a:cubicBezTo>
                    <a:lnTo>
                      <a:pt x="852099" y="20302"/>
                    </a:lnTo>
                    <a:cubicBezTo>
                      <a:pt x="852099" y="18145"/>
                      <a:pt x="852099" y="16505"/>
                      <a:pt x="852099" y="15400"/>
                    </a:cubicBezTo>
                    <a:cubicBezTo>
                      <a:pt x="852099" y="12741"/>
                      <a:pt x="852099" y="9151"/>
                      <a:pt x="851582" y="3696"/>
                    </a:cubicBezTo>
                    <a:lnTo>
                      <a:pt x="856035" y="3696"/>
                    </a:lnTo>
                    <a:lnTo>
                      <a:pt x="860990" y="3696"/>
                    </a:lnTo>
                    <a:lnTo>
                      <a:pt x="865478" y="3696"/>
                    </a:lnTo>
                    <a:cubicBezTo>
                      <a:pt x="869041" y="3535"/>
                      <a:pt x="872607" y="3908"/>
                      <a:pt x="876060" y="4801"/>
                    </a:cubicBezTo>
                    <a:cubicBezTo>
                      <a:pt x="879409" y="5918"/>
                      <a:pt x="881663" y="9056"/>
                      <a:pt x="881653" y="12586"/>
                    </a:cubicBezTo>
                    <a:cubicBezTo>
                      <a:pt x="881791" y="14963"/>
                      <a:pt x="880761" y="17257"/>
                      <a:pt x="878891" y="18732"/>
                    </a:cubicBezTo>
                    <a:cubicBezTo>
                      <a:pt x="876873" y="20575"/>
                      <a:pt x="874323" y="21735"/>
                      <a:pt x="871606" y="22046"/>
                    </a:cubicBezTo>
                    <a:cubicBezTo>
                      <a:pt x="873332" y="24325"/>
                      <a:pt x="877165" y="29331"/>
                      <a:pt x="883276" y="36633"/>
                    </a:cubicBezTo>
                    <a:lnTo>
                      <a:pt x="885520" y="39844"/>
                    </a:lnTo>
                    <a:cubicBezTo>
                      <a:pt x="884950" y="39844"/>
                      <a:pt x="883794" y="39499"/>
                      <a:pt x="882706" y="39481"/>
                    </a:cubicBezTo>
                    <a:lnTo>
                      <a:pt x="879426" y="39395"/>
                    </a:lnTo>
                    <a:cubicBezTo>
                      <a:pt x="877539" y="39357"/>
                      <a:pt x="875654" y="39507"/>
                      <a:pt x="873799" y="39844"/>
                    </a:cubicBezTo>
                    <a:lnTo>
                      <a:pt x="866048" y="28865"/>
                    </a:lnTo>
                    <a:lnTo>
                      <a:pt x="864321" y="26051"/>
                    </a:lnTo>
                    <a:close/>
                    <a:moveTo>
                      <a:pt x="861611" y="12879"/>
                    </a:moveTo>
                    <a:lnTo>
                      <a:pt x="861611" y="16936"/>
                    </a:lnTo>
                    <a:cubicBezTo>
                      <a:pt x="861611" y="18663"/>
                      <a:pt x="861611" y="19785"/>
                      <a:pt x="861611" y="20820"/>
                    </a:cubicBezTo>
                    <a:cubicBezTo>
                      <a:pt x="864320" y="21031"/>
                      <a:pt x="867030" y="20430"/>
                      <a:pt x="869397" y="19094"/>
                    </a:cubicBezTo>
                    <a:cubicBezTo>
                      <a:pt x="871043" y="17589"/>
                      <a:pt x="871882" y="15393"/>
                      <a:pt x="871658" y="13173"/>
                    </a:cubicBezTo>
                    <a:cubicBezTo>
                      <a:pt x="871658" y="12396"/>
                      <a:pt x="871658" y="11447"/>
                      <a:pt x="871658" y="10463"/>
                    </a:cubicBezTo>
                    <a:cubicBezTo>
                      <a:pt x="871192" y="9641"/>
                      <a:pt x="870655" y="8861"/>
                      <a:pt x="870053" y="8132"/>
                    </a:cubicBezTo>
                    <a:cubicBezTo>
                      <a:pt x="869405" y="7587"/>
                      <a:pt x="868644" y="7191"/>
                      <a:pt x="867826" y="6976"/>
                    </a:cubicBezTo>
                    <a:cubicBezTo>
                      <a:pt x="867221" y="6976"/>
                      <a:pt x="866099" y="6838"/>
                      <a:pt x="865012" y="6838"/>
                    </a:cubicBezTo>
                    <a:lnTo>
                      <a:pt x="861680" y="6838"/>
                    </a:lnTo>
                    <a:lnTo>
                      <a:pt x="861680" y="12966"/>
                    </a:lnTo>
                    <a:close/>
                    <a:moveTo>
                      <a:pt x="918992" y="10791"/>
                    </a:moveTo>
                    <a:cubicBezTo>
                      <a:pt x="917551" y="7872"/>
                      <a:pt x="914488" y="6113"/>
                      <a:pt x="911241" y="6337"/>
                    </a:cubicBezTo>
                    <a:cubicBezTo>
                      <a:pt x="909480" y="6246"/>
                      <a:pt x="907730" y="6665"/>
                      <a:pt x="906201" y="7545"/>
                    </a:cubicBezTo>
                    <a:cubicBezTo>
                      <a:pt x="905070" y="8478"/>
                      <a:pt x="904433" y="9879"/>
                      <a:pt x="904474" y="11343"/>
                    </a:cubicBezTo>
                    <a:cubicBezTo>
                      <a:pt x="904547" y="12626"/>
                      <a:pt x="905177" y="13812"/>
                      <a:pt x="906201" y="14588"/>
                    </a:cubicBezTo>
                    <a:cubicBezTo>
                      <a:pt x="907823" y="15279"/>
                      <a:pt x="909653" y="16315"/>
                      <a:pt x="912363" y="17506"/>
                    </a:cubicBezTo>
                    <a:cubicBezTo>
                      <a:pt x="914865" y="18354"/>
                      <a:pt x="917268" y="19470"/>
                      <a:pt x="919527" y="20838"/>
                    </a:cubicBezTo>
                    <a:cubicBezTo>
                      <a:pt x="920984" y="21587"/>
                      <a:pt x="922186" y="22752"/>
                      <a:pt x="922980" y="24187"/>
                    </a:cubicBezTo>
                    <a:cubicBezTo>
                      <a:pt x="923724" y="25707"/>
                      <a:pt x="924102" y="27380"/>
                      <a:pt x="924085" y="29072"/>
                    </a:cubicBezTo>
                    <a:cubicBezTo>
                      <a:pt x="923964" y="30764"/>
                      <a:pt x="923365" y="32385"/>
                      <a:pt x="922358" y="33750"/>
                    </a:cubicBezTo>
                    <a:cubicBezTo>
                      <a:pt x="920781" y="36232"/>
                      <a:pt x="918416" y="38118"/>
                      <a:pt x="915643" y="39102"/>
                    </a:cubicBezTo>
                    <a:cubicBezTo>
                      <a:pt x="912747" y="39930"/>
                      <a:pt x="909748" y="40348"/>
                      <a:pt x="906736" y="40344"/>
                    </a:cubicBezTo>
                    <a:cubicBezTo>
                      <a:pt x="903088" y="40438"/>
                      <a:pt x="899470" y="39675"/>
                      <a:pt x="896171" y="38118"/>
                    </a:cubicBezTo>
                    <a:cubicBezTo>
                      <a:pt x="897020" y="35932"/>
                      <a:pt x="897745" y="33702"/>
                      <a:pt x="898346" y="31437"/>
                    </a:cubicBezTo>
                    <a:lnTo>
                      <a:pt x="899468" y="31437"/>
                    </a:lnTo>
                    <a:cubicBezTo>
                      <a:pt x="900012" y="33234"/>
                      <a:pt x="901191" y="34774"/>
                      <a:pt x="902783" y="35770"/>
                    </a:cubicBezTo>
                    <a:cubicBezTo>
                      <a:pt x="904521" y="36645"/>
                      <a:pt x="906449" y="37071"/>
                      <a:pt x="908393" y="37013"/>
                    </a:cubicBezTo>
                    <a:cubicBezTo>
                      <a:pt x="910307" y="37016"/>
                      <a:pt x="912201" y="36617"/>
                      <a:pt x="913952" y="35839"/>
                    </a:cubicBezTo>
                    <a:cubicBezTo>
                      <a:pt x="915225" y="34933"/>
                      <a:pt x="916039" y="33512"/>
                      <a:pt x="916178" y="31955"/>
                    </a:cubicBezTo>
                    <a:cubicBezTo>
                      <a:pt x="916016" y="30241"/>
                      <a:pt x="914986" y="28728"/>
                      <a:pt x="913451" y="27950"/>
                    </a:cubicBezTo>
                    <a:cubicBezTo>
                      <a:pt x="911269" y="26388"/>
                      <a:pt x="908807" y="25257"/>
                      <a:pt x="906201" y="24618"/>
                    </a:cubicBezTo>
                    <a:cubicBezTo>
                      <a:pt x="905299" y="24036"/>
                      <a:pt x="904359" y="23517"/>
                      <a:pt x="903387" y="23065"/>
                    </a:cubicBezTo>
                    <a:cubicBezTo>
                      <a:pt x="902265" y="22495"/>
                      <a:pt x="901661" y="21960"/>
                      <a:pt x="901143" y="21942"/>
                    </a:cubicBezTo>
                    <a:cubicBezTo>
                      <a:pt x="899599" y="21361"/>
                      <a:pt x="898384" y="20138"/>
                      <a:pt x="897811" y="18593"/>
                    </a:cubicBezTo>
                    <a:cubicBezTo>
                      <a:pt x="897165" y="17155"/>
                      <a:pt x="896791" y="15611"/>
                      <a:pt x="896706" y="14036"/>
                    </a:cubicBezTo>
                    <a:cubicBezTo>
                      <a:pt x="896677" y="10559"/>
                      <a:pt x="898605" y="7362"/>
                      <a:pt x="901695" y="5767"/>
                    </a:cubicBezTo>
                    <a:cubicBezTo>
                      <a:pt x="903010" y="4723"/>
                      <a:pt x="904535" y="3975"/>
                      <a:pt x="906166" y="3575"/>
                    </a:cubicBezTo>
                    <a:cubicBezTo>
                      <a:pt x="908013" y="3294"/>
                      <a:pt x="909876" y="3109"/>
                      <a:pt x="911742" y="3023"/>
                    </a:cubicBezTo>
                    <a:cubicBezTo>
                      <a:pt x="915051" y="2890"/>
                      <a:pt x="918336" y="3646"/>
                      <a:pt x="921254" y="5215"/>
                    </a:cubicBezTo>
                    <a:cubicBezTo>
                      <a:pt x="921254" y="5215"/>
                      <a:pt x="921754" y="5301"/>
                      <a:pt x="921806" y="5664"/>
                    </a:cubicBezTo>
                    <a:cubicBezTo>
                      <a:pt x="921219" y="7027"/>
                      <a:pt x="920649" y="9013"/>
                      <a:pt x="920080" y="10843"/>
                    </a:cubicBezTo>
                    <a:close/>
                  </a:path>
                </a:pathLst>
              </a:custGeom>
              <a:grpFill/>
              <a:ln w="1718"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112C1FC9-7FCA-8A10-22A6-923953DEBDE4}"/>
                  </a:ext>
                </a:extLst>
              </p:cNvPr>
              <p:cNvSpPr/>
              <p:nvPr/>
            </p:nvSpPr>
            <p:spPr>
              <a:xfrm>
                <a:off x="2234867" y="876121"/>
                <a:ext cx="105354" cy="36355"/>
              </a:xfrm>
              <a:custGeom>
                <a:avLst/>
                <a:gdLst>
                  <a:gd name="connsiteX0" fmla="*/ 10458 w 105354"/>
                  <a:gd name="connsiteY0" fmla="*/ 6979 h 36355"/>
                  <a:gd name="connsiteX1" fmla="*/ 9958 w 105354"/>
                  <a:gd name="connsiteY1" fmla="*/ 11917 h 36355"/>
                  <a:gd name="connsiteX2" fmla="*/ 9958 w 105354"/>
                  <a:gd name="connsiteY2" fmla="*/ 17095 h 36355"/>
                  <a:gd name="connsiteX3" fmla="*/ 9958 w 105354"/>
                  <a:gd name="connsiteY3" fmla="*/ 22740 h 36355"/>
                  <a:gd name="connsiteX4" fmla="*/ 10458 w 105354"/>
                  <a:gd name="connsiteY4" fmla="*/ 28195 h 36355"/>
                  <a:gd name="connsiteX5" fmla="*/ 10458 w 105354"/>
                  <a:gd name="connsiteY5" fmla="*/ 32097 h 36355"/>
                  <a:gd name="connsiteX6" fmla="*/ 10976 w 105354"/>
                  <a:gd name="connsiteY6" fmla="*/ 35963 h 36355"/>
                  <a:gd name="connsiteX7" fmla="*/ 8214 w 105354"/>
                  <a:gd name="connsiteY7" fmla="*/ 35584 h 36355"/>
                  <a:gd name="connsiteX8" fmla="*/ 5935 w 105354"/>
                  <a:gd name="connsiteY8" fmla="*/ 35497 h 36355"/>
                  <a:gd name="connsiteX9" fmla="*/ -124 w 105354"/>
                  <a:gd name="connsiteY9" fmla="*/ 35963 h 36355"/>
                  <a:gd name="connsiteX10" fmla="*/ 947 w 105354"/>
                  <a:gd name="connsiteY10" fmla="*/ 16508 h 36355"/>
                  <a:gd name="connsiteX11" fmla="*/ 947 w 105354"/>
                  <a:gd name="connsiteY11" fmla="*/ 9914 h 36355"/>
                  <a:gd name="connsiteX12" fmla="*/ 947 w 105354"/>
                  <a:gd name="connsiteY12" fmla="*/ 7031 h 36355"/>
                  <a:gd name="connsiteX13" fmla="*/ 411 w 105354"/>
                  <a:gd name="connsiteY13" fmla="*/ -202 h 36355"/>
                  <a:gd name="connsiteX14" fmla="*/ 5487 w 105354"/>
                  <a:gd name="connsiteY14" fmla="*/ 230 h 36355"/>
                  <a:gd name="connsiteX15" fmla="*/ 11011 w 105354"/>
                  <a:gd name="connsiteY15" fmla="*/ -202 h 36355"/>
                  <a:gd name="connsiteX16" fmla="*/ 10458 w 105354"/>
                  <a:gd name="connsiteY16" fmla="*/ 6997 h 36355"/>
                  <a:gd name="connsiteX17" fmla="*/ 46710 w 105354"/>
                  <a:gd name="connsiteY17" fmla="*/ 7584 h 36355"/>
                  <a:gd name="connsiteX18" fmla="*/ 46710 w 105354"/>
                  <a:gd name="connsiteY18" fmla="*/ 14247 h 36355"/>
                  <a:gd name="connsiteX19" fmla="*/ 46227 w 105354"/>
                  <a:gd name="connsiteY19" fmla="*/ 20841 h 36355"/>
                  <a:gd name="connsiteX20" fmla="*/ 46227 w 105354"/>
                  <a:gd name="connsiteY20" fmla="*/ 24173 h 36355"/>
                  <a:gd name="connsiteX21" fmla="*/ 46710 w 105354"/>
                  <a:gd name="connsiteY21" fmla="*/ 27539 h 36355"/>
                  <a:gd name="connsiteX22" fmla="*/ 46710 w 105354"/>
                  <a:gd name="connsiteY22" fmla="*/ 31561 h 36355"/>
                  <a:gd name="connsiteX23" fmla="*/ 46710 w 105354"/>
                  <a:gd name="connsiteY23" fmla="*/ 35946 h 36355"/>
                  <a:gd name="connsiteX24" fmla="*/ 44414 w 105354"/>
                  <a:gd name="connsiteY24" fmla="*/ 35566 h 36355"/>
                  <a:gd name="connsiteX25" fmla="*/ 41635 w 105354"/>
                  <a:gd name="connsiteY25" fmla="*/ 35480 h 36355"/>
                  <a:gd name="connsiteX26" fmla="*/ 38890 w 105354"/>
                  <a:gd name="connsiteY26" fmla="*/ 35566 h 36355"/>
                  <a:gd name="connsiteX27" fmla="*/ 36111 w 105354"/>
                  <a:gd name="connsiteY27" fmla="*/ 35946 h 36355"/>
                  <a:gd name="connsiteX28" fmla="*/ 36111 w 105354"/>
                  <a:gd name="connsiteY28" fmla="*/ 32097 h 36355"/>
                  <a:gd name="connsiteX29" fmla="*/ 36594 w 105354"/>
                  <a:gd name="connsiteY29" fmla="*/ 28282 h 36355"/>
                  <a:gd name="connsiteX30" fmla="*/ 37129 w 105354"/>
                  <a:gd name="connsiteY30" fmla="*/ 10397 h 36355"/>
                  <a:gd name="connsiteX31" fmla="*/ 36629 w 105354"/>
                  <a:gd name="connsiteY31" fmla="*/ 3699 h 36355"/>
                  <a:gd name="connsiteX32" fmla="*/ 31035 w 105354"/>
                  <a:gd name="connsiteY32" fmla="*/ 4114 h 36355"/>
                  <a:gd name="connsiteX33" fmla="*/ 24873 w 105354"/>
                  <a:gd name="connsiteY33" fmla="*/ 4355 h 36355"/>
                  <a:gd name="connsiteX34" fmla="*/ 24873 w 105354"/>
                  <a:gd name="connsiteY34" fmla="*/ 2180 h 36355"/>
                  <a:gd name="connsiteX35" fmla="*/ 24873 w 105354"/>
                  <a:gd name="connsiteY35" fmla="*/ 351 h 36355"/>
                  <a:gd name="connsiteX36" fmla="*/ 24873 w 105354"/>
                  <a:gd name="connsiteY36" fmla="*/ 212 h 36355"/>
                  <a:gd name="connsiteX37" fmla="*/ 24873 w 105354"/>
                  <a:gd name="connsiteY37" fmla="*/ -219 h 36355"/>
                  <a:gd name="connsiteX38" fmla="*/ 29395 w 105354"/>
                  <a:gd name="connsiteY38" fmla="*/ -219 h 36355"/>
                  <a:gd name="connsiteX39" fmla="*/ 41583 w 105354"/>
                  <a:gd name="connsiteY39" fmla="*/ 126 h 36355"/>
                  <a:gd name="connsiteX40" fmla="*/ 48281 w 105354"/>
                  <a:gd name="connsiteY40" fmla="*/ 126 h 36355"/>
                  <a:gd name="connsiteX41" fmla="*/ 52804 w 105354"/>
                  <a:gd name="connsiteY41" fmla="*/ -202 h 36355"/>
                  <a:gd name="connsiteX42" fmla="*/ 58328 w 105354"/>
                  <a:gd name="connsiteY42" fmla="*/ -305 h 36355"/>
                  <a:gd name="connsiteX43" fmla="*/ 57810 w 105354"/>
                  <a:gd name="connsiteY43" fmla="*/ 1904 h 36355"/>
                  <a:gd name="connsiteX44" fmla="*/ 58328 w 105354"/>
                  <a:gd name="connsiteY44" fmla="*/ 4269 h 36355"/>
                  <a:gd name="connsiteX45" fmla="*/ 46658 w 105354"/>
                  <a:gd name="connsiteY45" fmla="*/ 3613 h 36355"/>
                  <a:gd name="connsiteX46" fmla="*/ 46658 w 105354"/>
                  <a:gd name="connsiteY46" fmla="*/ 7497 h 36355"/>
                  <a:gd name="connsiteX47" fmla="*/ 74019 w 105354"/>
                  <a:gd name="connsiteY47" fmla="*/ 282 h 36355"/>
                  <a:gd name="connsiteX48" fmla="*/ 79630 w 105354"/>
                  <a:gd name="connsiteY48" fmla="*/ -150 h 36355"/>
                  <a:gd name="connsiteX49" fmla="*/ 81252 w 105354"/>
                  <a:gd name="connsiteY49" fmla="*/ 2094 h 36355"/>
                  <a:gd name="connsiteX50" fmla="*/ 82409 w 105354"/>
                  <a:gd name="connsiteY50" fmla="*/ 4407 h 36355"/>
                  <a:gd name="connsiteX51" fmla="*/ 85689 w 105354"/>
                  <a:gd name="connsiteY51" fmla="*/ 9344 h 36355"/>
                  <a:gd name="connsiteX52" fmla="*/ 88468 w 105354"/>
                  <a:gd name="connsiteY52" fmla="*/ 14213 h 36355"/>
                  <a:gd name="connsiteX53" fmla="*/ 89608 w 105354"/>
                  <a:gd name="connsiteY53" fmla="*/ 15576 h 36355"/>
                  <a:gd name="connsiteX54" fmla="*/ 89608 w 105354"/>
                  <a:gd name="connsiteY54" fmla="*/ 15576 h 36355"/>
                  <a:gd name="connsiteX55" fmla="*/ 90730 w 105354"/>
                  <a:gd name="connsiteY55" fmla="*/ 14782 h 36355"/>
                  <a:gd name="connsiteX56" fmla="*/ 91834 w 105354"/>
                  <a:gd name="connsiteY56" fmla="*/ 13194 h 36355"/>
                  <a:gd name="connsiteX57" fmla="*/ 95719 w 105354"/>
                  <a:gd name="connsiteY57" fmla="*/ 6703 h 36355"/>
                  <a:gd name="connsiteX58" fmla="*/ 97980 w 105354"/>
                  <a:gd name="connsiteY58" fmla="*/ 2629 h 36355"/>
                  <a:gd name="connsiteX59" fmla="*/ 98584 w 105354"/>
                  <a:gd name="connsiteY59" fmla="*/ 903 h 36355"/>
                  <a:gd name="connsiteX60" fmla="*/ 99620 w 105354"/>
                  <a:gd name="connsiteY60" fmla="*/ -219 h 36355"/>
                  <a:gd name="connsiteX61" fmla="*/ 99620 w 105354"/>
                  <a:gd name="connsiteY61" fmla="*/ -219 h 36355"/>
                  <a:gd name="connsiteX62" fmla="*/ 100155 w 105354"/>
                  <a:gd name="connsiteY62" fmla="*/ -219 h 36355"/>
                  <a:gd name="connsiteX63" fmla="*/ 102347 w 105354"/>
                  <a:gd name="connsiteY63" fmla="*/ -219 h 36355"/>
                  <a:gd name="connsiteX64" fmla="*/ 105230 w 105354"/>
                  <a:gd name="connsiteY64" fmla="*/ -340 h 36355"/>
                  <a:gd name="connsiteX65" fmla="*/ 99033 w 105354"/>
                  <a:gd name="connsiteY65" fmla="*/ 9120 h 36355"/>
                  <a:gd name="connsiteX66" fmla="*/ 91834 w 105354"/>
                  <a:gd name="connsiteY66" fmla="*/ 19719 h 36355"/>
                  <a:gd name="connsiteX67" fmla="*/ 91834 w 105354"/>
                  <a:gd name="connsiteY67" fmla="*/ 25830 h 36355"/>
                  <a:gd name="connsiteX68" fmla="*/ 92421 w 105354"/>
                  <a:gd name="connsiteY68" fmla="*/ 35825 h 36355"/>
                  <a:gd name="connsiteX69" fmla="*/ 89625 w 105354"/>
                  <a:gd name="connsiteY69" fmla="*/ 35446 h 36355"/>
                  <a:gd name="connsiteX70" fmla="*/ 86828 w 105354"/>
                  <a:gd name="connsiteY70" fmla="*/ 35359 h 36355"/>
                  <a:gd name="connsiteX71" fmla="*/ 81270 w 105354"/>
                  <a:gd name="connsiteY71" fmla="*/ 35825 h 36355"/>
                  <a:gd name="connsiteX72" fmla="*/ 82305 w 105354"/>
                  <a:gd name="connsiteY72" fmla="*/ 23638 h 36355"/>
                  <a:gd name="connsiteX73" fmla="*/ 82305 w 105354"/>
                  <a:gd name="connsiteY73" fmla="*/ 20824 h 36355"/>
                  <a:gd name="connsiteX74" fmla="*/ 78473 w 105354"/>
                  <a:gd name="connsiteY74" fmla="*/ 15818 h 36355"/>
                  <a:gd name="connsiteX75" fmla="*/ 75021 w 105354"/>
                  <a:gd name="connsiteY75" fmla="*/ 10639 h 36355"/>
                  <a:gd name="connsiteX76" fmla="*/ 71568 w 105354"/>
                  <a:gd name="connsiteY76" fmla="*/ 4701 h 36355"/>
                  <a:gd name="connsiteX77" fmla="*/ 68219 w 105354"/>
                  <a:gd name="connsiteY77" fmla="*/ -392 h 36355"/>
                  <a:gd name="connsiteX78" fmla="*/ 73830 w 105354"/>
                  <a:gd name="connsiteY78" fmla="*/ 40 h 3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354" h="36355">
                    <a:moveTo>
                      <a:pt x="10458" y="6979"/>
                    </a:moveTo>
                    <a:cubicBezTo>
                      <a:pt x="10482" y="8638"/>
                      <a:pt x="10315" y="10296"/>
                      <a:pt x="9958" y="11917"/>
                    </a:cubicBezTo>
                    <a:cubicBezTo>
                      <a:pt x="9958" y="13850"/>
                      <a:pt x="9958" y="15524"/>
                      <a:pt x="9958" y="17095"/>
                    </a:cubicBezTo>
                    <a:cubicBezTo>
                      <a:pt x="9958" y="18666"/>
                      <a:pt x="9958" y="20444"/>
                      <a:pt x="9958" y="22740"/>
                    </a:cubicBezTo>
                    <a:cubicBezTo>
                      <a:pt x="10322" y="24536"/>
                      <a:pt x="10489" y="26364"/>
                      <a:pt x="10458" y="28195"/>
                    </a:cubicBezTo>
                    <a:cubicBezTo>
                      <a:pt x="10458" y="28868"/>
                      <a:pt x="10458" y="30353"/>
                      <a:pt x="10458" y="32097"/>
                    </a:cubicBezTo>
                    <a:cubicBezTo>
                      <a:pt x="10458" y="33840"/>
                      <a:pt x="10959" y="34928"/>
                      <a:pt x="10976" y="35963"/>
                    </a:cubicBezTo>
                    <a:cubicBezTo>
                      <a:pt x="10044" y="35936"/>
                      <a:pt x="9119" y="35808"/>
                      <a:pt x="8214" y="35584"/>
                    </a:cubicBezTo>
                    <a:lnTo>
                      <a:pt x="5935" y="35497"/>
                    </a:lnTo>
                    <a:cubicBezTo>
                      <a:pt x="3905" y="35454"/>
                      <a:pt x="1875" y="35611"/>
                      <a:pt x="-124" y="35963"/>
                    </a:cubicBezTo>
                    <a:cubicBezTo>
                      <a:pt x="429" y="30025"/>
                      <a:pt x="947" y="23759"/>
                      <a:pt x="947" y="16508"/>
                    </a:cubicBezTo>
                    <a:lnTo>
                      <a:pt x="947" y="9914"/>
                    </a:lnTo>
                    <a:cubicBezTo>
                      <a:pt x="947" y="8706"/>
                      <a:pt x="947" y="7618"/>
                      <a:pt x="947" y="7031"/>
                    </a:cubicBezTo>
                    <a:cubicBezTo>
                      <a:pt x="607" y="4635"/>
                      <a:pt x="429" y="2218"/>
                      <a:pt x="411" y="-202"/>
                    </a:cubicBezTo>
                    <a:cubicBezTo>
                      <a:pt x="2707" y="-81"/>
                      <a:pt x="4399" y="230"/>
                      <a:pt x="5487" y="230"/>
                    </a:cubicBezTo>
                    <a:cubicBezTo>
                      <a:pt x="6574" y="230"/>
                      <a:pt x="8266" y="-81"/>
                      <a:pt x="11011" y="-202"/>
                    </a:cubicBezTo>
                    <a:cubicBezTo>
                      <a:pt x="10634" y="2179"/>
                      <a:pt x="10448" y="4587"/>
                      <a:pt x="10458" y="6997"/>
                    </a:cubicBezTo>
                    <a:close/>
                    <a:moveTo>
                      <a:pt x="46710" y="7584"/>
                    </a:moveTo>
                    <a:cubicBezTo>
                      <a:pt x="46710" y="9137"/>
                      <a:pt x="46710" y="11036"/>
                      <a:pt x="46710" y="14247"/>
                    </a:cubicBezTo>
                    <a:cubicBezTo>
                      <a:pt x="46351" y="16426"/>
                      <a:pt x="46189" y="18633"/>
                      <a:pt x="46227" y="20841"/>
                    </a:cubicBezTo>
                    <a:lnTo>
                      <a:pt x="46227" y="24173"/>
                    </a:lnTo>
                    <a:cubicBezTo>
                      <a:pt x="46596" y="25255"/>
                      <a:pt x="46760" y="26396"/>
                      <a:pt x="46710" y="27539"/>
                    </a:cubicBezTo>
                    <a:cubicBezTo>
                      <a:pt x="46710" y="28230"/>
                      <a:pt x="46710" y="29835"/>
                      <a:pt x="46710" y="31561"/>
                    </a:cubicBezTo>
                    <a:cubicBezTo>
                      <a:pt x="46710" y="33288"/>
                      <a:pt x="46710" y="34893"/>
                      <a:pt x="46710" y="35946"/>
                    </a:cubicBezTo>
                    <a:cubicBezTo>
                      <a:pt x="45931" y="35912"/>
                      <a:pt x="45161" y="35784"/>
                      <a:pt x="44414" y="35566"/>
                    </a:cubicBezTo>
                    <a:cubicBezTo>
                      <a:pt x="42826" y="35566"/>
                      <a:pt x="42204" y="35480"/>
                      <a:pt x="41635" y="35480"/>
                    </a:cubicBezTo>
                    <a:cubicBezTo>
                      <a:pt x="41065" y="35480"/>
                      <a:pt x="40012" y="35480"/>
                      <a:pt x="38890" y="35566"/>
                    </a:cubicBezTo>
                    <a:cubicBezTo>
                      <a:pt x="37980" y="35793"/>
                      <a:pt x="37048" y="35920"/>
                      <a:pt x="36111" y="35946"/>
                    </a:cubicBezTo>
                    <a:cubicBezTo>
                      <a:pt x="36111" y="34910"/>
                      <a:pt x="36111" y="33771"/>
                      <a:pt x="36111" y="32097"/>
                    </a:cubicBezTo>
                    <a:cubicBezTo>
                      <a:pt x="36463" y="30857"/>
                      <a:pt x="36627" y="29571"/>
                      <a:pt x="36594" y="28282"/>
                    </a:cubicBezTo>
                    <a:cubicBezTo>
                      <a:pt x="36594" y="20945"/>
                      <a:pt x="37129" y="14834"/>
                      <a:pt x="37129" y="10397"/>
                    </a:cubicBezTo>
                    <a:cubicBezTo>
                      <a:pt x="37129" y="8809"/>
                      <a:pt x="36646" y="6582"/>
                      <a:pt x="36629" y="3699"/>
                    </a:cubicBezTo>
                    <a:cubicBezTo>
                      <a:pt x="34755" y="3693"/>
                      <a:pt x="32886" y="3831"/>
                      <a:pt x="31035" y="4114"/>
                    </a:cubicBezTo>
                    <a:cubicBezTo>
                      <a:pt x="28757" y="4217"/>
                      <a:pt x="26564" y="4252"/>
                      <a:pt x="24873" y="4355"/>
                    </a:cubicBezTo>
                    <a:cubicBezTo>
                      <a:pt x="24873" y="4131"/>
                      <a:pt x="24873" y="3182"/>
                      <a:pt x="24873" y="2180"/>
                    </a:cubicBezTo>
                    <a:cubicBezTo>
                      <a:pt x="24873" y="1455"/>
                      <a:pt x="24873" y="886"/>
                      <a:pt x="24873" y="351"/>
                    </a:cubicBezTo>
                    <a:cubicBezTo>
                      <a:pt x="24873" y="351"/>
                      <a:pt x="24873" y="351"/>
                      <a:pt x="24873" y="212"/>
                    </a:cubicBezTo>
                    <a:cubicBezTo>
                      <a:pt x="24881" y="69"/>
                      <a:pt x="24881" y="-76"/>
                      <a:pt x="24873" y="-219"/>
                    </a:cubicBezTo>
                    <a:cubicBezTo>
                      <a:pt x="27082" y="-219"/>
                      <a:pt x="28325" y="-219"/>
                      <a:pt x="29395" y="-219"/>
                    </a:cubicBezTo>
                    <a:cubicBezTo>
                      <a:pt x="34367" y="-219"/>
                      <a:pt x="38268" y="126"/>
                      <a:pt x="41583" y="126"/>
                    </a:cubicBezTo>
                    <a:lnTo>
                      <a:pt x="48281" y="126"/>
                    </a:lnTo>
                    <a:cubicBezTo>
                      <a:pt x="49403" y="126"/>
                      <a:pt x="51060" y="-167"/>
                      <a:pt x="52804" y="-202"/>
                    </a:cubicBezTo>
                    <a:cubicBezTo>
                      <a:pt x="55013" y="-202"/>
                      <a:pt x="56705" y="-305"/>
                      <a:pt x="58328" y="-305"/>
                    </a:cubicBezTo>
                    <a:cubicBezTo>
                      <a:pt x="57924" y="357"/>
                      <a:pt x="57742" y="1131"/>
                      <a:pt x="57810" y="1904"/>
                    </a:cubicBezTo>
                    <a:cubicBezTo>
                      <a:pt x="57741" y="2726"/>
                      <a:pt x="57922" y="3551"/>
                      <a:pt x="58328" y="4269"/>
                    </a:cubicBezTo>
                    <a:cubicBezTo>
                      <a:pt x="54426" y="4045"/>
                      <a:pt x="50542" y="3613"/>
                      <a:pt x="46658" y="3613"/>
                    </a:cubicBezTo>
                    <a:lnTo>
                      <a:pt x="46658" y="7497"/>
                    </a:lnTo>
                    <a:close/>
                    <a:moveTo>
                      <a:pt x="74019" y="282"/>
                    </a:moveTo>
                    <a:cubicBezTo>
                      <a:pt x="75142" y="282"/>
                      <a:pt x="77334" y="-29"/>
                      <a:pt x="79630" y="-150"/>
                    </a:cubicBezTo>
                    <a:cubicBezTo>
                      <a:pt x="80073" y="663"/>
                      <a:pt x="80619" y="1417"/>
                      <a:pt x="81252" y="2094"/>
                    </a:cubicBezTo>
                    <a:cubicBezTo>
                      <a:pt x="81572" y="2897"/>
                      <a:pt x="81958" y="3670"/>
                      <a:pt x="82409" y="4407"/>
                    </a:cubicBezTo>
                    <a:cubicBezTo>
                      <a:pt x="83369" y="6137"/>
                      <a:pt x="84467" y="7789"/>
                      <a:pt x="85689" y="9344"/>
                    </a:cubicBezTo>
                    <a:cubicBezTo>
                      <a:pt x="86431" y="11064"/>
                      <a:pt x="87363" y="12697"/>
                      <a:pt x="88468" y="14213"/>
                    </a:cubicBezTo>
                    <a:cubicBezTo>
                      <a:pt x="89038" y="14920"/>
                      <a:pt x="89573" y="15473"/>
                      <a:pt x="89608" y="15576"/>
                    </a:cubicBezTo>
                    <a:lnTo>
                      <a:pt x="89608" y="15576"/>
                    </a:lnTo>
                    <a:cubicBezTo>
                      <a:pt x="89608" y="15576"/>
                      <a:pt x="89608" y="15404"/>
                      <a:pt x="90730" y="14782"/>
                    </a:cubicBezTo>
                    <a:cubicBezTo>
                      <a:pt x="90954" y="14164"/>
                      <a:pt x="91334" y="13615"/>
                      <a:pt x="91834" y="13194"/>
                    </a:cubicBezTo>
                    <a:cubicBezTo>
                      <a:pt x="93008" y="10957"/>
                      <a:pt x="94303" y="8789"/>
                      <a:pt x="95719" y="6703"/>
                    </a:cubicBezTo>
                    <a:cubicBezTo>
                      <a:pt x="96288" y="5944"/>
                      <a:pt x="96892" y="4321"/>
                      <a:pt x="97980" y="2629"/>
                    </a:cubicBezTo>
                    <a:cubicBezTo>
                      <a:pt x="97980" y="2077"/>
                      <a:pt x="98532" y="1542"/>
                      <a:pt x="98584" y="903"/>
                    </a:cubicBezTo>
                    <a:cubicBezTo>
                      <a:pt x="99085" y="351"/>
                      <a:pt x="99119" y="-98"/>
                      <a:pt x="99620" y="-219"/>
                    </a:cubicBezTo>
                    <a:lnTo>
                      <a:pt x="99620" y="-219"/>
                    </a:lnTo>
                    <a:cubicBezTo>
                      <a:pt x="99793" y="-236"/>
                      <a:pt x="99982" y="-236"/>
                      <a:pt x="100155" y="-219"/>
                    </a:cubicBezTo>
                    <a:lnTo>
                      <a:pt x="102347" y="-219"/>
                    </a:lnTo>
                    <a:cubicBezTo>
                      <a:pt x="102986" y="-219"/>
                      <a:pt x="104074" y="-219"/>
                      <a:pt x="105230" y="-340"/>
                    </a:cubicBezTo>
                    <a:cubicBezTo>
                      <a:pt x="104108" y="1386"/>
                      <a:pt x="102347" y="4666"/>
                      <a:pt x="99033" y="9120"/>
                    </a:cubicBezTo>
                    <a:cubicBezTo>
                      <a:pt x="95719" y="13574"/>
                      <a:pt x="93492" y="16957"/>
                      <a:pt x="91834" y="19719"/>
                    </a:cubicBezTo>
                    <a:cubicBezTo>
                      <a:pt x="91834" y="22481"/>
                      <a:pt x="91834" y="24277"/>
                      <a:pt x="91834" y="25830"/>
                    </a:cubicBezTo>
                    <a:cubicBezTo>
                      <a:pt x="91834" y="29171"/>
                      <a:pt x="92042" y="32508"/>
                      <a:pt x="92421" y="35825"/>
                    </a:cubicBezTo>
                    <a:cubicBezTo>
                      <a:pt x="91472" y="35799"/>
                      <a:pt x="90540" y="35672"/>
                      <a:pt x="89625" y="35446"/>
                    </a:cubicBezTo>
                    <a:cubicBezTo>
                      <a:pt x="88486" y="35446"/>
                      <a:pt x="87398" y="35359"/>
                      <a:pt x="86828" y="35359"/>
                    </a:cubicBezTo>
                    <a:cubicBezTo>
                      <a:pt x="84964" y="35318"/>
                      <a:pt x="83101" y="35473"/>
                      <a:pt x="81270" y="35825"/>
                    </a:cubicBezTo>
                    <a:cubicBezTo>
                      <a:pt x="81908" y="31793"/>
                      <a:pt x="82255" y="27721"/>
                      <a:pt x="82305" y="23638"/>
                    </a:cubicBezTo>
                    <a:cubicBezTo>
                      <a:pt x="82305" y="23068"/>
                      <a:pt x="82305" y="21912"/>
                      <a:pt x="82305" y="20824"/>
                    </a:cubicBezTo>
                    <a:cubicBezTo>
                      <a:pt x="80881" y="19272"/>
                      <a:pt x="79600" y="17598"/>
                      <a:pt x="78473" y="15818"/>
                    </a:cubicBezTo>
                    <a:cubicBezTo>
                      <a:pt x="77351" y="14092"/>
                      <a:pt x="76229" y="12469"/>
                      <a:pt x="75021" y="10639"/>
                    </a:cubicBezTo>
                    <a:cubicBezTo>
                      <a:pt x="73812" y="8809"/>
                      <a:pt x="72759" y="6841"/>
                      <a:pt x="71568" y="4701"/>
                    </a:cubicBezTo>
                    <a:cubicBezTo>
                      <a:pt x="70170" y="3206"/>
                      <a:pt x="69037" y="1485"/>
                      <a:pt x="68219" y="-392"/>
                    </a:cubicBezTo>
                    <a:cubicBezTo>
                      <a:pt x="70532" y="-271"/>
                      <a:pt x="72707" y="40"/>
                      <a:pt x="73830" y="40"/>
                    </a:cubicBezTo>
                    <a:close/>
                  </a:path>
                </a:pathLst>
              </a:custGeom>
              <a:grpFill/>
              <a:ln w="1718" cap="flat">
                <a:noFill/>
                <a:prstDash val="solid"/>
                <a:miter/>
              </a:ln>
            </p:spPr>
            <p:txBody>
              <a:bodyPr rtlCol="0" anchor="ctr"/>
              <a:lstStyle/>
              <a:p>
                <a:endParaRPr lang="zh-CN" altLang="en-US"/>
              </a:p>
            </p:txBody>
          </p:sp>
        </p:grpSp>
        <p:grpSp>
          <p:nvGrpSpPr>
            <p:cNvPr id="25" name="图形 15">
              <a:extLst>
                <a:ext uri="{FF2B5EF4-FFF2-40B4-BE49-F238E27FC236}">
                  <a16:creationId xmlns:a16="http://schemas.microsoft.com/office/drawing/2014/main" id="{FDE87576-A564-8867-758F-7780F0CC582F}"/>
                </a:ext>
              </a:extLst>
            </p:cNvPr>
            <p:cNvGrpSpPr/>
            <p:nvPr/>
          </p:nvGrpSpPr>
          <p:grpSpPr>
            <a:xfrm>
              <a:off x="808263" y="536306"/>
              <a:ext cx="419724" cy="419724"/>
              <a:chOff x="808263" y="536306"/>
              <a:chExt cx="419724" cy="419724"/>
            </a:xfrm>
            <a:grpFill/>
          </p:grpSpPr>
          <p:sp>
            <p:nvSpPr>
              <p:cNvPr id="26" name="任意多边形: 形状 25">
                <a:extLst>
                  <a:ext uri="{FF2B5EF4-FFF2-40B4-BE49-F238E27FC236}">
                    <a16:creationId xmlns:a16="http://schemas.microsoft.com/office/drawing/2014/main" id="{5B5538EE-0901-1926-1D64-22CDB2E3AE11}"/>
                  </a:ext>
                </a:extLst>
              </p:cNvPr>
              <p:cNvSpPr/>
              <p:nvPr/>
            </p:nvSpPr>
            <p:spPr>
              <a:xfrm>
                <a:off x="843859" y="738987"/>
                <a:ext cx="339488" cy="187161"/>
              </a:xfrm>
              <a:custGeom>
                <a:avLst/>
                <a:gdLst>
                  <a:gd name="connsiteX0" fmla="*/ 22887 w 339488"/>
                  <a:gd name="connsiteY0" fmla="*/ 385 h 187161"/>
                  <a:gd name="connsiteX1" fmla="*/ 22611 w 339488"/>
                  <a:gd name="connsiteY1" fmla="*/ 3354 h 187161"/>
                  <a:gd name="connsiteX2" fmla="*/ 22611 w 339488"/>
                  <a:gd name="connsiteY2" fmla="*/ 6306 h 187161"/>
                  <a:gd name="connsiteX3" fmla="*/ 19021 w 339488"/>
                  <a:gd name="connsiteY3" fmla="*/ 7825 h 187161"/>
                  <a:gd name="connsiteX4" fmla="*/ 14550 w 339488"/>
                  <a:gd name="connsiteY4" fmla="*/ 10035 h 187161"/>
                  <a:gd name="connsiteX5" fmla="*/ 18157 w 339488"/>
                  <a:gd name="connsiteY5" fmla="*/ 12607 h 187161"/>
                  <a:gd name="connsiteX6" fmla="*/ 22335 w 339488"/>
                  <a:gd name="connsiteY6" fmla="*/ 15231 h 187161"/>
                  <a:gd name="connsiteX7" fmla="*/ 22059 w 339488"/>
                  <a:gd name="connsiteY7" fmla="*/ 16733 h 187161"/>
                  <a:gd name="connsiteX8" fmla="*/ 22197 w 339488"/>
                  <a:gd name="connsiteY8" fmla="*/ 18459 h 187161"/>
                  <a:gd name="connsiteX9" fmla="*/ 22024 w 339488"/>
                  <a:gd name="connsiteY9" fmla="*/ 18459 h 187161"/>
                  <a:gd name="connsiteX10" fmla="*/ 17847 w 339488"/>
                  <a:gd name="connsiteY10" fmla="*/ 15145 h 187161"/>
                  <a:gd name="connsiteX11" fmla="*/ 16120 w 339488"/>
                  <a:gd name="connsiteY11" fmla="*/ 13695 h 187161"/>
                  <a:gd name="connsiteX12" fmla="*/ 14394 w 339488"/>
                  <a:gd name="connsiteY12" fmla="*/ 12538 h 187161"/>
                  <a:gd name="connsiteX13" fmla="*/ 12668 w 339488"/>
                  <a:gd name="connsiteY13" fmla="*/ 11071 h 187161"/>
                  <a:gd name="connsiteX14" fmla="*/ 11891 w 339488"/>
                  <a:gd name="connsiteY14" fmla="*/ 11450 h 187161"/>
                  <a:gd name="connsiteX15" fmla="*/ 8853 w 339488"/>
                  <a:gd name="connsiteY15" fmla="*/ 13177 h 187161"/>
                  <a:gd name="connsiteX16" fmla="*/ 5918 w 339488"/>
                  <a:gd name="connsiteY16" fmla="*/ 14903 h 187161"/>
                  <a:gd name="connsiteX17" fmla="*/ 2949 w 339488"/>
                  <a:gd name="connsiteY17" fmla="*/ 16353 h 187161"/>
                  <a:gd name="connsiteX18" fmla="*/ -124 w 339488"/>
                  <a:gd name="connsiteY18" fmla="*/ 17700 h 187161"/>
                  <a:gd name="connsiteX19" fmla="*/ -3 w 339488"/>
                  <a:gd name="connsiteY19" fmla="*/ 16388 h 187161"/>
                  <a:gd name="connsiteX20" fmla="*/ 135 w 339488"/>
                  <a:gd name="connsiteY20" fmla="*/ 14920 h 187161"/>
                  <a:gd name="connsiteX21" fmla="*/ 135 w 339488"/>
                  <a:gd name="connsiteY21" fmla="*/ 13436 h 187161"/>
                  <a:gd name="connsiteX22" fmla="*/ 135 w 339488"/>
                  <a:gd name="connsiteY22" fmla="*/ 12124 h 187161"/>
                  <a:gd name="connsiteX23" fmla="*/ 3743 w 339488"/>
                  <a:gd name="connsiteY23" fmla="*/ 10397 h 187161"/>
                  <a:gd name="connsiteX24" fmla="*/ 8577 w 339488"/>
                  <a:gd name="connsiteY24" fmla="*/ 7860 h 187161"/>
                  <a:gd name="connsiteX25" fmla="*/ 3967 w 339488"/>
                  <a:gd name="connsiteY25" fmla="*/ 4839 h 187161"/>
                  <a:gd name="connsiteX26" fmla="*/ 1568 w 339488"/>
                  <a:gd name="connsiteY26" fmla="*/ 3354 h 187161"/>
                  <a:gd name="connsiteX27" fmla="*/ 964 w 339488"/>
                  <a:gd name="connsiteY27" fmla="*/ 2974 h 187161"/>
                  <a:gd name="connsiteX28" fmla="*/ 463 w 339488"/>
                  <a:gd name="connsiteY28" fmla="*/ 2629 h 187161"/>
                  <a:gd name="connsiteX29" fmla="*/ 670 w 339488"/>
                  <a:gd name="connsiteY29" fmla="*/ 1145 h 187161"/>
                  <a:gd name="connsiteX30" fmla="*/ 670 w 339488"/>
                  <a:gd name="connsiteY30" fmla="*/ -392 h 187161"/>
                  <a:gd name="connsiteX31" fmla="*/ 5124 w 339488"/>
                  <a:gd name="connsiteY31" fmla="*/ 2646 h 187161"/>
                  <a:gd name="connsiteX32" fmla="*/ 10752 w 339488"/>
                  <a:gd name="connsiteY32" fmla="*/ 6720 h 187161"/>
                  <a:gd name="connsiteX33" fmla="*/ 23112 w 339488"/>
                  <a:gd name="connsiteY33" fmla="*/ 402 h 187161"/>
                  <a:gd name="connsiteX34" fmla="*/ 19159 w 339488"/>
                  <a:gd name="connsiteY34" fmla="*/ 30836 h 187161"/>
                  <a:gd name="connsiteX35" fmla="*/ 16086 w 339488"/>
                  <a:gd name="connsiteY35" fmla="*/ 30957 h 187161"/>
                  <a:gd name="connsiteX36" fmla="*/ 12754 w 339488"/>
                  <a:gd name="connsiteY36" fmla="*/ 30957 h 187161"/>
                  <a:gd name="connsiteX37" fmla="*/ 9302 w 339488"/>
                  <a:gd name="connsiteY37" fmla="*/ 31182 h 187161"/>
                  <a:gd name="connsiteX38" fmla="*/ 6004 w 339488"/>
                  <a:gd name="connsiteY38" fmla="*/ 31544 h 187161"/>
                  <a:gd name="connsiteX39" fmla="*/ 3622 w 339488"/>
                  <a:gd name="connsiteY39" fmla="*/ 32010 h 187161"/>
                  <a:gd name="connsiteX40" fmla="*/ 1240 w 339488"/>
                  <a:gd name="connsiteY40" fmla="*/ 32010 h 187161"/>
                  <a:gd name="connsiteX41" fmla="*/ 1240 w 339488"/>
                  <a:gd name="connsiteY41" fmla="*/ 30871 h 187161"/>
                  <a:gd name="connsiteX42" fmla="*/ 1240 w 339488"/>
                  <a:gd name="connsiteY42" fmla="*/ 29593 h 187161"/>
                  <a:gd name="connsiteX43" fmla="*/ 877 w 339488"/>
                  <a:gd name="connsiteY43" fmla="*/ 26590 h 187161"/>
                  <a:gd name="connsiteX44" fmla="*/ 12961 w 339488"/>
                  <a:gd name="connsiteY44" fmla="*/ 26348 h 187161"/>
                  <a:gd name="connsiteX45" fmla="*/ 14688 w 339488"/>
                  <a:gd name="connsiteY45" fmla="*/ 26227 h 187161"/>
                  <a:gd name="connsiteX46" fmla="*/ 16966 w 339488"/>
                  <a:gd name="connsiteY46" fmla="*/ 25882 h 187161"/>
                  <a:gd name="connsiteX47" fmla="*/ 18848 w 339488"/>
                  <a:gd name="connsiteY47" fmla="*/ 25882 h 187161"/>
                  <a:gd name="connsiteX48" fmla="*/ 23284 w 339488"/>
                  <a:gd name="connsiteY48" fmla="*/ 25330 h 187161"/>
                  <a:gd name="connsiteX49" fmla="*/ 23284 w 339488"/>
                  <a:gd name="connsiteY49" fmla="*/ 27833 h 187161"/>
                  <a:gd name="connsiteX50" fmla="*/ 23647 w 339488"/>
                  <a:gd name="connsiteY50" fmla="*/ 30698 h 187161"/>
                  <a:gd name="connsiteX51" fmla="*/ 19262 w 339488"/>
                  <a:gd name="connsiteY51" fmla="*/ 30698 h 187161"/>
                  <a:gd name="connsiteX52" fmla="*/ 22853 w 339488"/>
                  <a:gd name="connsiteY52" fmla="*/ 41626 h 187161"/>
                  <a:gd name="connsiteX53" fmla="*/ 22628 w 339488"/>
                  <a:gd name="connsiteY53" fmla="*/ 41056 h 187161"/>
                  <a:gd name="connsiteX54" fmla="*/ 22991 w 339488"/>
                  <a:gd name="connsiteY54" fmla="*/ 39330 h 187161"/>
                  <a:gd name="connsiteX55" fmla="*/ 24631 w 339488"/>
                  <a:gd name="connsiteY55" fmla="*/ 38225 h 187161"/>
                  <a:gd name="connsiteX56" fmla="*/ 27065 w 339488"/>
                  <a:gd name="connsiteY56" fmla="*/ 39295 h 187161"/>
                  <a:gd name="connsiteX57" fmla="*/ 26754 w 339488"/>
                  <a:gd name="connsiteY57" fmla="*/ 43041 h 187161"/>
                  <a:gd name="connsiteX58" fmla="*/ 25028 w 339488"/>
                  <a:gd name="connsiteY58" fmla="*/ 43766 h 187161"/>
                  <a:gd name="connsiteX59" fmla="*/ 20402 w 339488"/>
                  <a:gd name="connsiteY59" fmla="*/ 42713 h 187161"/>
                  <a:gd name="connsiteX60" fmla="*/ 18071 w 339488"/>
                  <a:gd name="connsiteY60" fmla="*/ 39899 h 187161"/>
                  <a:gd name="connsiteX61" fmla="*/ 19383 w 339488"/>
                  <a:gd name="connsiteY61" fmla="*/ 39899 h 187161"/>
                  <a:gd name="connsiteX62" fmla="*/ 20988 w 339488"/>
                  <a:gd name="connsiteY62" fmla="*/ 41246 h 187161"/>
                  <a:gd name="connsiteX63" fmla="*/ 22853 w 339488"/>
                  <a:gd name="connsiteY63" fmla="*/ 41608 h 187161"/>
                  <a:gd name="connsiteX64" fmla="*/ 5314 w 339488"/>
                  <a:gd name="connsiteY64" fmla="*/ 55436 h 187161"/>
                  <a:gd name="connsiteX65" fmla="*/ 11390 w 339488"/>
                  <a:gd name="connsiteY65" fmla="*/ 56005 h 187161"/>
                  <a:gd name="connsiteX66" fmla="*/ 29430 w 339488"/>
                  <a:gd name="connsiteY66" fmla="*/ 57162 h 187161"/>
                  <a:gd name="connsiteX67" fmla="*/ 29430 w 339488"/>
                  <a:gd name="connsiteY67" fmla="*/ 57680 h 187161"/>
                  <a:gd name="connsiteX68" fmla="*/ 29551 w 339488"/>
                  <a:gd name="connsiteY68" fmla="*/ 58094 h 187161"/>
                  <a:gd name="connsiteX69" fmla="*/ 29551 w 339488"/>
                  <a:gd name="connsiteY69" fmla="*/ 58422 h 187161"/>
                  <a:gd name="connsiteX70" fmla="*/ 29775 w 339488"/>
                  <a:gd name="connsiteY70" fmla="*/ 58940 h 187161"/>
                  <a:gd name="connsiteX71" fmla="*/ 30086 w 339488"/>
                  <a:gd name="connsiteY71" fmla="*/ 59510 h 187161"/>
                  <a:gd name="connsiteX72" fmla="*/ 29603 w 339488"/>
                  <a:gd name="connsiteY72" fmla="*/ 59941 h 187161"/>
                  <a:gd name="connsiteX73" fmla="*/ 11926 w 339488"/>
                  <a:gd name="connsiteY73" fmla="*/ 74597 h 187161"/>
                  <a:gd name="connsiteX74" fmla="*/ 11667 w 339488"/>
                  <a:gd name="connsiteY74" fmla="*/ 74994 h 187161"/>
                  <a:gd name="connsiteX75" fmla="*/ 11356 w 339488"/>
                  <a:gd name="connsiteY75" fmla="*/ 74994 h 187161"/>
                  <a:gd name="connsiteX76" fmla="*/ 10976 w 339488"/>
                  <a:gd name="connsiteY76" fmla="*/ 73838 h 187161"/>
                  <a:gd name="connsiteX77" fmla="*/ 10614 w 339488"/>
                  <a:gd name="connsiteY77" fmla="*/ 72319 h 187161"/>
                  <a:gd name="connsiteX78" fmla="*/ 9647 w 339488"/>
                  <a:gd name="connsiteY78" fmla="*/ 69919 h 187161"/>
                  <a:gd name="connsiteX79" fmla="*/ 15326 w 339488"/>
                  <a:gd name="connsiteY79" fmla="*/ 65500 h 187161"/>
                  <a:gd name="connsiteX80" fmla="*/ 14808 w 339488"/>
                  <a:gd name="connsiteY80" fmla="*/ 63774 h 187161"/>
                  <a:gd name="connsiteX81" fmla="*/ 14291 w 339488"/>
                  <a:gd name="connsiteY81" fmla="*/ 62047 h 187161"/>
                  <a:gd name="connsiteX82" fmla="*/ 12979 w 339488"/>
                  <a:gd name="connsiteY82" fmla="*/ 58180 h 187161"/>
                  <a:gd name="connsiteX83" fmla="*/ 9233 w 339488"/>
                  <a:gd name="connsiteY83" fmla="*/ 58180 h 187161"/>
                  <a:gd name="connsiteX84" fmla="*/ 6022 w 339488"/>
                  <a:gd name="connsiteY84" fmla="*/ 58180 h 187161"/>
                  <a:gd name="connsiteX85" fmla="*/ 5676 w 339488"/>
                  <a:gd name="connsiteY85" fmla="*/ 56661 h 187161"/>
                  <a:gd name="connsiteX86" fmla="*/ 5090 w 339488"/>
                  <a:gd name="connsiteY86" fmla="*/ 55384 h 187161"/>
                  <a:gd name="connsiteX87" fmla="*/ 5314 w 339488"/>
                  <a:gd name="connsiteY87" fmla="*/ 55384 h 187161"/>
                  <a:gd name="connsiteX88" fmla="*/ 15223 w 339488"/>
                  <a:gd name="connsiteY88" fmla="*/ 58664 h 187161"/>
                  <a:gd name="connsiteX89" fmla="*/ 17070 w 339488"/>
                  <a:gd name="connsiteY89" fmla="*/ 64378 h 187161"/>
                  <a:gd name="connsiteX90" fmla="*/ 23492 w 339488"/>
                  <a:gd name="connsiteY90" fmla="*/ 58992 h 187161"/>
                  <a:gd name="connsiteX91" fmla="*/ 15551 w 339488"/>
                  <a:gd name="connsiteY91" fmla="*/ 58664 h 187161"/>
                  <a:gd name="connsiteX92" fmla="*/ 16431 w 339488"/>
                  <a:gd name="connsiteY92" fmla="*/ 85024 h 187161"/>
                  <a:gd name="connsiteX93" fmla="*/ 15948 w 339488"/>
                  <a:gd name="connsiteY93" fmla="*/ 83885 h 187161"/>
                  <a:gd name="connsiteX94" fmla="*/ 15154 w 339488"/>
                  <a:gd name="connsiteY94" fmla="*/ 82417 h 187161"/>
                  <a:gd name="connsiteX95" fmla="*/ 21903 w 339488"/>
                  <a:gd name="connsiteY95" fmla="*/ 79862 h 187161"/>
                  <a:gd name="connsiteX96" fmla="*/ 29395 w 339488"/>
                  <a:gd name="connsiteY96" fmla="*/ 76220 h 187161"/>
                  <a:gd name="connsiteX97" fmla="*/ 31778 w 339488"/>
                  <a:gd name="connsiteY97" fmla="*/ 74994 h 187161"/>
                  <a:gd name="connsiteX98" fmla="*/ 34143 w 339488"/>
                  <a:gd name="connsiteY98" fmla="*/ 73872 h 187161"/>
                  <a:gd name="connsiteX99" fmla="*/ 35541 w 339488"/>
                  <a:gd name="connsiteY99" fmla="*/ 73285 h 187161"/>
                  <a:gd name="connsiteX100" fmla="*/ 36007 w 339488"/>
                  <a:gd name="connsiteY100" fmla="*/ 74442 h 187161"/>
                  <a:gd name="connsiteX101" fmla="*/ 36853 w 339488"/>
                  <a:gd name="connsiteY101" fmla="*/ 75719 h 187161"/>
                  <a:gd name="connsiteX102" fmla="*/ 34868 w 339488"/>
                  <a:gd name="connsiteY102" fmla="*/ 80898 h 187161"/>
                  <a:gd name="connsiteX103" fmla="*/ 32900 w 339488"/>
                  <a:gd name="connsiteY103" fmla="*/ 86077 h 187161"/>
                  <a:gd name="connsiteX104" fmla="*/ 30984 w 339488"/>
                  <a:gd name="connsiteY104" fmla="*/ 90980 h 187161"/>
                  <a:gd name="connsiteX105" fmla="*/ 29154 w 339488"/>
                  <a:gd name="connsiteY105" fmla="*/ 95502 h 187161"/>
                  <a:gd name="connsiteX106" fmla="*/ 35627 w 339488"/>
                  <a:gd name="connsiteY106" fmla="*/ 92222 h 187161"/>
                  <a:gd name="connsiteX107" fmla="*/ 38959 w 339488"/>
                  <a:gd name="connsiteY107" fmla="*/ 90496 h 187161"/>
                  <a:gd name="connsiteX108" fmla="*/ 40685 w 339488"/>
                  <a:gd name="connsiteY108" fmla="*/ 89685 h 187161"/>
                  <a:gd name="connsiteX109" fmla="*/ 42308 w 339488"/>
                  <a:gd name="connsiteY109" fmla="*/ 88753 h 187161"/>
                  <a:gd name="connsiteX110" fmla="*/ 42895 w 339488"/>
                  <a:gd name="connsiteY110" fmla="*/ 88269 h 187161"/>
                  <a:gd name="connsiteX111" fmla="*/ 43344 w 339488"/>
                  <a:gd name="connsiteY111" fmla="*/ 89788 h 187161"/>
                  <a:gd name="connsiteX112" fmla="*/ 43741 w 339488"/>
                  <a:gd name="connsiteY112" fmla="*/ 90462 h 187161"/>
                  <a:gd name="connsiteX113" fmla="*/ 44120 w 339488"/>
                  <a:gd name="connsiteY113" fmla="*/ 91031 h 187161"/>
                  <a:gd name="connsiteX114" fmla="*/ 42394 w 339488"/>
                  <a:gd name="connsiteY114" fmla="*/ 91618 h 187161"/>
                  <a:gd name="connsiteX115" fmla="*/ 38596 w 339488"/>
                  <a:gd name="connsiteY115" fmla="*/ 93344 h 187161"/>
                  <a:gd name="connsiteX116" fmla="*/ 37008 w 339488"/>
                  <a:gd name="connsiteY116" fmla="*/ 93966 h 187161"/>
                  <a:gd name="connsiteX117" fmla="*/ 35610 w 339488"/>
                  <a:gd name="connsiteY117" fmla="*/ 94587 h 187161"/>
                  <a:gd name="connsiteX118" fmla="*/ 34056 w 339488"/>
                  <a:gd name="connsiteY118" fmla="*/ 95433 h 187161"/>
                  <a:gd name="connsiteX119" fmla="*/ 32882 w 339488"/>
                  <a:gd name="connsiteY119" fmla="*/ 95917 h 187161"/>
                  <a:gd name="connsiteX120" fmla="*/ 29896 w 339488"/>
                  <a:gd name="connsiteY120" fmla="*/ 97263 h 187161"/>
                  <a:gd name="connsiteX121" fmla="*/ 23681 w 339488"/>
                  <a:gd name="connsiteY121" fmla="*/ 100457 h 187161"/>
                  <a:gd name="connsiteX122" fmla="*/ 23681 w 339488"/>
                  <a:gd name="connsiteY122" fmla="*/ 100025 h 187161"/>
                  <a:gd name="connsiteX123" fmla="*/ 23302 w 339488"/>
                  <a:gd name="connsiteY123" fmla="*/ 99093 h 187161"/>
                  <a:gd name="connsiteX124" fmla="*/ 22577 w 339488"/>
                  <a:gd name="connsiteY124" fmla="*/ 97919 h 187161"/>
                  <a:gd name="connsiteX125" fmla="*/ 28705 w 339488"/>
                  <a:gd name="connsiteY125" fmla="*/ 83160 h 187161"/>
                  <a:gd name="connsiteX126" fmla="*/ 30431 w 339488"/>
                  <a:gd name="connsiteY126" fmla="*/ 78274 h 187161"/>
                  <a:gd name="connsiteX127" fmla="*/ 26461 w 339488"/>
                  <a:gd name="connsiteY127" fmla="*/ 80000 h 187161"/>
                  <a:gd name="connsiteX128" fmla="*/ 23733 w 339488"/>
                  <a:gd name="connsiteY128" fmla="*/ 81261 h 187161"/>
                  <a:gd name="connsiteX129" fmla="*/ 16328 w 339488"/>
                  <a:gd name="connsiteY129" fmla="*/ 85386 h 187161"/>
                  <a:gd name="connsiteX130" fmla="*/ 16328 w 339488"/>
                  <a:gd name="connsiteY130" fmla="*/ 85007 h 187161"/>
                  <a:gd name="connsiteX131" fmla="*/ 30966 w 339488"/>
                  <a:gd name="connsiteY131" fmla="*/ 117823 h 187161"/>
                  <a:gd name="connsiteX132" fmla="*/ 34902 w 339488"/>
                  <a:gd name="connsiteY132" fmla="*/ 117944 h 187161"/>
                  <a:gd name="connsiteX133" fmla="*/ 39339 w 339488"/>
                  <a:gd name="connsiteY133" fmla="*/ 114612 h 187161"/>
                  <a:gd name="connsiteX134" fmla="*/ 41686 w 339488"/>
                  <a:gd name="connsiteY134" fmla="*/ 112886 h 187161"/>
                  <a:gd name="connsiteX135" fmla="*/ 43982 w 339488"/>
                  <a:gd name="connsiteY135" fmla="*/ 111160 h 187161"/>
                  <a:gd name="connsiteX136" fmla="*/ 45709 w 339488"/>
                  <a:gd name="connsiteY136" fmla="*/ 109623 h 187161"/>
                  <a:gd name="connsiteX137" fmla="*/ 47435 w 339488"/>
                  <a:gd name="connsiteY137" fmla="*/ 108432 h 187161"/>
                  <a:gd name="connsiteX138" fmla="*/ 48730 w 339488"/>
                  <a:gd name="connsiteY138" fmla="*/ 107327 h 187161"/>
                  <a:gd name="connsiteX139" fmla="*/ 49955 w 339488"/>
                  <a:gd name="connsiteY139" fmla="*/ 106222 h 187161"/>
                  <a:gd name="connsiteX140" fmla="*/ 51526 w 339488"/>
                  <a:gd name="connsiteY140" fmla="*/ 105066 h 187161"/>
                  <a:gd name="connsiteX141" fmla="*/ 53028 w 339488"/>
                  <a:gd name="connsiteY141" fmla="*/ 103547 h 187161"/>
                  <a:gd name="connsiteX142" fmla="*/ 54582 w 339488"/>
                  <a:gd name="connsiteY142" fmla="*/ 105791 h 187161"/>
                  <a:gd name="connsiteX143" fmla="*/ 56308 w 339488"/>
                  <a:gd name="connsiteY143" fmla="*/ 107897 h 187161"/>
                  <a:gd name="connsiteX144" fmla="*/ 52855 w 339488"/>
                  <a:gd name="connsiteY144" fmla="*/ 110245 h 187161"/>
                  <a:gd name="connsiteX145" fmla="*/ 49627 w 339488"/>
                  <a:gd name="connsiteY145" fmla="*/ 112869 h 187161"/>
                  <a:gd name="connsiteX146" fmla="*/ 48678 w 339488"/>
                  <a:gd name="connsiteY146" fmla="*/ 113456 h 187161"/>
                  <a:gd name="connsiteX147" fmla="*/ 45881 w 339488"/>
                  <a:gd name="connsiteY147" fmla="*/ 115700 h 187161"/>
                  <a:gd name="connsiteX148" fmla="*/ 42757 w 339488"/>
                  <a:gd name="connsiteY148" fmla="*/ 118116 h 187161"/>
                  <a:gd name="connsiteX149" fmla="*/ 41186 w 339488"/>
                  <a:gd name="connsiteY149" fmla="*/ 119567 h 187161"/>
                  <a:gd name="connsiteX150" fmla="*/ 36715 w 339488"/>
                  <a:gd name="connsiteY150" fmla="*/ 121793 h 187161"/>
                  <a:gd name="connsiteX151" fmla="*/ 29896 w 339488"/>
                  <a:gd name="connsiteY151" fmla="*/ 119031 h 187161"/>
                  <a:gd name="connsiteX152" fmla="*/ 30811 w 339488"/>
                  <a:gd name="connsiteY152" fmla="*/ 117789 h 187161"/>
                  <a:gd name="connsiteX153" fmla="*/ 62212 w 339488"/>
                  <a:gd name="connsiteY153" fmla="*/ 121172 h 187161"/>
                  <a:gd name="connsiteX154" fmla="*/ 59933 w 339488"/>
                  <a:gd name="connsiteY154" fmla="*/ 122898 h 187161"/>
                  <a:gd name="connsiteX155" fmla="*/ 57395 w 339488"/>
                  <a:gd name="connsiteY155" fmla="*/ 125125 h 187161"/>
                  <a:gd name="connsiteX156" fmla="*/ 54892 w 339488"/>
                  <a:gd name="connsiteY156" fmla="*/ 127784 h 187161"/>
                  <a:gd name="connsiteX157" fmla="*/ 52545 w 339488"/>
                  <a:gd name="connsiteY157" fmla="*/ 130097 h 187161"/>
                  <a:gd name="connsiteX158" fmla="*/ 50818 w 339488"/>
                  <a:gd name="connsiteY158" fmla="*/ 131823 h 187161"/>
                  <a:gd name="connsiteX159" fmla="*/ 49092 w 339488"/>
                  <a:gd name="connsiteY159" fmla="*/ 133549 h 187161"/>
                  <a:gd name="connsiteX160" fmla="*/ 48263 w 339488"/>
                  <a:gd name="connsiteY160" fmla="*/ 132462 h 187161"/>
                  <a:gd name="connsiteX161" fmla="*/ 47435 w 339488"/>
                  <a:gd name="connsiteY161" fmla="*/ 131443 h 187161"/>
                  <a:gd name="connsiteX162" fmla="*/ 45381 w 339488"/>
                  <a:gd name="connsiteY162" fmla="*/ 129717 h 187161"/>
                  <a:gd name="connsiteX163" fmla="*/ 54478 w 339488"/>
                  <a:gd name="connsiteY163" fmla="*/ 121828 h 187161"/>
                  <a:gd name="connsiteX164" fmla="*/ 55755 w 339488"/>
                  <a:gd name="connsiteY164" fmla="*/ 120430 h 187161"/>
                  <a:gd name="connsiteX165" fmla="*/ 57482 w 339488"/>
                  <a:gd name="connsiteY165" fmla="*/ 119031 h 187161"/>
                  <a:gd name="connsiteX166" fmla="*/ 58828 w 339488"/>
                  <a:gd name="connsiteY166" fmla="*/ 117547 h 187161"/>
                  <a:gd name="connsiteX167" fmla="*/ 61918 w 339488"/>
                  <a:gd name="connsiteY167" fmla="*/ 114560 h 187161"/>
                  <a:gd name="connsiteX168" fmla="*/ 63645 w 339488"/>
                  <a:gd name="connsiteY168" fmla="*/ 116425 h 187161"/>
                  <a:gd name="connsiteX169" fmla="*/ 65595 w 339488"/>
                  <a:gd name="connsiteY169" fmla="*/ 118237 h 187161"/>
                  <a:gd name="connsiteX170" fmla="*/ 62143 w 339488"/>
                  <a:gd name="connsiteY170" fmla="*/ 121258 h 187161"/>
                  <a:gd name="connsiteX171" fmla="*/ 55307 w 339488"/>
                  <a:gd name="connsiteY171" fmla="*/ 140161 h 187161"/>
                  <a:gd name="connsiteX172" fmla="*/ 60710 w 339488"/>
                  <a:gd name="connsiteY172" fmla="*/ 136985 h 187161"/>
                  <a:gd name="connsiteX173" fmla="*/ 76384 w 339488"/>
                  <a:gd name="connsiteY173" fmla="*/ 128043 h 187161"/>
                  <a:gd name="connsiteX174" fmla="*/ 76643 w 339488"/>
                  <a:gd name="connsiteY174" fmla="*/ 128181 h 187161"/>
                  <a:gd name="connsiteX175" fmla="*/ 76989 w 339488"/>
                  <a:gd name="connsiteY175" fmla="*/ 128612 h 187161"/>
                  <a:gd name="connsiteX176" fmla="*/ 77265 w 339488"/>
                  <a:gd name="connsiteY176" fmla="*/ 129044 h 187161"/>
                  <a:gd name="connsiteX177" fmla="*/ 77783 w 339488"/>
                  <a:gd name="connsiteY177" fmla="*/ 129182 h 187161"/>
                  <a:gd name="connsiteX178" fmla="*/ 78318 w 339488"/>
                  <a:gd name="connsiteY178" fmla="*/ 129665 h 187161"/>
                  <a:gd name="connsiteX179" fmla="*/ 78318 w 339488"/>
                  <a:gd name="connsiteY179" fmla="*/ 130252 h 187161"/>
                  <a:gd name="connsiteX180" fmla="*/ 71862 w 339488"/>
                  <a:gd name="connsiteY180" fmla="*/ 152452 h 187161"/>
                  <a:gd name="connsiteX181" fmla="*/ 71775 w 339488"/>
                  <a:gd name="connsiteY181" fmla="*/ 152590 h 187161"/>
                  <a:gd name="connsiteX182" fmla="*/ 71637 w 339488"/>
                  <a:gd name="connsiteY182" fmla="*/ 153022 h 187161"/>
                  <a:gd name="connsiteX183" fmla="*/ 70584 w 339488"/>
                  <a:gd name="connsiteY183" fmla="*/ 152020 h 187161"/>
                  <a:gd name="connsiteX184" fmla="*/ 69479 w 339488"/>
                  <a:gd name="connsiteY184" fmla="*/ 151002 h 187161"/>
                  <a:gd name="connsiteX185" fmla="*/ 67252 w 339488"/>
                  <a:gd name="connsiteY185" fmla="*/ 149276 h 187161"/>
                  <a:gd name="connsiteX186" fmla="*/ 69583 w 339488"/>
                  <a:gd name="connsiteY186" fmla="*/ 142578 h 187161"/>
                  <a:gd name="connsiteX187" fmla="*/ 68185 w 339488"/>
                  <a:gd name="connsiteY187" fmla="*/ 141456 h 187161"/>
                  <a:gd name="connsiteX188" fmla="*/ 66786 w 339488"/>
                  <a:gd name="connsiteY188" fmla="*/ 140334 h 187161"/>
                  <a:gd name="connsiteX189" fmla="*/ 63593 w 339488"/>
                  <a:gd name="connsiteY189" fmla="*/ 138003 h 187161"/>
                  <a:gd name="connsiteX190" fmla="*/ 63161 w 339488"/>
                  <a:gd name="connsiteY190" fmla="*/ 138400 h 187161"/>
                  <a:gd name="connsiteX191" fmla="*/ 60330 w 339488"/>
                  <a:gd name="connsiteY191" fmla="*/ 140126 h 187161"/>
                  <a:gd name="connsiteX192" fmla="*/ 57741 w 339488"/>
                  <a:gd name="connsiteY192" fmla="*/ 141853 h 187161"/>
                  <a:gd name="connsiteX193" fmla="*/ 56584 w 339488"/>
                  <a:gd name="connsiteY193" fmla="*/ 140748 h 187161"/>
                  <a:gd name="connsiteX194" fmla="*/ 55272 w 339488"/>
                  <a:gd name="connsiteY194" fmla="*/ 140144 h 187161"/>
                  <a:gd name="connsiteX195" fmla="*/ 55393 w 339488"/>
                  <a:gd name="connsiteY195" fmla="*/ 140023 h 187161"/>
                  <a:gd name="connsiteX196" fmla="*/ 65405 w 339488"/>
                  <a:gd name="connsiteY196" fmla="*/ 137002 h 187161"/>
                  <a:gd name="connsiteX197" fmla="*/ 70170 w 339488"/>
                  <a:gd name="connsiteY197" fmla="*/ 140869 h 187161"/>
                  <a:gd name="connsiteX198" fmla="*/ 72587 w 339488"/>
                  <a:gd name="connsiteY198" fmla="*/ 133066 h 187161"/>
                  <a:gd name="connsiteX199" fmla="*/ 65682 w 339488"/>
                  <a:gd name="connsiteY199" fmla="*/ 136985 h 187161"/>
                  <a:gd name="connsiteX200" fmla="*/ 65440 w 339488"/>
                  <a:gd name="connsiteY200" fmla="*/ 136985 h 187161"/>
                  <a:gd name="connsiteX201" fmla="*/ 96478 w 339488"/>
                  <a:gd name="connsiteY201" fmla="*/ 165951 h 187161"/>
                  <a:gd name="connsiteX202" fmla="*/ 87174 w 339488"/>
                  <a:gd name="connsiteY202" fmla="*/ 163828 h 187161"/>
                  <a:gd name="connsiteX203" fmla="*/ 81183 w 339488"/>
                  <a:gd name="connsiteY203" fmla="*/ 156491 h 187161"/>
                  <a:gd name="connsiteX204" fmla="*/ 90574 w 339488"/>
                  <a:gd name="connsiteY204" fmla="*/ 142060 h 187161"/>
                  <a:gd name="connsiteX205" fmla="*/ 99965 w 339488"/>
                  <a:gd name="connsiteY205" fmla="*/ 144218 h 187161"/>
                  <a:gd name="connsiteX206" fmla="*/ 105317 w 339488"/>
                  <a:gd name="connsiteY206" fmla="*/ 150208 h 187161"/>
                  <a:gd name="connsiteX207" fmla="*/ 106145 w 339488"/>
                  <a:gd name="connsiteY207" fmla="*/ 155387 h 187161"/>
                  <a:gd name="connsiteX208" fmla="*/ 104298 w 339488"/>
                  <a:gd name="connsiteY208" fmla="*/ 160393 h 187161"/>
                  <a:gd name="connsiteX209" fmla="*/ 100966 w 339488"/>
                  <a:gd name="connsiteY209" fmla="*/ 164173 h 187161"/>
                  <a:gd name="connsiteX210" fmla="*/ 96478 w 339488"/>
                  <a:gd name="connsiteY210" fmla="*/ 165900 h 187161"/>
                  <a:gd name="connsiteX211" fmla="*/ 95304 w 339488"/>
                  <a:gd name="connsiteY211" fmla="*/ 162084 h 187161"/>
                  <a:gd name="connsiteX212" fmla="*/ 100000 w 339488"/>
                  <a:gd name="connsiteY212" fmla="*/ 157044 h 187161"/>
                  <a:gd name="connsiteX213" fmla="*/ 101640 w 339488"/>
                  <a:gd name="connsiteY213" fmla="*/ 153108 h 187161"/>
                  <a:gd name="connsiteX214" fmla="*/ 101398 w 339488"/>
                  <a:gd name="connsiteY214" fmla="*/ 148809 h 187161"/>
                  <a:gd name="connsiteX215" fmla="*/ 98722 w 339488"/>
                  <a:gd name="connsiteY215" fmla="*/ 145858 h 187161"/>
                  <a:gd name="connsiteX216" fmla="*/ 95011 w 339488"/>
                  <a:gd name="connsiteY216" fmla="*/ 144770 h 187161"/>
                  <a:gd name="connsiteX217" fmla="*/ 91645 w 339488"/>
                  <a:gd name="connsiteY217" fmla="*/ 145892 h 187161"/>
                  <a:gd name="connsiteX218" fmla="*/ 86949 w 339488"/>
                  <a:gd name="connsiteY218" fmla="*/ 151416 h 187161"/>
                  <a:gd name="connsiteX219" fmla="*/ 85344 w 339488"/>
                  <a:gd name="connsiteY219" fmla="*/ 155352 h 187161"/>
                  <a:gd name="connsiteX220" fmla="*/ 85620 w 339488"/>
                  <a:gd name="connsiteY220" fmla="*/ 159271 h 187161"/>
                  <a:gd name="connsiteX221" fmla="*/ 88313 w 339488"/>
                  <a:gd name="connsiteY221" fmla="*/ 162499 h 187161"/>
                  <a:gd name="connsiteX222" fmla="*/ 95304 w 339488"/>
                  <a:gd name="connsiteY222" fmla="*/ 162084 h 187161"/>
                  <a:gd name="connsiteX223" fmla="*/ 121906 w 339488"/>
                  <a:gd name="connsiteY223" fmla="*/ 159806 h 187161"/>
                  <a:gd name="connsiteX224" fmla="*/ 120335 w 339488"/>
                  <a:gd name="connsiteY224" fmla="*/ 163621 h 187161"/>
                  <a:gd name="connsiteX225" fmla="*/ 118747 w 339488"/>
                  <a:gd name="connsiteY225" fmla="*/ 167160 h 187161"/>
                  <a:gd name="connsiteX226" fmla="*/ 118005 w 339488"/>
                  <a:gd name="connsiteY226" fmla="*/ 169266 h 187161"/>
                  <a:gd name="connsiteX227" fmla="*/ 117262 w 339488"/>
                  <a:gd name="connsiteY227" fmla="*/ 170992 h 187161"/>
                  <a:gd name="connsiteX228" fmla="*/ 116313 w 339488"/>
                  <a:gd name="connsiteY228" fmla="*/ 173650 h 187161"/>
                  <a:gd name="connsiteX229" fmla="*/ 115415 w 339488"/>
                  <a:gd name="connsiteY229" fmla="*/ 175929 h 187161"/>
                  <a:gd name="connsiteX230" fmla="*/ 114241 w 339488"/>
                  <a:gd name="connsiteY230" fmla="*/ 175377 h 187161"/>
                  <a:gd name="connsiteX231" fmla="*/ 112981 w 339488"/>
                  <a:gd name="connsiteY231" fmla="*/ 174807 h 187161"/>
                  <a:gd name="connsiteX232" fmla="*/ 111721 w 339488"/>
                  <a:gd name="connsiteY232" fmla="*/ 174341 h 187161"/>
                  <a:gd name="connsiteX233" fmla="*/ 110444 w 339488"/>
                  <a:gd name="connsiteY233" fmla="*/ 174117 h 187161"/>
                  <a:gd name="connsiteX234" fmla="*/ 111428 w 339488"/>
                  <a:gd name="connsiteY234" fmla="*/ 171993 h 187161"/>
                  <a:gd name="connsiteX235" fmla="*/ 112360 w 339488"/>
                  <a:gd name="connsiteY235" fmla="*/ 169784 h 187161"/>
                  <a:gd name="connsiteX236" fmla="*/ 116727 w 339488"/>
                  <a:gd name="connsiteY236" fmla="*/ 159322 h 187161"/>
                  <a:gd name="connsiteX237" fmla="*/ 118212 w 339488"/>
                  <a:gd name="connsiteY237" fmla="*/ 155732 h 187161"/>
                  <a:gd name="connsiteX238" fmla="*/ 115536 w 339488"/>
                  <a:gd name="connsiteY238" fmla="*/ 154713 h 187161"/>
                  <a:gd name="connsiteX239" fmla="*/ 112429 w 339488"/>
                  <a:gd name="connsiteY239" fmla="*/ 153643 h 187161"/>
                  <a:gd name="connsiteX240" fmla="*/ 113085 w 339488"/>
                  <a:gd name="connsiteY240" fmla="*/ 152504 h 187161"/>
                  <a:gd name="connsiteX241" fmla="*/ 113465 w 339488"/>
                  <a:gd name="connsiteY241" fmla="*/ 151399 h 187161"/>
                  <a:gd name="connsiteX242" fmla="*/ 113465 w 339488"/>
                  <a:gd name="connsiteY242" fmla="*/ 151399 h 187161"/>
                  <a:gd name="connsiteX243" fmla="*/ 113465 w 339488"/>
                  <a:gd name="connsiteY243" fmla="*/ 151002 h 187161"/>
                  <a:gd name="connsiteX244" fmla="*/ 115726 w 339488"/>
                  <a:gd name="connsiteY244" fmla="*/ 152020 h 187161"/>
                  <a:gd name="connsiteX245" fmla="*/ 121181 w 339488"/>
                  <a:gd name="connsiteY245" fmla="*/ 154334 h 187161"/>
                  <a:gd name="connsiteX246" fmla="*/ 124340 w 339488"/>
                  <a:gd name="connsiteY246" fmla="*/ 155801 h 187161"/>
                  <a:gd name="connsiteX247" fmla="*/ 126688 w 339488"/>
                  <a:gd name="connsiteY247" fmla="*/ 156474 h 187161"/>
                  <a:gd name="connsiteX248" fmla="*/ 129139 w 339488"/>
                  <a:gd name="connsiteY248" fmla="*/ 157527 h 187161"/>
                  <a:gd name="connsiteX249" fmla="*/ 128518 w 339488"/>
                  <a:gd name="connsiteY249" fmla="*/ 158667 h 187161"/>
                  <a:gd name="connsiteX250" fmla="*/ 128034 w 339488"/>
                  <a:gd name="connsiteY250" fmla="*/ 160255 h 187161"/>
                  <a:gd name="connsiteX251" fmla="*/ 122855 w 339488"/>
                  <a:gd name="connsiteY251" fmla="*/ 157562 h 187161"/>
                  <a:gd name="connsiteX252" fmla="*/ 121889 w 339488"/>
                  <a:gd name="connsiteY252" fmla="*/ 159789 h 187161"/>
                  <a:gd name="connsiteX253" fmla="*/ 149077 w 339488"/>
                  <a:gd name="connsiteY253" fmla="*/ 182109 h 187161"/>
                  <a:gd name="connsiteX254" fmla="*/ 139600 w 339488"/>
                  <a:gd name="connsiteY254" fmla="*/ 183335 h 187161"/>
                  <a:gd name="connsiteX255" fmla="*/ 131521 w 339488"/>
                  <a:gd name="connsiteY255" fmla="*/ 178639 h 187161"/>
                  <a:gd name="connsiteX256" fmla="*/ 129933 w 339488"/>
                  <a:gd name="connsiteY256" fmla="*/ 169715 h 187161"/>
                  <a:gd name="connsiteX257" fmla="*/ 135595 w 339488"/>
                  <a:gd name="connsiteY257" fmla="*/ 161584 h 187161"/>
                  <a:gd name="connsiteX258" fmla="*/ 145038 w 339488"/>
                  <a:gd name="connsiteY258" fmla="*/ 160375 h 187161"/>
                  <a:gd name="connsiteX259" fmla="*/ 151943 w 339488"/>
                  <a:gd name="connsiteY259" fmla="*/ 164225 h 187161"/>
                  <a:gd name="connsiteX260" fmla="*/ 154688 w 339488"/>
                  <a:gd name="connsiteY260" fmla="*/ 168852 h 187161"/>
                  <a:gd name="connsiteX261" fmla="*/ 154688 w 339488"/>
                  <a:gd name="connsiteY261" fmla="*/ 174289 h 187161"/>
                  <a:gd name="connsiteX262" fmla="*/ 152772 w 339488"/>
                  <a:gd name="connsiteY262" fmla="*/ 178760 h 187161"/>
                  <a:gd name="connsiteX263" fmla="*/ 149146 w 339488"/>
                  <a:gd name="connsiteY263" fmla="*/ 182092 h 187161"/>
                  <a:gd name="connsiteX264" fmla="*/ 146661 w 339488"/>
                  <a:gd name="connsiteY264" fmla="*/ 179175 h 187161"/>
                  <a:gd name="connsiteX265" fmla="*/ 149371 w 339488"/>
                  <a:gd name="connsiteY265" fmla="*/ 172632 h 187161"/>
                  <a:gd name="connsiteX266" fmla="*/ 149526 w 339488"/>
                  <a:gd name="connsiteY266" fmla="*/ 168178 h 187161"/>
                  <a:gd name="connsiteX267" fmla="*/ 147904 w 339488"/>
                  <a:gd name="connsiteY267" fmla="*/ 164294 h 187161"/>
                  <a:gd name="connsiteX268" fmla="*/ 144313 w 339488"/>
                  <a:gd name="connsiteY268" fmla="*/ 162568 h 187161"/>
                  <a:gd name="connsiteX269" fmla="*/ 140481 w 339488"/>
                  <a:gd name="connsiteY269" fmla="*/ 162706 h 187161"/>
                  <a:gd name="connsiteX270" fmla="*/ 137701 w 339488"/>
                  <a:gd name="connsiteY270" fmla="*/ 164950 h 187161"/>
                  <a:gd name="connsiteX271" fmla="*/ 135112 w 339488"/>
                  <a:gd name="connsiteY271" fmla="*/ 171631 h 187161"/>
                  <a:gd name="connsiteX272" fmla="*/ 135026 w 339488"/>
                  <a:gd name="connsiteY272" fmla="*/ 176050 h 187161"/>
                  <a:gd name="connsiteX273" fmla="*/ 136597 w 339488"/>
                  <a:gd name="connsiteY273" fmla="*/ 179503 h 187161"/>
                  <a:gd name="connsiteX274" fmla="*/ 140153 w 339488"/>
                  <a:gd name="connsiteY274" fmla="*/ 181626 h 187161"/>
                  <a:gd name="connsiteX275" fmla="*/ 146661 w 339488"/>
                  <a:gd name="connsiteY275" fmla="*/ 179244 h 187161"/>
                  <a:gd name="connsiteX276" fmla="*/ 164648 w 339488"/>
                  <a:gd name="connsiteY276" fmla="*/ 186080 h 187161"/>
                  <a:gd name="connsiteX277" fmla="*/ 163354 w 339488"/>
                  <a:gd name="connsiteY277" fmla="*/ 186080 h 187161"/>
                  <a:gd name="connsiteX278" fmla="*/ 161869 w 339488"/>
                  <a:gd name="connsiteY278" fmla="*/ 186080 h 187161"/>
                  <a:gd name="connsiteX279" fmla="*/ 162542 w 339488"/>
                  <a:gd name="connsiteY279" fmla="*/ 178829 h 187161"/>
                  <a:gd name="connsiteX280" fmla="*/ 162991 w 339488"/>
                  <a:gd name="connsiteY280" fmla="*/ 170491 h 187161"/>
                  <a:gd name="connsiteX281" fmla="*/ 162991 w 339488"/>
                  <a:gd name="connsiteY281" fmla="*/ 167729 h 187161"/>
                  <a:gd name="connsiteX282" fmla="*/ 163095 w 339488"/>
                  <a:gd name="connsiteY282" fmla="*/ 165036 h 187161"/>
                  <a:gd name="connsiteX283" fmla="*/ 163095 w 339488"/>
                  <a:gd name="connsiteY283" fmla="*/ 163707 h 187161"/>
                  <a:gd name="connsiteX284" fmla="*/ 164614 w 339488"/>
                  <a:gd name="connsiteY284" fmla="*/ 163811 h 187161"/>
                  <a:gd name="connsiteX285" fmla="*/ 166098 w 339488"/>
                  <a:gd name="connsiteY285" fmla="*/ 163811 h 187161"/>
                  <a:gd name="connsiteX286" fmla="*/ 169551 w 339488"/>
                  <a:gd name="connsiteY286" fmla="*/ 167747 h 187161"/>
                  <a:gd name="connsiteX287" fmla="*/ 173176 w 339488"/>
                  <a:gd name="connsiteY287" fmla="*/ 172097 h 187161"/>
                  <a:gd name="connsiteX288" fmla="*/ 176629 w 339488"/>
                  <a:gd name="connsiteY288" fmla="*/ 176067 h 187161"/>
                  <a:gd name="connsiteX289" fmla="*/ 179667 w 339488"/>
                  <a:gd name="connsiteY289" fmla="*/ 179520 h 187161"/>
                  <a:gd name="connsiteX290" fmla="*/ 179995 w 339488"/>
                  <a:gd name="connsiteY290" fmla="*/ 172615 h 187161"/>
                  <a:gd name="connsiteX291" fmla="*/ 180150 w 339488"/>
                  <a:gd name="connsiteY291" fmla="*/ 168817 h 187161"/>
                  <a:gd name="connsiteX292" fmla="*/ 180150 w 339488"/>
                  <a:gd name="connsiteY292" fmla="*/ 166625 h 187161"/>
                  <a:gd name="connsiteX293" fmla="*/ 180047 w 339488"/>
                  <a:gd name="connsiteY293" fmla="*/ 164898 h 187161"/>
                  <a:gd name="connsiteX294" fmla="*/ 180047 w 339488"/>
                  <a:gd name="connsiteY294" fmla="*/ 164260 h 187161"/>
                  <a:gd name="connsiteX295" fmla="*/ 181445 w 339488"/>
                  <a:gd name="connsiteY295" fmla="*/ 164363 h 187161"/>
                  <a:gd name="connsiteX296" fmla="*/ 183016 w 339488"/>
                  <a:gd name="connsiteY296" fmla="*/ 164363 h 187161"/>
                  <a:gd name="connsiteX297" fmla="*/ 182860 w 339488"/>
                  <a:gd name="connsiteY297" fmla="*/ 166089 h 187161"/>
                  <a:gd name="connsiteX298" fmla="*/ 182463 w 339488"/>
                  <a:gd name="connsiteY298" fmla="*/ 170422 h 187161"/>
                  <a:gd name="connsiteX299" fmla="*/ 182360 w 339488"/>
                  <a:gd name="connsiteY299" fmla="*/ 172149 h 187161"/>
                  <a:gd name="connsiteX300" fmla="*/ 182222 w 339488"/>
                  <a:gd name="connsiteY300" fmla="*/ 173789 h 187161"/>
                  <a:gd name="connsiteX301" fmla="*/ 182084 w 339488"/>
                  <a:gd name="connsiteY301" fmla="*/ 175170 h 187161"/>
                  <a:gd name="connsiteX302" fmla="*/ 181997 w 339488"/>
                  <a:gd name="connsiteY302" fmla="*/ 176689 h 187161"/>
                  <a:gd name="connsiteX303" fmla="*/ 181997 w 339488"/>
                  <a:gd name="connsiteY303" fmla="*/ 180020 h 187161"/>
                  <a:gd name="connsiteX304" fmla="*/ 181790 w 339488"/>
                  <a:gd name="connsiteY304" fmla="*/ 186770 h 187161"/>
                  <a:gd name="connsiteX305" fmla="*/ 180478 w 339488"/>
                  <a:gd name="connsiteY305" fmla="*/ 186770 h 187161"/>
                  <a:gd name="connsiteX306" fmla="*/ 179114 w 339488"/>
                  <a:gd name="connsiteY306" fmla="*/ 186770 h 187161"/>
                  <a:gd name="connsiteX307" fmla="*/ 168757 w 339488"/>
                  <a:gd name="connsiteY307" fmla="*/ 174410 h 187161"/>
                  <a:gd name="connsiteX308" fmla="*/ 165304 w 339488"/>
                  <a:gd name="connsiteY308" fmla="*/ 170578 h 187161"/>
                  <a:gd name="connsiteX309" fmla="*/ 165114 w 339488"/>
                  <a:gd name="connsiteY309" fmla="*/ 174962 h 187161"/>
                  <a:gd name="connsiteX310" fmla="*/ 164994 w 339488"/>
                  <a:gd name="connsiteY310" fmla="*/ 177863 h 187161"/>
                  <a:gd name="connsiteX311" fmla="*/ 164890 w 339488"/>
                  <a:gd name="connsiteY311" fmla="*/ 186218 h 187161"/>
                  <a:gd name="connsiteX312" fmla="*/ 207805 w 339488"/>
                  <a:gd name="connsiteY312" fmla="*/ 165002 h 187161"/>
                  <a:gd name="connsiteX313" fmla="*/ 200900 w 339488"/>
                  <a:gd name="connsiteY313" fmla="*/ 163276 h 187161"/>
                  <a:gd name="connsiteX314" fmla="*/ 195255 w 339488"/>
                  <a:gd name="connsiteY314" fmla="*/ 167781 h 187161"/>
                  <a:gd name="connsiteX315" fmla="*/ 194772 w 339488"/>
                  <a:gd name="connsiteY315" fmla="*/ 174962 h 187161"/>
                  <a:gd name="connsiteX316" fmla="*/ 196274 w 339488"/>
                  <a:gd name="connsiteY316" fmla="*/ 178864 h 187161"/>
                  <a:gd name="connsiteX317" fmla="*/ 198984 w 339488"/>
                  <a:gd name="connsiteY317" fmla="*/ 181574 h 187161"/>
                  <a:gd name="connsiteX318" fmla="*/ 200710 w 339488"/>
                  <a:gd name="connsiteY318" fmla="*/ 182213 h 187161"/>
                  <a:gd name="connsiteX319" fmla="*/ 202609 w 339488"/>
                  <a:gd name="connsiteY319" fmla="*/ 182213 h 187161"/>
                  <a:gd name="connsiteX320" fmla="*/ 204335 w 339488"/>
                  <a:gd name="connsiteY320" fmla="*/ 182213 h 187161"/>
                  <a:gd name="connsiteX321" fmla="*/ 206528 w 339488"/>
                  <a:gd name="connsiteY321" fmla="*/ 181643 h 187161"/>
                  <a:gd name="connsiteX322" fmla="*/ 207132 w 339488"/>
                  <a:gd name="connsiteY322" fmla="*/ 181177 h 187161"/>
                  <a:gd name="connsiteX323" fmla="*/ 207684 w 339488"/>
                  <a:gd name="connsiteY323" fmla="*/ 181056 h 187161"/>
                  <a:gd name="connsiteX324" fmla="*/ 207684 w 339488"/>
                  <a:gd name="connsiteY324" fmla="*/ 180573 h 187161"/>
                  <a:gd name="connsiteX325" fmla="*/ 207684 w 339488"/>
                  <a:gd name="connsiteY325" fmla="*/ 180487 h 187161"/>
                  <a:gd name="connsiteX326" fmla="*/ 207270 w 339488"/>
                  <a:gd name="connsiteY326" fmla="*/ 178191 h 187161"/>
                  <a:gd name="connsiteX327" fmla="*/ 206044 w 339488"/>
                  <a:gd name="connsiteY327" fmla="*/ 173202 h 187161"/>
                  <a:gd name="connsiteX328" fmla="*/ 208547 w 339488"/>
                  <a:gd name="connsiteY328" fmla="*/ 172701 h 187161"/>
                  <a:gd name="connsiteX329" fmla="*/ 211016 w 339488"/>
                  <a:gd name="connsiteY329" fmla="*/ 172114 h 187161"/>
                  <a:gd name="connsiteX330" fmla="*/ 211879 w 339488"/>
                  <a:gd name="connsiteY330" fmla="*/ 177552 h 187161"/>
                  <a:gd name="connsiteX331" fmla="*/ 212656 w 339488"/>
                  <a:gd name="connsiteY331" fmla="*/ 181004 h 187161"/>
                  <a:gd name="connsiteX332" fmla="*/ 204542 w 339488"/>
                  <a:gd name="connsiteY332" fmla="*/ 183887 h 187161"/>
                  <a:gd name="connsiteX333" fmla="*/ 199467 w 339488"/>
                  <a:gd name="connsiteY333" fmla="*/ 184336 h 187161"/>
                  <a:gd name="connsiteX334" fmla="*/ 194910 w 339488"/>
                  <a:gd name="connsiteY334" fmla="*/ 183214 h 187161"/>
                  <a:gd name="connsiteX335" fmla="*/ 191457 w 339488"/>
                  <a:gd name="connsiteY335" fmla="*/ 180366 h 187161"/>
                  <a:gd name="connsiteX336" fmla="*/ 189524 w 339488"/>
                  <a:gd name="connsiteY336" fmla="*/ 175860 h 187161"/>
                  <a:gd name="connsiteX337" fmla="*/ 189524 w 339488"/>
                  <a:gd name="connsiteY337" fmla="*/ 170405 h 187161"/>
                  <a:gd name="connsiteX338" fmla="*/ 191613 w 339488"/>
                  <a:gd name="connsiteY338" fmla="*/ 165969 h 187161"/>
                  <a:gd name="connsiteX339" fmla="*/ 195376 w 339488"/>
                  <a:gd name="connsiteY339" fmla="*/ 162740 h 187161"/>
                  <a:gd name="connsiteX340" fmla="*/ 200451 w 339488"/>
                  <a:gd name="connsiteY340" fmla="*/ 161014 h 187161"/>
                  <a:gd name="connsiteX341" fmla="*/ 208651 w 339488"/>
                  <a:gd name="connsiteY341" fmla="*/ 161446 h 187161"/>
                  <a:gd name="connsiteX342" fmla="*/ 208340 w 339488"/>
                  <a:gd name="connsiteY342" fmla="*/ 164898 h 187161"/>
                  <a:gd name="connsiteX343" fmla="*/ 207891 w 339488"/>
                  <a:gd name="connsiteY343" fmla="*/ 164898 h 187161"/>
                  <a:gd name="connsiteX344" fmla="*/ 243193 w 339488"/>
                  <a:gd name="connsiteY344" fmla="*/ 153073 h 187161"/>
                  <a:gd name="connsiteX345" fmla="*/ 243746 w 339488"/>
                  <a:gd name="connsiteY345" fmla="*/ 154403 h 187161"/>
                  <a:gd name="connsiteX346" fmla="*/ 244316 w 339488"/>
                  <a:gd name="connsiteY346" fmla="*/ 155991 h 187161"/>
                  <a:gd name="connsiteX347" fmla="*/ 244920 w 339488"/>
                  <a:gd name="connsiteY347" fmla="*/ 157717 h 187161"/>
                  <a:gd name="connsiteX348" fmla="*/ 245593 w 339488"/>
                  <a:gd name="connsiteY348" fmla="*/ 159443 h 187161"/>
                  <a:gd name="connsiteX349" fmla="*/ 247164 w 339488"/>
                  <a:gd name="connsiteY349" fmla="*/ 165105 h 187161"/>
                  <a:gd name="connsiteX350" fmla="*/ 245973 w 339488"/>
                  <a:gd name="connsiteY350" fmla="*/ 169525 h 187161"/>
                  <a:gd name="connsiteX351" fmla="*/ 240794 w 339488"/>
                  <a:gd name="connsiteY351" fmla="*/ 173443 h 187161"/>
                  <a:gd name="connsiteX352" fmla="*/ 236841 w 339488"/>
                  <a:gd name="connsiteY352" fmla="*/ 174496 h 187161"/>
                  <a:gd name="connsiteX353" fmla="*/ 229936 w 339488"/>
                  <a:gd name="connsiteY353" fmla="*/ 171803 h 187161"/>
                  <a:gd name="connsiteX354" fmla="*/ 229021 w 339488"/>
                  <a:gd name="connsiteY354" fmla="*/ 170543 h 187161"/>
                  <a:gd name="connsiteX355" fmla="*/ 228089 w 339488"/>
                  <a:gd name="connsiteY355" fmla="*/ 168351 h 187161"/>
                  <a:gd name="connsiteX356" fmla="*/ 227191 w 339488"/>
                  <a:gd name="connsiteY356" fmla="*/ 166228 h 187161"/>
                  <a:gd name="connsiteX357" fmla="*/ 226449 w 339488"/>
                  <a:gd name="connsiteY357" fmla="*/ 164501 h 187161"/>
                  <a:gd name="connsiteX358" fmla="*/ 224930 w 339488"/>
                  <a:gd name="connsiteY358" fmla="*/ 160600 h 187161"/>
                  <a:gd name="connsiteX359" fmla="*/ 224205 w 339488"/>
                  <a:gd name="connsiteY359" fmla="*/ 159202 h 187161"/>
                  <a:gd name="connsiteX360" fmla="*/ 223497 w 339488"/>
                  <a:gd name="connsiteY360" fmla="*/ 157216 h 187161"/>
                  <a:gd name="connsiteX361" fmla="*/ 223186 w 339488"/>
                  <a:gd name="connsiteY361" fmla="*/ 156595 h 187161"/>
                  <a:gd name="connsiteX362" fmla="*/ 222979 w 339488"/>
                  <a:gd name="connsiteY362" fmla="*/ 156025 h 187161"/>
                  <a:gd name="connsiteX363" fmla="*/ 225551 w 339488"/>
                  <a:gd name="connsiteY363" fmla="*/ 155024 h 187161"/>
                  <a:gd name="connsiteX364" fmla="*/ 227899 w 339488"/>
                  <a:gd name="connsiteY364" fmla="*/ 153902 h 187161"/>
                  <a:gd name="connsiteX365" fmla="*/ 228106 w 339488"/>
                  <a:gd name="connsiteY365" fmla="*/ 154869 h 187161"/>
                  <a:gd name="connsiteX366" fmla="*/ 228365 w 339488"/>
                  <a:gd name="connsiteY366" fmla="*/ 155473 h 187161"/>
                  <a:gd name="connsiteX367" fmla="*/ 230937 w 339488"/>
                  <a:gd name="connsiteY367" fmla="*/ 162723 h 187161"/>
                  <a:gd name="connsiteX368" fmla="*/ 233492 w 339488"/>
                  <a:gd name="connsiteY368" fmla="*/ 168351 h 187161"/>
                  <a:gd name="connsiteX369" fmla="*/ 234873 w 339488"/>
                  <a:gd name="connsiteY369" fmla="*/ 170405 h 187161"/>
                  <a:gd name="connsiteX370" fmla="*/ 236478 w 339488"/>
                  <a:gd name="connsiteY370" fmla="*/ 171165 h 187161"/>
                  <a:gd name="connsiteX371" fmla="*/ 243608 w 339488"/>
                  <a:gd name="connsiteY371" fmla="*/ 168852 h 187161"/>
                  <a:gd name="connsiteX372" fmla="*/ 244523 w 339488"/>
                  <a:gd name="connsiteY372" fmla="*/ 165399 h 187161"/>
                  <a:gd name="connsiteX373" fmla="*/ 242520 w 339488"/>
                  <a:gd name="connsiteY373" fmla="*/ 158805 h 187161"/>
                  <a:gd name="connsiteX374" fmla="*/ 238550 w 339488"/>
                  <a:gd name="connsiteY374" fmla="*/ 149811 h 187161"/>
                  <a:gd name="connsiteX375" fmla="*/ 240155 w 339488"/>
                  <a:gd name="connsiteY375" fmla="*/ 149327 h 187161"/>
                  <a:gd name="connsiteX376" fmla="*/ 241571 w 339488"/>
                  <a:gd name="connsiteY376" fmla="*/ 148343 h 187161"/>
                  <a:gd name="connsiteX377" fmla="*/ 241933 w 339488"/>
                  <a:gd name="connsiteY377" fmla="*/ 149345 h 187161"/>
                  <a:gd name="connsiteX378" fmla="*/ 242313 w 339488"/>
                  <a:gd name="connsiteY378" fmla="*/ 150553 h 187161"/>
                  <a:gd name="connsiteX379" fmla="*/ 242641 w 339488"/>
                  <a:gd name="connsiteY379" fmla="*/ 151675 h 187161"/>
                  <a:gd name="connsiteX380" fmla="*/ 243142 w 339488"/>
                  <a:gd name="connsiteY380" fmla="*/ 153108 h 187161"/>
                  <a:gd name="connsiteX381" fmla="*/ 261613 w 339488"/>
                  <a:gd name="connsiteY381" fmla="*/ 162689 h 187161"/>
                  <a:gd name="connsiteX382" fmla="*/ 260491 w 339488"/>
                  <a:gd name="connsiteY382" fmla="*/ 163258 h 187161"/>
                  <a:gd name="connsiteX383" fmla="*/ 259351 w 339488"/>
                  <a:gd name="connsiteY383" fmla="*/ 164346 h 187161"/>
                  <a:gd name="connsiteX384" fmla="*/ 255761 w 339488"/>
                  <a:gd name="connsiteY384" fmla="*/ 158097 h 187161"/>
                  <a:gd name="connsiteX385" fmla="*/ 251359 w 339488"/>
                  <a:gd name="connsiteY385" fmla="*/ 150967 h 187161"/>
                  <a:gd name="connsiteX386" fmla="*/ 249891 w 339488"/>
                  <a:gd name="connsiteY386" fmla="*/ 148740 h 187161"/>
                  <a:gd name="connsiteX387" fmla="*/ 248407 w 339488"/>
                  <a:gd name="connsiteY387" fmla="*/ 146514 h 187161"/>
                  <a:gd name="connsiteX388" fmla="*/ 247595 w 339488"/>
                  <a:gd name="connsiteY388" fmla="*/ 145305 h 187161"/>
                  <a:gd name="connsiteX389" fmla="*/ 248787 w 339488"/>
                  <a:gd name="connsiteY389" fmla="*/ 144718 h 187161"/>
                  <a:gd name="connsiteX390" fmla="*/ 249978 w 339488"/>
                  <a:gd name="connsiteY390" fmla="*/ 143700 h 187161"/>
                  <a:gd name="connsiteX391" fmla="*/ 255260 w 339488"/>
                  <a:gd name="connsiteY391" fmla="*/ 144856 h 187161"/>
                  <a:gd name="connsiteX392" fmla="*/ 260646 w 339488"/>
                  <a:gd name="connsiteY392" fmla="*/ 146117 h 187161"/>
                  <a:gd name="connsiteX393" fmla="*/ 265825 w 339488"/>
                  <a:gd name="connsiteY393" fmla="*/ 147618 h 187161"/>
                  <a:gd name="connsiteX394" fmla="*/ 270538 w 339488"/>
                  <a:gd name="connsiteY394" fmla="*/ 148758 h 187161"/>
                  <a:gd name="connsiteX395" fmla="*/ 266688 w 339488"/>
                  <a:gd name="connsiteY395" fmla="*/ 142595 h 187161"/>
                  <a:gd name="connsiteX396" fmla="*/ 264530 w 339488"/>
                  <a:gd name="connsiteY396" fmla="*/ 139695 h 187161"/>
                  <a:gd name="connsiteX397" fmla="*/ 263408 w 339488"/>
                  <a:gd name="connsiteY397" fmla="*/ 137969 h 187161"/>
                  <a:gd name="connsiteX398" fmla="*/ 262286 w 339488"/>
                  <a:gd name="connsiteY398" fmla="*/ 136242 h 187161"/>
                  <a:gd name="connsiteX399" fmla="*/ 261906 w 339488"/>
                  <a:gd name="connsiteY399" fmla="*/ 135690 h 187161"/>
                  <a:gd name="connsiteX400" fmla="*/ 263253 w 339488"/>
                  <a:gd name="connsiteY400" fmla="*/ 135120 h 187161"/>
                  <a:gd name="connsiteX401" fmla="*/ 263909 w 339488"/>
                  <a:gd name="connsiteY401" fmla="*/ 134568 h 187161"/>
                  <a:gd name="connsiteX402" fmla="*/ 264478 w 339488"/>
                  <a:gd name="connsiteY402" fmla="*/ 134033 h 187161"/>
                  <a:gd name="connsiteX403" fmla="*/ 265307 w 339488"/>
                  <a:gd name="connsiteY403" fmla="*/ 135759 h 187161"/>
                  <a:gd name="connsiteX404" fmla="*/ 267309 w 339488"/>
                  <a:gd name="connsiteY404" fmla="*/ 139488 h 187161"/>
                  <a:gd name="connsiteX405" fmla="*/ 268242 w 339488"/>
                  <a:gd name="connsiteY405" fmla="*/ 140782 h 187161"/>
                  <a:gd name="connsiteX406" fmla="*/ 268984 w 339488"/>
                  <a:gd name="connsiteY406" fmla="*/ 142319 h 187161"/>
                  <a:gd name="connsiteX407" fmla="*/ 269916 w 339488"/>
                  <a:gd name="connsiteY407" fmla="*/ 143562 h 187161"/>
                  <a:gd name="connsiteX408" fmla="*/ 270624 w 339488"/>
                  <a:gd name="connsiteY408" fmla="*/ 144684 h 187161"/>
                  <a:gd name="connsiteX409" fmla="*/ 272350 w 339488"/>
                  <a:gd name="connsiteY409" fmla="*/ 147463 h 187161"/>
                  <a:gd name="connsiteX410" fmla="*/ 276217 w 339488"/>
                  <a:gd name="connsiteY410" fmla="*/ 153470 h 187161"/>
                  <a:gd name="connsiteX411" fmla="*/ 275837 w 339488"/>
                  <a:gd name="connsiteY411" fmla="*/ 153470 h 187161"/>
                  <a:gd name="connsiteX412" fmla="*/ 275095 w 339488"/>
                  <a:gd name="connsiteY412" fmla="*/ 153902 h 187161"/>
                  <a:gd name="connsiteX413" fmla="*/ 273990 w 339488"/>
                  <a:gd name="connsiteY413" fmla="*/ 154627 h 187161"/>
                  <a:gd name="connsiteX414" fmla="*/ 258454 w 339488"/>
                  <a:gd name="connsiteY414" fmla="*/ 150277 h 187161"/>
                  <a:gd name="connsiteX415" fmla="*/ 253430 w 339488"/>
                  <a:gd name="connsiteY415" fmla="*/ 149137 h 187161"/>
                  <a:gd name="connsiteX416" fmla="*/ 255692 w 339488"/>
                  <a:gd name="connsiteY416" fmla="*/ 152935 h 187161"/>
                  <a:gd name="connsiteX417" fmla="*/ 257418 w 339488"/>
                  <a:gd name="connsiteY417" fmla="*/ 155611 h 187161"/>
                  <a:gd name="connsiteX418" fmla="*/ 262182 w 339488"/>
                  <a:gd name="connsiteY418" fmla="*/ 162412 h 187161"/>
                  <a:gd name="connsiteX419" fmla="*/ 276648 w 339488"/>
                  <a:gd name="connsiteY419" fmla="*/ 129890 h 187161"/>
                  <a:gd name="connsiteX420" fmla="*/ 278668 w 339488"/>
                  <a:gd name="connsiteY420" fmla="*/ 132462 h 187161"/>
                  <a:gd name="connsiteX421" fmla="*/ 280809 w 339488"/>
                  <a:gd name="connsiteY421" fmla="*/ 134809 h 187161"/>
                  <a:gd name="connsiteX422" fmla="*/ 283295 w 339488"/>
                  <a:gd name="connsiteY422" fmla="*/ 137537 h 187161"/>
                  <a:gd name="connsiteX423" fmla="*/ 285539 w 339488"/>
                  <a:gd name="connsiteY423" fmla="*/ 139816 h 187161"/>
                  <a:gd name="connsiteX424" fmla="*/ 287265 w 339488"/>
                  <a:gd name="connsiteY424" fmla="*/ 141542 h 187161"/>
                  <a:gd name="connsiteX425" fmla="*/ 288991 w 339488"/>
                  <a:gd name="connsiteY425" fmla="*/ 143268 h 187161"/>
                  <a:gd name="connsiteX426" fmla="*/ 287956 w 339488"/>
                  <a:gd name="connsiteY426" fmla="*/ 143976 h 187161"/>
                  <a:gd name="connsiteX427" fmla="*/ 287023 w 339488"/>
                  <a:gd name="connsiteY427" fmla="*/ 144925 h 187161"/>
                  <a:gd name="connsiteX428" fmla="*/ 284935 w 339488"/>
                  <a:gd name="connsiteY428" fmla="*/ 147100 h 187161"/>
                  <a:gd name="connsiteX429" fmla="*/ 277253 w 339488"/>
                  <a:gd name="connsiteY429" fmla="*/ 137692 h 187161"/>
                  <a:gd name="connsiteX430" fmla="*/ 276027 w 339488"/>
                  <a:gd name="connsiteY430" fmla="*/ 136536 h 187161"/>
                  <a:gd name="connsiteX431" fmla="*/ 274491 w 339488"/>
                  <a:gd name="connsiteY431" fmla="*/ 134809 h 187161"/>
                  <a:gd name="connsiteX432" fmla="*/ 273179 w 339488"/>
                  <a:gd name="connsiteY432" fmla="*/ 133204 h 187161"/>
                  <a:gd name="connsiteX433" fmla="*/ 270020 w 339488"/>
                  <a:gd name="connsiteY433" fmla="*/ 130287 h 187161"/>
                  <a:gd name="connsiteX434" fmla="*/ 272212 w 339488"/>
                  <a:gd name="connsiteY434" fmla="*/ 128560 h 187161"/>
                  <a:gd name="connsiteX435" fmla="*/ 273938 w 339488"/>
                  <a:gd name="connsiteY435" fmla="*/ 126454 h 187161"/>
                  <a:gd name="connsiteX436" fmla="*/ 276718 w 339488"/>
                  <a:gd name="connsiteY436" fmla="*/ 129907 h 187161"/>
                  <a:gd name="connsiteX437" fmla="*/ 303716 w 339488"/>
                  <a:gd name="connsiteY437" fmla="*/ 128768 h 187161"/>
                  <a:gd name="connsiteX438" fmla="*/ 303181 w 339488"/>
                  <a:gd name="connsiteY438" fmla="*/ 129251 h 187161"/>
                  <a:gd name="connsiteX439" fmla="*/ 302594 w 339488"/>
                  <a:gd name="connsiteY439" fmla="*/ 129803 h 187161"/>
                  <a:gd name="connsiteX440" fmla="*/ 301714 w 339488"/>
                  <a:gd name="connsiteY440" fmla="*/ 130925 h 187161"/>
                  <a:gd name="connsiteX441" fmla="*/ 290787 w 339488"/>
                  <a:gd name="connsiteY441" fmla="*/ 126454 h 187161"/>
                  <a:gd name="connsiteX442" fmla="*/ 279272 w 339488"/>
                  <a:gd name="connsiteY442" fmla="*/ 122001 h 187161"/>
                  <a:gd name="connsiteX443" fmla="*/ 281413 w 339488"/>
                  <a:gd name="connsiteY443" fmla="*/ 120274 h 187161"/>
                  <a:gd name="connsiteX444" fmla="*/ 283277 w 339488"/>
                  <a:gd name="connsiteY444" fmla="*/ 118030 h 187161"/>
                  <a:gd name="connsiteX445" fmla="*/ 288042 w 339488"/>
                  <a:gd name="connsiteY445" fmla="*/ 120274 h 187161"/>
                  <a:gd name="connsiteX446" fmla="*/ 293670 w 339488"/>
                  <a:gd name="connsiteY446" fmla="*/ 122605 h 187161"/>
                  <a:gd name="connsiteX447" fmla="*/ 299176 w 339488"/>
                  <a:gd name="connsiteY447" fmla="*/ 124832 h 187161"/>
                  <a:gd name="connsiteX448" fmla="*/ 291408 w 339488"/>
                  <a:gd name="connsiteY448" fmla="*/ 109295 h 187161"/>
                  <a:gd name="connsiteX449" fmla="*/ 291650 w 339488"/>
                  <a:gd name="connsiteY449" fmla="*/ 109192 h 187161"/>
                  <a:gd name="connsiteX450" fmla="*/ 291650 w 339488"/>
                  <a:gd name="connsiteY450" fmla="*/ 109192 h 187161"/>
                  <a:gd name="connsiteX451" fmla="*/ 293376 w 339488"/>
                  <a:gd name="connsiteY451" fmla="*/ 107086 h 187161"/>
                  <a:gd name="connsiteX452" fmla="*/ 296708 w 339488"/>
                  <a:gd name="connsiteY452" fmla="*/ 114371 h 187161"/>
                  <a:gd name="connsiteX453" fmla="*/ 300436 w 339488"/>
                  <a:gd name="connsiteY453" fmla="*/ 122570 h 187161"/>
                  <a:gd name="connsiteX454" fmla="*/ 303716 w 339488"/>
                  <a:gd name="connsiteY454" fmla="*/ 128923 h 187161"/>
                  <a:gd name="connsiteX455" fmla="*/ 295845 w 339488"/>
                  <a:gd name="connsiteY455" fmla="*/ 102477 h 187161"/>
                  <a:gd name="connsiteX456" fmla="*/ 297295 w 339488"/>
                  <a:gd name="connsiteY456" fmla="*/ 100353 h 187161"/>
                  <a:gd name="connsiteX457" fmla="*/ 298935 w 339488"/>
                  <a:gd name="connsiteY457" fmla="*/ 98161 h 187161"/>
                  <a:gd name="connsiteX458" fmla="*/ 301161 w 339488"/>
                  <a:gd name="connsiteY458" fmla="*/ 94846 h 187161"/>
                  <a:gd name="connsiteX459" fmla="*/ 303095 w 339488"/>
                  <a:gd name="connsiteY459" fmla="*/ 92033 h 187161"/>
                  <a:gd name="connsiteX460" fmla="*/ 305063 w 339488"/>
                  <a:gd name="connsiteY460" fmla="*/ 93552 h 187161"/>
                  <a:gd name="connsiteX461" fmla="*/ 305460 w 339488"/>
                  <a:gd name="connsiteY461" fmla="*/ 93552 h 187161"/>
                  <a:gd name="connsiteX462" fmla="*/ 300799 w 339488"/>
                  <a:gd name="connsiteY462" fmla="*/ 99645 h 187161"/>
                  <a:gd name="connsiteX463" fmla="*/ 303561 w 339488"/>
                  <a:gd name="connsiteY463" fmla="*/ 101475 h 187161"/>
                  <a:gd name="connsiteX464" fmla="*/ 305063 w 339488"/>
                  <a:gd name="connsiteY464" fmla="*/ 102580 h 187161"/>
                  <a:gd name="connsiteX465" fmla="*/ 306547 w 339488"/>
                  <a:gd name="connsiteY465" fmla="*/ 103599 h 187161"/>
                  <a:gd name="connsiteX466" fmla="*/ 310621 w 339488"/>
                  <a:gd name="connsiteY466" fmla="*/ 97436 h 187161"/>
                  <a:gd name="connsiteX467" fmla="*/ 311744 w 339488"/>
                  <a:gd name="connsiteY467" fmla="*/ 98541 h 187161"/>
                  <a:gd name="connsiteX468" fmla="*/ 312866 w 339488"/>
                  <a:gd name="connsiteY468" fmla="*/ 99093 h 187161"/>
                  <a:gd name="connsiteX469" fmla="*/ 309413 w 339488"/>
                  <a:gd name="connsiteY469" fmla="*/ 103581 h 187161"/>
                  <a:gd name="connsiteX470" fmla="*/ 308999 w 339488"/>
                  <a:gd name="connsiteY470" fmla="*/ 104514 h 187161"/>
                  <a:gd name="connsiteX471" fmla="*/ 308481 w 339488"/>
                  <a:gd name="connsiteY471" fmla="*/ 104876 h 187161"/>
                  <a:gd name="connsiteX472" fmla="*/ 311847 w 339488"/>
                  <a:gd name="connsiteY472" fmla="*/ 107448 h 187161"/>
                  <a:gd name="connsiteX473" fmla="*/ 315196 w 339488"/>
                  <a:gd name="connsiteY473" fmla="*/ 109710 h 187161"/>
                  <a:gd name="connsiteX474" fmla="*/ 319201 w 339488"/>
                  <a:gd name="connsiteY474" fmla="*/ 103426 h 187161"/>
                  <a:gd name="connsiteX475" fmla="*/ 321272 w 339488"/>
                  <a:gd name="connsiteY475" fmla="*/ 104686 h 187161"/>
                  <a:gd name="connsiteX476" fmla="*/ 321566 w 339488"/>
                  <a:gd name="connsiteY476" fmla="*/ 104807 h 187161"/>
                  <a:gd name="connsiteX477" fmla="*/ 319702 w 339488"/>
                  <a:gd name="connsiteY477" fmla="*/ 107327 h 187161"/>
                  <a:gd name="connsiteX478" fmla="*/ 317975 w 339488"/>
                  <a:gd name="connsiteY478" fmla="*/ 109692 h 187161"/>
                  <a:gd name="connsiteX479" fmla="*/ 316871 w 339488"/>
                  <a:gd name="connsiteY479" fmla="*/ 111419 h 187161"/>
                  <a:gd name="connsiteX480" fmla="*/ 315766 w 339488"/>
                  <a:gd name="connsiteY480" fmla="*/ 113145 h 187161"/>
                  <a:gd name="connsiteX481" fmla="*/ 314247 w 339488"/>
                  <a:gd name="connsiteY481" fmla="*/ 115424 h 187161"/>
                  <a:gd name="connsiteX482" fmla="*/ 313504 w 339488"/>
                  <a:gd name="connsiteY482" fmla="*/ 114854 h 187161"/>
                  <a:gd name="connsiteX483" fmla="*/ 312797 w 339488"/>
                  <a:gd name="connsiteY483" fmla="*/ 114284 h 187161"/>
                  <a:gd name="connsiteX484" fmla="*/ 310328 w 339488"/>
                  <a:gd name="connsiteY484" fmla="*/ 112558 h 187161"/>
                  <a:gd name="connsiteX485" fmla="*/ 307894 w 339488"/>
                  <a:gd name="connsiteY485" fmla="*/ 110486 h 187161"/>
                  <a:gd name="connsiteX486" fmla="*/ 303803 w 339488"/>
                  <a:gd name="connsiteY486" fmla="*/ 107690 h 187161"/>
                  <a:gd name="connsiteX487" fmla="*/ 300678 w 339488"/>
                  <a:gd name="connsiteY487" fmla="*/ 105722 h 187161"/>
                  <a:gd name="connsiteX488" fmla="*/ 298469 w 339488"/>
                  <a:gd name="connsiteY488" fmla="*/ 104203 h 187161"/>
                  <a:gd name="connsiteX489" fmla="*/ 296242 w 339488"/>
                  <a:gd name="connsiteY489" fmla="*/ 102666 h 187161"/>
                  <a:gd name="connsiteX490" fmla="*/ 295931 w 339488"/>
                  <a:gd name="connsiteY490" fmla="*/ 102546 h 187161"/>
                  <a:gd name="connsiteX491" fmla="*/ 321739 w 339488"/>
                  <a:gd name="connsiteY491" fmla="*/ 87993 h 187161"/>
                  <a:gd name="connsiteX492" fmla="*/ 319753 w 339488"/>
                  <a:gd name="connsiteY492" fmla="*/ 88114 h 187161"/>
                  <a:gd name="connsiteX493" fmla="*/ 319512 w 339488"/>
                  <a:gd name="connsiteY493" fmla="*/ 88114 h 187161"/>
                  <a:gd name="connsiteX494" fmla="*/ 319512 w 339488"/>
                  <a:gd name="connsiteY494" fmla="*/ 88459 h 187161"/>
                  <a:gd name="connsiteX495" fmla="*/ 322239 w 339488"/>
                  <a:gd name="connsiteY495" fmla="*/ 89599 h 187161"/>
                  <a:gd name="connsiteX496" fmla="*/ 324811 w 339488"/>
                  <a:gd name="connsiteY496" fmla="*/ 91083 h 187161"/>
                  <a:gd name="connsiteX497" fmla="*/ 325623 w 339488"/>
                  <a:gd name="connsiteY497" fmla="*/ 91256 h 187161"/>
                  <a:gd name="connsiteX498" fmla="*/ 328868 w 339488"/>
                  <a:gd name="connsiteY498" fmla="*/ 92499 h 187161"/>
                  <a:gd name="connsiteX499" fmla="*/ 328160 w 339488"/>
                  <a:gd name="connsiteY499" fmla="*/ 93638 h 187161"/>
                  <a:gd name="connsiteX500" fmla="*/ 327487 w 339488"/>
                  <a:gd name="connsiteY500" fmla="*/ 94812 h 187161"/>
                  <a:gd name="connsiteX501" fmla="*/ 326986 w 339488"/>
                  <a:gd name="connsiteY501" fmla="*/ 96245 h 187161"/>
                  <a:gd name="connsiteX502" fmla="*/ 326469 w 339488"/>
                  <a:gd name="connsiteY502" fmla="*/ 97384 h 187161"/>
                  <a:gd name="connsiteX503" fmla="*/ 325951 w 339488"/>
                  <a:gd name="connsiteY503" fmla="*/ 96952 h 187161"/>
                  <a:gd name="connsiteX504" fmla="*/ 325226 w 339488"/>
                  <a:gd name="connsiteY504" fmla="*/ 96797 h 187161"/>
                  <a:gd name="connsiteX505" fmla="*/ 324604 w 339488"/>
                  <a:gd name="connsiteY505" fmla="*/ 96279 h 187161"/>
                  <a:gd name="connsiteX506" fmla="*/ 324000 w 339488"/>
                  <a:gd name="connsiteY506" fmla="*/ 95882 h 187161"/>
                  <a:gd name="connsiteX507" fmla="*/ 318372 w 339488"/>
                  <a:gd name="connsiteY507" fmla="*/ 92947 h 187161"/>
                  <a:gd name="connsiteX508" fmla="*/ 315610 w 339488"/>
                  <a:gd name="connsiteY508" fmla="*/ 91791 h 187161"/>
                  <a:gd name="connsiteX509" fmla="*/ 312900 w 339488"/>
                  <a:gd name="connsiteY509" fmla="*/ 90358 h 187161"/>
                  <a:gd name="connsiteX510" fmla="*/ 306496 w 339488"/>
                  <a:gd name="connsiteY510" fmla="*/ 87354 h 187161"/>
                  <a:gd name="connsiteX511" fmla="*/ 307583 w 339488"/>
                  <a:gd name="connsiteY511" fmla="*/ 85525 h 187161"/>
                  <a:gd name="connsiteX512" fmla="*/ 308533 w 339488"/>
                  <a:gd name="connsiteY512" fmla="*/ 83401 h 187161"/>
                  <a:gd name="connsiteX513" fmla="*/ 309620 w 339488"/>
                  <a:gd name="connsiteY513" fmla="*/ 81192 h 187161"/>
                  <a:gd name="connsiteX514" fmla="*/ 312434 w 339488"/>
                  <a:gd name="connsiteY514" fmla="*/ 76738 h 187161"/>
                  <a:gd name="connsiteX515" fmla="*/ 318010 w 339488"/>
                  <a:gd name="connsiteY515" fmla="*/ 76185 h 187161"/>
                  <a:gd name="connsiteX516" fmla="*/ 320875 w 339488"/>
                  <a:gd name="connsiteY516" fmla="*/ 79086 h 187161"/>
                  <a:gd name="connsiteX517" fmla="*/ 321134 w 339488"/>
                  <a:gd name="connsiteY517" fmla="*/ 83418 h 187161"/>
                  <a:gd name="connsiteX518" fmla="*/ 331941 w 339488"/>
                  <a:gd name="connsiteY518" fmla="*/ 82296 h 187161"/>
                  <a:gd name="connsiteX519" fmla="*/ 334116 w 339488"/>
                  <a:gd name="connsiteY519" fmla="*/ 82176 h 187161"/>
                  <a:gd name="connsiteX520" fmla="*/ 333425 w 339488"/>
                  <a:gd name="connsiteY520" fmla="*/ 83436 h 187161"/>
                  <a:gd name="connsiteX521" fmla="*/ 332649 w 339488"/>
                  <a:gd name="connsiteY521" fmla="*/ 84592 h 187161"/>
                  <a:gd name="connsiteX522" fmla="*/ 331440 w 339488"/>
                  <a:gd name="connsiteY522" fmla="*/ 87372 h 187161"/>
                  <a:gd name="connsiteX523" fmla="*/ 323810 w 339488"/>
                  <a:gd name="connsiteY523" fmla="*/ 87907 h 187161"/>
                  <a:gd name="connsiteX524" fmla="*/ 313711 w 339488"/>
                  <a:gd name="connsiteY524" fmla="*/ 85645 h 187161"/>
                  <a:gd name="connsiteX525" fmla="*/ 316025 w 339488"/>
                  <a:gd name="connsiteY525" fmla="*/ 86819 h 187161"/>
                  <a:gd name="connsiteX526" fmla="*/ 318165 w 339488"/>
                  <a:gd name="connsiteY526" fmla="*/ 87855 h 187161"/>
                  <a:gd name="connsiteX527" fmla="*/ 318873 w 339488"/>
                  <a:gd name="connsiteY527" fmla="*/ 83677 h 187161"/>
                  <a:gd name="connsiteX528" fmla="*/ 316180 w 339488"/>
                  <a:gd name="connsiteY528" fmla="*/ 81261 h 187161"/>
                  <a:gd name="connsiteX529" fmla="*/ 314540 w 339488"/>
                  <a:gd name="connsiteY529" fmla="*/ 80605 h 187161"/>
                  <a:gd name="connsiteX530" fmla="*/ 312935 w 339488"/>
                  <a:gd name="connsiteY530" fmla="*/ 80363 h 187161"/>
                  <a:gd name="connsiteX531" fmla="*/ 311778 w 339488"/>
                  <a:gd name="connsiteY531" fmla="*/ 81278 h 187161"/>
                  <a:gd name="connsiteX532" fmla="*/ 311036 w 339488"/>
                  <a:gd name="connsiteY532" fmla="*/ 82417 h 187161"/>
                  <a:gd name="connsiteX533" fmla="*/ 310173 w 339488"/>
                  <a:gd name="connsiteY533" fmla="*/ 83902 h 187161"/>
                  <a:gd name="connsiteX534" fmla="*/ 313625 w 339488"/>
                  <a:gd name="connsiteY534" fmla="*/ 85628 h 187161"/>
                  <a:gd name="connsiteX535" fmla="*/ 322947 w 339488"/>
                  <a:gd name="connsiteY535" fmla="*/ 59147 h 187161"/>
                  <a:gd name="connsiteX536" fmla="*/ 319149 w 339488"/>
                  <a:gd name="connsiteY536" fmla="*/ 61823 h 187161"/>
                  <a:gd name="connsiteX537" fmla="*/ 319149 w 339488"/>
                  <a:gd name="connsiteY537" fmla="*/ 64602 h 187161"/>
                  <a:gd name="connsiteX538" fmla="*/ 321083 w 339488"/>
                  <a:gd name="connsiteY538" fmla="*/ 66328 h 187161"/>
                  <a:gd name="connsiteX539" fmla="*/ 323275 w 339488"/>
                  <a:gd name="connsiteY539" fmla="*/ 65931 h 187161"/>
                  <a:gd name="connsiteX540" fmla="*/ 326158 w 339488"/>
                  <a:gd name="connsiteY540" fmla="*/ 63549 h 187161"/>
                  <a:gd name="connsiteX541" fmla="*/ 329006 w 339488"/>
                  <a:gd name="connsiteY541" fmla="*/ 61132 h 187161"/>
                  <a:gd name="connsiteX542" fmla="*/ 331613 w 339488"/>
                  <a:gd name="connsiteY542" fmla="*/ 60028 h 187161"/>
                  <a:gd name="connsiteX543" fmla="*/ 334565 w 339488"/>
                  <a:gd name="connsiteY543" fmla="*/ 60218 h 187161"/>
                  <a:gd name="connsiteX544" fmla="*/ 337327 w 339488"/>
                  <a:gd name="connsiteY544" fmla="*/ 61944 h 187161"/>
                  <a:gd name="connsiteX545" fmla="*/ 339295 w 339488"/>
                  <a:gd name="connsiteY545" fmla="*/ 66121 h 187161"/>
                  <a:gd name="connsiteX546" fmla="*/ 338794 w 339488"/>
                  <a:gd name="connsiteY546" fmla="*/ 70592 h 187161"/>
                  <a:gd name="connsiteX547" fmla="*/ 335825 w 339488"/>
                  <a:gd name="connsiteY547" fmla="*/ 75081 h 187161"/>
                  <a:gd name="connsiteX548" fmla="*/ 332252 w 339488"/>
                  <a:gd name="connsiteY548" fmla="*/ 72957 h 187161"/>
                  <a:gd name="connsiteX549" fmla="*/ 332459 w 339488"/>
                  <a:gd name="connsiteY549" fmla="*/ 72301 h 187161"/>
                  <a:gd name="connsiteX550" fmla="*/ 335290 w 339488"/>
                  <a:gd name="connsiteY550" fmla="*/ 71714 h 187161"/>
                  <a:gd name="connsiteX551" fmla="*/ 337102 w 339488"/>
                  <a:gd name="connsiteY551" fmla="*/ 69073 h 187161"/>
                  <a:gd name="connsiteX552" fmla="*/ 337102 w 339488"/>
                  <a:gd name="connsiteY552" fmla="*/ 66328 h 187161"/>
                  <a:gd name="connsiteX553" fmla="*/ 335186 w 339488"/>
                  <a:gd name="connsiteY553" fmla="*/ 64464 h 187161"/>
                  <a:gd name="connsiteX554" fmla="*/ 332407 w 339488"/>
                  <a:gd name="connsiteY554" fmla="*/ 64999 h 187161"/>
                  <a:gd name="connsiteX555" fmla="*/ 329213 w 339488"/>
                  <a:gd name="connsiteY555" fmla="*/ 67796 h 187161"/>
                  <a:gd name="connsiteX556" fmla="*/ 327970 w 339488"/>
                  <a:gd name="connsiteY556" fmla="*/ 68918 h 187161"/>
                  <a:gd name="connsiteX557" fmla="*/ 326866 w 339488"/>
                  <a:gd name="connsiteY557" fmla="*/ 69867 h 187161"/>
                  <a:gd name="connsiteX558" fmla="*/ 324466 w 339488"/>
                  <a:gd name="connsiteY558" fmla="*/ 70610 h 187161"/>
                  <a:gd name="connsiteX559" fmla="*/ 321531 w 339488"/>
                  <a:gd name="connsiteY559" fmla="*/ 70213 h 187161"/>
                  <a:gd name="connsiteX560" fmla="*/ 317371 w 339488"/>
                  <a:gd name="connsiteY560" fmla="*/ 66518 h 187161"/>
                  <a:gd name="connsiteX561" fmla="*/ 316836 w 339488"/>
                  <a:gd name="connsiteY561" fmla="*/ 63894 h 187161"/>
                  <a:gd name="connsiteX562" fmla="*/ 317388 w 339488"/>
                  <a:gd name="connsiteY562" fmla="*/ 61098 h 187161"/>
                  <a:gd name="connsiteX563" fmla="*/ 320168 w 339488"/>
                  <a:gd name="connsiteY563" fmla="*/ 56679 h 187161"/>
                  <a:gd name="connsiteX564" fmla="*/ 320478 w 339488"/>
                  <a:gd name="connsiteY564" fmla="*/ 56679 h 187161"/>
                  <a:gd name="connsiteX565" fmla="*/ 323223 w 339488"/>
                  <a:gd name="connsiteY565" fmla="*/ 58733 h 187161"/>
                  <a:gd name="connsiteX566" fmla="*/ 323016 w 339488"/>
                  <a:gd name="connsiteY566" fmla="*/ 59044 h 18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Lst>
                <a:rect l="l" t="t" r="r" b="b"/>
                <a:pathLst>
                  <a:path w="339488" h="187161">
                    <a:moveTo>
                      <a:pt x="22887" y="385"/>
                    </a:moveTo>
                    <a:cubicBezTo>
                      <a:pt x="22718" y="1366"/>
                      <a:pt x="22627" y="2358"/>
                      <a:pt x="22611" y="3354"/>
                    </a:cubicBezTo>
                    <a:cubicBezTo>
                      <a:pt x="22611" y="4062"/>
                      <a:pt x="22611" y="4839"/>
                      <a:pt x="22611" y="6306"/>
                    </a:cubicBezTo>
                    <a:cubicBezTo>
                      <a:pt x="21455" y="6703"/>
                      <a:pt x="20281" y="7411"/>
                      <a:pt x="19021" y="7825"/>
                    </a:cubicBezTo>
                    <a:cubicBezTo>
                      <a:pt x="17593" y="8682"/>
                      <a:pt x="16096" y="9420"/>
                      <a:pt x="14550" y="10035"/>
                    </a:cubicBezTo>
                    <a:cubicBezTo>
                      <a:pt x="15516" y="10898"/>
                      <a:pt x="16776" y="11519"/>
                      <a:pt x="18157" y="12607"/>
                    </a:cubicBezTo>
                    <a:cubicBezTo>
                      <a:pt x="19599" y="13403"/>
                      <a:pt x="20992" y="14278"/>
                      <a:pt x="22335" y="15231"/>
                    </a:cubicBezTo>
                    <a:cubicBezTo>
                      <a:pt x="22204" y="15723"/>
                      <a:pt x="22112" y="16225"/>
                      <a:pt x="22059" y="16733"/>
                    </a:cubicBezTo>
                    <a:cubicBezTo>
                      <a:pt x="22040" y="17311"/>
                      <a:pt x="22086" y="17891"/>
                      <a:pt x="22197" y="18459"/>
                    </a:cubicBezTo>
                    <a:lnTo>
                      <a:pt x="22024" y="18459"/>
                    </a:lnTo>
                    <a:lnTo>
                      <a:pt x="17847" y="15145"/>
                    </a:lnTo>
                    <a:cubicBezTo>
                      <a:pt x="17236" y="14706"/>
                      <a:pt x="16659" y="14221"/>
                      <a:pt x="16120" y="13695"/>
                    </a:cubicBezTo>
                    <a:cubicBezTo>
                      <a:pt x="15521" y="13344"/>
                      <a:pt x="14945" y="12959"/>
                      <a:pt x="14394" y="12538"/>
                    </a:cubicBezTo>
                    <a:cubicBezTo>
                      <a:pt x="13773" y="11986"/>
                      <a:pt x="13203" y="11606"/>
                      <a:pt x="12668" y="11071"/>
                    </a:cubicBezTo>
                    <a:lnTo>
                      <a:pt x="11891" y="11450"/>
                    </a:lnTo>
                    <a:cubicBezTo>
                      <a:pt x="10924" y="12003"/>
                      <a:pt x="9889" y="12555"/>
                      <a:pt x="8853" y="13177"/>
                    </a:cubicBezTo>
                    <a:cubicBezTo>
                      <a:pt x="7817" y="13798"/>
                      <a:pt x="6868" y="14281"/>
                      <a:pt x="5918" y="14903"/>
                    </a:cubicBezTo>
                    <a:cubicBezTo>
                      <a:pt x="4886" y="15295"/>
                      <a:pt x="3892" y="15780"/>
                      <a:pt x="2949" y="16353"/>
                    </a:cubicBezTo>
                    <a:cubicBezTo>
                      <a:pt x="1901" y="16745"/>
                      <a:pt x="874" y="17194"/>
                      <a:pt x="-124" y="17700"/>
                    </a:cubicBezTo>
                    <a:cubicBezTo>
                      <a:pt x="-124" y="17475"/>
                      <a:pt x="-124" y="16802"/>
                      <a:pt x="-3" y="16388"/>
                    </a:cubicBezTo>
                    <a:cubicBezTo>
                      <a:pt x="-3" y="15662"/>
                      <a:pt x="118" y="15283"/>
                      <a:pt x="135" y="14920"/>
                    </a:cubicBezTo>
                    <a:cubicBezTo>
                      <a:pt x="152" y="14558"/>
                      <a:pt x="135" y="14161"/>
                      <a:pt x="135" y="13436"/>
                    </a:cubicBezTo>
                    <a:cubicBezTo>
                      <a:pt x="135" y="12711"/>
                      <a:pt x="135" y="12314"/>
                      <a:pt x="135" y="12124"/>
                    </a:cubicBezTo>
                    <a:cubicBezTo>
                      <a:pt x="1300" y="11473"/>
                      <a:pt x="2505" y="10896"/>
                      <a:pt x="3743" y="10397"/>
                    </a:cubicBezTo>
                    <a:cubicBezTo>
                      <a:pt x="5210" y="9655"/>
                      <a:pt x="6781" y="8757"/>
                      <a:pt x="8577" y="7860"/>
                    </a:cubicBezTo>
                    <a:lnTo>
                      <a:pt x="3967" y="4839"/>
                    </a:lnTo>
                    <a:lnTo>
                      <a:pt x="1568" y="3354"/>
                    </a:lnTo>
                    <a:cubicBezTo>
                      <a:pt x="1361" y="3182"/>
                      <a:pt x="1171" y="3164"/>
                      <a:pt x="964" y="2974"/>
                    </a:cubicBezTo>
                    <a:cubicBezTo>
                      <a:pt x="757" y="2785"/>
                      <a:pt x="619" y="2629"/>
                      <a:pt x="463" y="2629"/>
                    </a:cubicBezTo>
                    <a:cubicBezTo>
                      <a:pt x="601" y="1835"/>
                      <a:pt x="653" y="1162"/>
                      <a:pt x="670" y="1145"/>
                    </a:cubicBezTo>
                    <a:cubicBezTo>
                      <a:pt x="713" y="634"/>
                      <a:pt x="713" y="119"/>
                      <a:pt x="670" y="-392"/>
                    </a:cubicBezTo>
                    <a:cubicBezTo>
                      <a:pt x="2205" y="544"/>
                      <a:pt x="3693" y="1559"/>
                      <a:pt x="5124" y="2646"/>
                    </a:cubicBezTo>
                    <a:cubicBezTo>
                      <a:pt x="7213" y="4286"/>
                      <a:pt x="9094" y="5598"/>
                      <a:pt x="10752" y="6720"/>
                    </a:cubicBezTo>
                    <a:lnTo>
                      <a:pt x="23112" y="402"/>
                    </a:lnTo>
                    <a:close/>
                    <a:moveTo>
                      <a:pt x="19159" y="30836"/>
                    </a:moveTo>
                    <a:cubicBezTo>
                      <a:pt x="18468" y="30836"/>
                      <a:pt x="17432" y="30836"/>
                      <a:pt x="16086" y="30957"/>
                    </a:cubicBezTo>
                    <a:lnTo>
                      <a:pt x="12754" y="30957"/>
                    </a:lnTo>
                    <a:cubicBezTo>
                      <a:pt x="11599" y="30962"/>
                      <a:pt x="10446" y="31038"/>
                      <a:pt x="9302" y="31182"/>
                    </a:cubicBezTo>
                    <a:cubicBezTo>
                      <a:pt x="8219" y="31425"/>
                      <a:pt x="7113" y="31546"/>
                      <a:pt x="6004" y="31544"/>
                    </a:cubicBezTo>
                    <a:cubicBezTo>
                      <a:pt x="5487" y="31544"/>
                      <a:pt x="4675" y="31889"/>
                      <a:pt x="3622" y="32010"/>
                    </a:cubicBezTo>
                    <a:cubicBezTo>
                      <a:pt x="2569" y="32131"/>
                      <a:pt x="1758" y="32010"/>
                      <a:pt x="1240" y="32010"/>
                    </a:cubicBezTo>
                    <a:cubicBezTo>
                      <a:pt x="1240" y="32010"/>
                      <a:pt x="1240" y="31441"/>
                      <a:pt x="1240" y="30871"/>
                    </a:cubicBezTo>
                    <a:cubicBezTo>
                      <a:pt x="1276" y="30446"/>
                      <a:pt x="1276" y="30018"/>
                      <a:pt x="1240" y="29593"/>
                    </a:cubicBezTo>
                    <a:cubicBezTo>
                      <a:pt x="1204" y="28584"/>
                      <a:pt x="1083" y="27579"/>
                      <a:pt x="877" y="26590"/>
                    </a:cubicBezTo>
                    <a:cubicBezTo>
                      <a:pt x="4434" y="26590"/>
                      <a:pt x="8439" y="26452"/>
                      <a:pt x="12961" y="26348"/>
                    </a:cubicBezTo>
                    <a:lnTo>
                      <a:pt x="14688" y="26227"/>
                    </a:lnTo>
                    <a:cubicBezTo>
                      <a:pt x="15395" y="26227"/>
                      <a:pt x="16138" y="25899"/>
                      <a:pt x="16966" y="25882"/>
                    </a:cubicBezTo>
                    <a:lnTo>
                      <a:pt x="18848" y="25882"/>
                    </a:lnTo>
                    <a:cubicBezTo>
                      <a:pt x="20312" y="25588"/>
                      <a:pt x="21795" y="25404"/>
                      <a:pt x="23284" y="25330"/>
                    </a:cubicBezTo>
                    <a:cubicBezTo>
                      <a:pt x="23284" y="26469"/>
                      <a:pt x="23284" y="27539"/>
                      <a:pt x="23284" y="27833"/>
                    </a:cubicBezTo>
                    <a:cubicBezTo>
                      <a:pt x="23284" y="28506"/>
                      <a:pt x="23440" y="29248"/>
                      <a:pt x="23647" y="30698"/>
                    </a:cubicBezTo>
                    <a:lnTo>
                      <a:pt x="19262" y="30698"/>
                    </a:lnTo>
                    <a:close/>
                    <a:moveTo>
                      <a:pt x="22853" y="41626"/>
                    </a:moveTo>
                    <a:cubicBezTo>
                      <a:pt x="22732" y="41626"/>
                      <a:pt x="22646" y="41211"/>
                      <a:pt x="22628" y="41056"/>
                    </a:cubicBezTo>
                    <a:cubicBezTo>
                      <a:pt x="22533" y="40455"/>
                      <a:pt x="22663" y="39841"/>
                      <a:pt x="22991" y="39330"/>
                    </a:cubicBezTo>
                    <a:cubicBezTo>
                      <a:pt x="23381" y="38770"/>
                      <a:pt x="23966" y="38377"/>
                      <a:pt x="24631" y="38225"/>
                    </a:cubicBezTo>
                    <a:cubicBezTo>
                      <a:pt x="25587" y="38033"/>
                      <a:pt x="26561" y="38461"/>
                      <a:pt x="27065" y="39295"/>
                    </a:cubicBezTo>
                    <a:cubicBezTo>
                      <a:pt x="27933" y="40440"/>
                      <a:pt x="27799" y="42055"/>
                      <a:pt x="26754" y="43041"/>
                    </a:cubicBezTo>
                    <a:cubicBezTo>
                      <a:pt x="26271" y="43248"/>
                      <a:pt x="25701" y="43421"/>
                      <a:pt x="25028" y="43766"/>
                    </a:cubicBezTo>
                    <a:cubicBezTo>
                      <a:pt x="23410" y="43973"/>
                      <a:pt x="21770" y="43600"/>
                      <a:pt x="20402" y="42713"/>
                    </a:cubicBezTo>
                    <a:cubicBezTo>
                      <a:pt x="19293" y="42107"/>
                      <a:pt x="18459" y="41101"/>
                      <a:pt x="18071" y="39899"/>
                    </a:cubicBezTo>
                    <a:lnTo>
                      <a:pt x="19383" y="39899"/>
                    </a:lnTo>
                    <a:cubicBezTo>
                      <a:pt x="19687" y="40567"/>
                      <a:pt x="20277" y="41063"/>
                      <a:pt x="20988" y="41246"/>
                    </a:cubicBezTo>
                    <a:cubicBezTo>
                      <a:pt x="21493" y="41708"/>
                      <a:pt x="22212" y="41848"/>
                      <a:pt x="22853" y="41608"/>
                    </a:cubicBezTo>
                    <a:close/>
                    <a:moveTo>
                      <a:pt x="5314" y="55436"/>
                    </a:moveTo>
                    <a:lnTo>
                      <a:pt x="11390" y="56005"/>
                    </a:lnTo>
                    <a:cubicBezTo>
                      <a:pt x="18295" y="56592"/>
                      <a:pt x="24355" y="57127"/>
                      <a:pt x="29430" y="57162"/>
                    </a:cubicBezTo>
                    <a:cubicBezTo>
                      <a:pt x="29449" y="57335"/>
                      <a:pt x="29449" y="57507"/>
                      <a:pt x="29430" y="57680"/>
                    </a:cubicBezTo>
                    <a:cubicBezTo>
                      <a:pt x="29430" y="57680"/>
                      <a:pt x="29430" y="57852"/>
                      <a:pt x="29551" y="58094"/>
                    </a:cubicBezTo>
                    <a:cubicBezTo>
                      <a:pt x="29672" y="58336"/>
                      <a:pt x="29551" y="58267"/>
                      <a:pt x="29551" y="58422"/>
                    </a:cubicBezTo>
                    <a:cubicBezTo>
                      <a:pt x="29580" y="58610"/>
                      <a:pt x="29658" y="58790"/>
                      <a:pt x="29775" y="58940"/>
                    </a:cubicBezTo>
                    <a:cubicBezTo>
                      <a:pt x="29856" y="59142"/>
                      <a:pt x="29960" y="59334"/>
                      <a:pt x="30086" y="59510"/>
                    </a:cubicBezTo>
                    <a:lnTo>
                      <a:pt x="29603" y="59941"/>
                    </a:lnTo>
                    <a:cubicBezTo>
                      <a:pt x="23647" y="64585"/>
                      <a:pt x="17795" y="69798"/>
                      <a:pt x="11926" y="74597"/>
                    </a:cubicBezTo>
                    <a:lnTo>
                      <a:pt x="11667" y="74994"/>
                    </a:lnTo>
                    <a:lnTo>
                      <a:pt x="11356" y="74994"/>
                    </a:lnTo>
                    <a:cubicBezTo>
                      <a:pt x="11206" y="74618"/>
                      <a:pt x="11078" y="74231"/>
                      <a:pt x="10976" y="73838"/>
                    </a:cubicBezTo>
                    <a:cubicBezTo>
                      <a:pt x="10838" y="73251"/>
                      <a:pt x="10734" y="72733"/>
                      <a:pt x="10614" y="72319"/>
                    </a:cubicBezTo>
                    <a:cubicBezTo>
                      <a:pt x="10355" y="71495"/>
                      <a:pt x="10032" y="70693"/>
                      <a:pt x="9647" y="69919"/>
                    </a:cubicBezTo>
                    <a:cubicBezTo>
                      <a:pt x="12219" y="67882"/>
                      <a:pt x="14135" y="66605"/>
                      <a:pt x="15326" y="65500"/>
                    </a:cubicBezTo>
                    <a:cubicBezTo>
                      <a:pt x="15223" y="65327"/>
                      <a:pt x="15033" y="64533"/>
                      <a:pt x="14808" y="63774"/>
                    </a:cubicBezTo>
                    <a:cubicBezTo>
                      <a:pt x="14584" y="63014"/>
                      <a:pt x="14429" y="62462"/>
                      <a:pt x="14291" y="62047"/>
                    </a:cubicBezTo>
                    <a:cubicBezTo>
                      <a:pt x="14032" y="61098"/>
                      <a:pt x="13600" y="59855"/>
                      <a:pt x="12979" y="58180"/>
                    </a:cubicBezTo>
                    <a:lnTo>
                      <a:pt x="9233" y="58180"/>
                    </a:lnTo>
                    <a:cubicBezTo>
                      <a:pt x="8076" y="58180"/>
                      <a:pt x="7006" y="58180"/>
                      <a:pt x="6022" y="58180"/>
                    </a:cubicBezTo>
                    <a:cubicBezTo>
                      <a:pt x="5951" y="57664"/>
                      <a:pt x="5835" y="57157"/>
                      <a:pt x="5676" y="56661"/>
                    </a:cubicBezTo>
                    <a:lnTo>
                      <a:pt x="5090" y="55384"/>
                    </a:lnTo>
                    <a:lnTo>
                      <a:pt x="5314" y="55384"/>
                    </a:lnTo>
                    <a:close/>
                    <a:moveTo>
                      <a:pt x="15223" y="58664"/>
                    </a:moveTo>
                    <a:lnTo>
                      <a:pt x="17070" y="64378"/>
                    </a:lnTo>
                    <a:cubicBezTo>
                      <a:pt x="18796" y="63118"/>
                      <a:pt x="20919" y="61201"/>
                      <a:pt x="23492" y="58992"/>
                    </a:cubicBezTo>
                    <a:cubicBezTo>
                      <a:pt x="20557" y="58819"/>
                      <a:pt x="17933" y="58785"/>
                      <a:pt x="15551" y="58664"/>
                    </a:cubicBezTo>
                    <a:close/>
                    <a:moveTo>
                      <a:pt x="16431" y="85024"/>
                    </a:moveTo>
                    <a:cubicBezTo>
                      <a:pt x="16276" y="84575"/>
                      <a:pt x="16103" y="84316"/>
                      <a:pt x="15948" y="83885"/>
                    </a:cubicBezTo>
                    <a:cubicBezTo>
                      <a:pt x="15716" y="83377"/>
                      <a:pt x="15452" y="82887"/>
                      <a:pt x="15154" y="82417"/>
                    </a:cubicBezTo>
                    <a:cubicBezTo>
                      <a:pt x="17453" y="81701"/>
                      <a:pt x="19706" y="80846"/>
                      <a:pt x="21903" y="79862"/>
                    </a:cubicBezTo>
                    <a:cubicBezTo>
                      <a:pt x="24268" y="78844"/>
                      <a:pt x="26737" y="77636"/>
                      <a:pt x="29395" y="76220"/>
                    </a:cubicBezTo>
                    <a:cubicBezTo>
                      <a:pt x="30221" y="75876"/>
                      <a:pt x="31018" y="75466"/>
                      <a:pt x="31778" y="74994"/>
                    </a:cubicBezTo>
                    <a:cubicBezTo>
                      <a:pt x="32813" y="74442"/>
                      <a:pt x="33625" y="74269"/>
                      <a:pt x="34143" y="73872"/>
                    </a:cubicBezTo>
                    <a:cubicBezTo>
                      <a:pt x="34559" y="73575"/>
                      <a:pt x="35037" y="73375"/>
                      <a:pt x="35541" y="73285"/>
                    </a:cubicBezTo>
                    <a:cubicBezTo>
                      <a:pt x="35731" y="73872"/>
                      <a:pt x="35886" y="74407"/>
                      <a:pt x="36007" y="74442"/>
                    </a:cubicBezTo>
                    <a:cubicBezTo>
                      <a:pt x="36117" y="74960"/>
                      <a:pt x="36420" y="75416"/>
                      <a:pt x="36853" y="75719"/>
                    </a:cubicBezTo>
                    <a:cubicBezTo>
                      <a:pt x="36111" y="77739"/>
                      <a:pt x="35455" y="79414"/>
                      <a:pt x="34868" y="80898"/>
                    </a:cubicBezTo>
                    <a:cubicBezTo>
                      <a:pt x="34281" y="82383"/>
                      <a:pt x="33625" y="84230"/>
                      <a:pt x="32900" y="86077"/>
                    </a:cubicBezTo>
                    <a:cubicBezTo>
                      <a:pt x="32175" y="87924"/>
                      <a:pt x="31536" y="89530"/>
                      <a:pt x="30984" y="90980"/>
                    </a:cubicBezTo>
                    <a:cubicBezTo>
                      <a:pt x="30448" y="92222"/>
                      <a:pt x="29861" y="93862"/>
                      <a:pt x="29154" y="95502"/>
                    </a:cubicBezTo>
                    <a:lnTo>
                      <a:pt x="35627" y="92222"/>
                    </a:lnTo>
                    <a:lnTo>
                      <a:pt x="38959" y="90496"/>
                    </a:lnTo>
                    <a:cubicBezTo>
                      <a:pt x="39549" y="90258"/>
                      <a:pt x="40126" y="89987"/>
                      <a:pt x="40685" y="89685"/>
                    </a:cubicBezTo>
                    <a:cubicBezTo>
                      <a:pt x="41165" y="89277"/>
                      <a:pt x="41714" y="88962"/>
                      <a:pt x="42308" y="88753"/>
                    </a:cubicBezTo>
                    <a:lnTo>
                      <a:pt x="42895" y="88269"/>
                    </a:lnTo>
                    <a:cubicBezTo>
                      <a:pt x="43102" y="88943"/>
                      <a:pt x="43223" y="89391"/>
                      <a:pt x="43344" y="89788"/>
                    </a:cubicBezTo>
                    <a:cubicBezTo>
                      <a:pt x="43513" y="89989"/>
                      <a:pt x="43646" y="90217"/>
                      <a:pt x="43741" y="90462"/>
                    </a:cubicBezTo>
                    <a:cubicBezTo>
                      <a:pt x="43896" y="90462"/>
                      <a:pt x="44051" y="90911"/>
                      <a:pt x="44120" y="91031"/>
                    </a:cubicBezTo>
                    <a:cubicBezTo>
                      <a:pt x="43361" y="91187"/>
                      <a:pt x="42826" y="91584"/>
                      <a:pt x="42394" y="91618"/>
                    </a:cubicBezTo>
                    <a:cubicBezTo>
                      <a:pt x="41094" y="92114"/>
                      <a:pt x="39825" y="92690"/>
                      <a:pt x="38596" y="93344"/>
                    </a:cubicBezTo>
                    <a:cubicBezTo>
                      <a:pt x="37940" y="93517"/>
                      <a:pt x="37440" y="93897"/>
                      <a:pt x="37008" y="93966"/>
                    </a:cubicBezTo>
                    <a:cubicBezTo>
                      <a:pt x="36603" y="94289"/>
                      <a:pt x="36121" y="94503"/>
                      <a:pt x="35610" y="94587"/>
                    </a:cubicBezTo>
                    <a:cubicBezTo>
                      <a:pt x="35058" y="95002"/>
                      <a:pt x="34540" y="95036"/>
                      <a:pt x="34056" y="95433"/>
                    </a:cubicBezTo>
                    <a:cubicBezTo>
                      <a:pt x="33644" y="95539"/>
                      <a:pt x="33248" y="95701"/>
                      <a:pt x="32882" y="95917"/>
                    </a:cubicBezTo>
                    <a:lnTo>
                      <a:pt x="29896" y="97263"/>
                    </a:lnTo>
                    <a:lnTo>
                      <a:pt x="23681" y="100457"/>
                    </a:lnTo>
                    <a:cubicBezTo>
                      <a:pt x="23704" y="100314"/>
                      <a:pt x="23704" y="100168"/>
                      <a:pt x="23681" y="100025"/>
                    </a:cubicBezTo>
                    <a:cubicBezTo>
                      <a:pt x="23681" y="99922"/>
                      <a:pt x="23474" y="99490"/>
                      <a:pt x="23302" y="99093"/>
                    </a:cubicBezTo>
                    <a:cubicBezTo>
                      <a:pt x="23038" y="98717"/>
                      <a:pt x="22794" y="98325"/>
                      <a:pt x="22577" y="97919"/>
                    </a:cubicBezTo>
                    <a:cubicBezTo>
                      <a:pt x="25080" y="92240"/>
                      <a:pt x="27099" y="87234"/>
                      <a:pt x="28705" y="83160"/>
                    </a:cubicBezTo>
                    <a:lnTo>
                      <a:pt x="30431" y="78274"/>
                    </a:lnTo>
                    <a:cubicBezTo>
                      <a:pt x="28601" y="78982"/>
                      <a:pt x="27272" y="79793"/>
                      <a:pt x="26461" y="80000"/>
                    </a:cubicBezTo>
                    <a:lnTo>
                      <a:pt x="23733" y="81261"/>
                    </a:lnTo>
                    <a:cubicBezTo>
                      <a:pt x="20384" y="83160"/>
                      <a:pt x="17916" y="84420"/>
                      <a:pt x="16328" y="85386"/>
                    </a:cubicBezTo>
                    <a:lnTo>
                      <a:pt x="16328" y="85007"/>
                    </a:lnTo>
                    <a:close/>
                    <a:moveTo>
                      <a:pt x="30966" y="117823"/>
                    </a:moveTo>
                    <a:cubicBezTo>
                      <a:pt x="32035" y="118911"/>
                      <a:pt x="33770" y="118962"/>
                      <a:pt x="34902" y="117944"/>
                    </a:cubicBezTo>
                    <a:cubicBezTo>
                      <a:pt x="36249" y="116856"/>
                      <a:pt x="37699" y="115821"/>
                      <a:pt x="39339" y="114612"/>
                    </a:cubicBezTo>
                    <a:cubicBezTo>
                      <a:pt x="40069" y="113968"/>
                      <a:pt x="40854" y="113392"/>
                      <a:pt x="41686" y="112886"/>
                    </a:cubicBezTo>
                    <a:cubicBezTo>
                      <a:pt x="42417" y="112264"/>
                      <a:pt x="43183" y="111688"/>
                      <a:pt x="43982" y="111160"/>
                    </a:cubicBezTo>
                    <a:cubicBezTo>
                      <a:pt x="44495" y="110581"/>
                      <a:pt x="45073" y="110065"/>
                      <a:pt x="45709" y="109623"/>
                    </a:cubicBezTo>
                    <a:cubicBezTo>
                      <a:pt x="46308" y="109262"/>
                      <a:pt x="46884" y="108864"/>
                      <a:pt x="47435" y="108432"/>
                    </a:cubicBezTo>
                    <a:cubicBezTo>
                      <a:pt x="47746" y="108018"/>
                      <a:pt x="48177" y="107862"/>
                      <a:pt x="48730" y="107327"/>
                    </a:cubicBezTo>
                    <a:cubicBezTo>
                      <a:pt x="49282" y="106792"/>
                      <a:pt x="49679" y="106637"/>
                      <a:pt x="49955" y="106222"/>
                    </a:cubicBezTo>
                    <a:cubicBezTo>
                      <a:pt x="50518" y="105894"/>
                      <a:pt x="51044" y="105506"/>
                      <a:pt x="51526" y="105066"/>
                    </a:cubicBezTo>
                    <a:cubicBezTo>
                      <a:pt x="52084" y="104619"/>
                      <a:pt x="52588" y="104110"/>
                      <a:pt x="53028" y="103547"/>
                    </a:cubicBezTo>
                    <a:cubicBezTo>
                      <a:pt x="53477" y="104341"/>
                      <a:pt x="53996" y="105092"/>
                      <a:pt x="54582" y="105791"/>
                    </a:cubicBezTo>
                    <a:cubicBezTo>
                      <a:pt x="54910" y="106309"/>
                      <a:pt x="55548" y="106913"/>
                      <a:pt x="56308" y="107897"/>
                    </a:cubicBezTo>
                    <a:cubicBezTo>
                      <a:pt x="55227" y="108779"/>
                      <a:pt x="54072" y="109565"/>
                      <a:pt x="52855" y="110245"/>
                    </a:cubicBezTo>
                    <a:cubicBezTo>
                      <a:pt x="52113" y="110797"/>
                      <a:pt x="51129" y="111764"/>
                      <a:pt x="49627" y="112869"/>
                    </a:cubicBezTo>
                    <a:cubicBezTo>
                      <a:pt x="49403" y="112869"/>
                      <a:pt x="49109" y="113300"/>
                      <a:pt x="48678" y="113456"/>
                    </a:cubicBezTo>
                    <a:cubicBezTo>
                      <a:pt x="48022" y="114008"/>
                      <a:pt x="46952" y="114664"/>
                      <a:pt x="45881" y="115700"/>
                    </a:cubicBezTo>
                    <a:cubicBezTo>
                      <a:pt x="44890" y="116568"/>
                      <a:pt x="43846" y="117374"/>
                      <a:pt x="42757" y="118116"/>
                    </a:cubicBezTo>
                    <a:lnTo>
                      <a:pt x="41186" y="119567"/>
                    </a:lnTo>
                    <a:cubicBezTo>
                      <a:pt x="39813" y="120526"/>
                      <a:pt x="38306" y="121276"/>
                      <a:pt x="36715" y="121793"/>
                    </a:cubicBezTo>
                    <a:cubicBezTo>
                      <a:pt x="34134" y="122001"/>
                      <a:pt x="31605" y="120977"/>
                      <a:pt x="29896" y="119031"/>
                    </a:cubicBezTo>
                    <a:lnTo>
                      <a:pt x="30811" y="117789"/>
                    </a:lnTo>
                    <a:close/>
                    <a:moveTo>
                      <a:pt x="62212" y="121172"/>
                    </a:moveTo>
                    <a:cubicBezTo>
                      <a:pt x="61659" y="121414"/>
                      <a:pt x="60900" y="122294"/>
                      <a:pt x="59933" y="122898"/>
                    </a:cubicBezTo>
                    <a:cubicBezTo>
                      <a:pt x="58863" y="123969"/>
                      <a:pt x="58051" y="124625"/>
                      <a:pt x="57395" y="125125"/>
                    </a:cubicBezTo>
                    <a:cubicBezTo>
                      <a:pt x="56739" y="125626"/>
                      <a:pt x="55876" y="126765"/>
                      <a:pt x="54892" y="127784"/>
                    </a:cubicBezTo>
                    <a:cubicBezTo>
                      <a:pt x="53908" y="128802"/>
                      <a:pt x="53166" y="129510"/>
                      <a:pt x="52545" y="130097"/>
                    </a:cubicBezTo>
                    <a:cubicBezTo>
                      <a:pt x="52165" y="130252"/>
                      <a:pt x="51595" y="131115"/>
                      <a:pt x="50818" y="131823"/>
                    </a:cubicBezTo>
                    <a:cubicBezTo>
                      <a:pt x="50202" y="132356"/>
                      <a:pt x="49626" y="132933"/>
                      <a:pt x="49092" y="133549"/>
                    </a:cubicBezTo>
                    <a:cubicBezTo>
                      <a:pt x="48776" y="133220"/>
                      <a:pt x="48498" y="132854"/>
                      <a:pt x="48263" y="132462"/>
                    </a:cubicBezTo>
                    <a:cubicBezTo>
                      <a:pt x="47884" y="132222"/>
                      <a:pt x="47592" y="131864"/>
                      <a:pt x="47435" y="131443"/>
                    </a:cubicBezTo>
                    <a:cubicBezTo>
                      <a:pt x="46779" y="130787"/>
                      <a:pt x="46071" y="130200"/>
                      <a:pt x="45381" y="129717"/>
                    </a:cubicBezTo>
                    <a:cubicBezTo>
                      <a:pt x="48143" y="127507"/>
                      <a:pt x="51146" y="124745"/>
                      <a:pt x="54478" y="121828"/>
                    </a:cubicBezTo>
                    <a:lnTo>
                      <a:pt x="55755" y="120430"/>
                    </a:lnTo>
                    <a:cubicBezTo>
                      <a:pt x="56403" y="120060"/>
                      <a:pt x="56986" y="119587"/>
                      <a:pt x="57482" y="119031"/>
                    </a:cubicBezTo>
                    <a:cubicBezTo>
                      <a:pt x="57975" y="118579"/>
                      <a:pt x="58426" y="118082"/>
                      <a:pt x="58828" y="117547"/>
                    </a:cubicBezTo>
                    <a:cubicBezTo>
                      <a:pt x="60209" y="116356"/>
                      <a:pt x="61210" y="115251"/>
                      <a:pt x="61918" y="114560"/>
                    </a:cubicBezTo>
                    <a:cubicBezTo>
                      <a:pt x="62379" y="115279"/>
                      <a:pt x="62963" y="115910"/>
                      <a:pt x="63645" y="116425"/>
                    </a:cubicBezTo>
                    <a:cubicBezTo>
                      <a:pt x="64200" y="117122"/>
                      <a:pt x="64858" y="117733"/>
                      <a:pt x="65595" y="118237"/>
                    </a:cubicBezTo>
                    <a:cubicBezTo>
                      <a:pt x="64093" y="119687"/>
                      <a:pt x="62937" y="120395"/>
                      <a:pt x="62143" y="121258"/>
                    </a:cubicBezTo>
                    <a:close/>
                    <a:moveTo>
                      <a:pt x="55307" y="140161"/>
                    </a:moveTo>
                    <a:lnTo>
                      <a:pt x="60710" y="136985"/>
                    </a:lnTo>
                    <a:cubicBezTo>
                      <a:pt x="66838" y="133636"/>
                      <a:pt x="72120" y="130822"/>
                      <a:pt x="76384" y="128043"/>
                    </a:cubicBezTo>
                    <a:cubicBezTo>
                      <a:pt x="76481" y="128063"/>
                      <a:pt x="76571" y="128112"/>
                      <a:pt x="76643" y="128181"/>
                    </a:cubicBezTo>
                    <a:cubicBezTo>
                      <a:pt x="76781" y="128543"/>
                      <a:pt x="76868" y="128595"/>
                      <a:pt x="76989" y="128612"/>
                    </a:cubicBezTo>
                    <a:cubicBezTo>
                      <a:pt x="77109" y="128629"/>
                      <a:pt x="77213" y="129027"/>
                      <a:pt x="77265" y="129044"/>
                    </a:cubicBezTo>
                    <a:cubicBezTo>
                      <a:pt x="77422" y="129134"/>
                      <a:pt x="77601" y="129182"/>
                      <a:pt x="77783" y="129182"/>
                    </a:cubicBezTo>
                    <a:cubicBezTo>
                      <a:pt x="78029" y="129246"/>
                      <a:pt x="78230" y="129427"/>
                      <a:pt x="78318" y="129665"/>
                    </a:cubicBezTo>
                    <a:lnTo>
                      <a:pt x="78318" y="130252"/>
                    </a:lnTo>
                    <a:cubicBezTo>
                      <a:pt x="76022" y="137502"/>
                      <a:pt x="73916" y="144770"/>
                      <a:pt x="71862" y="152452"/>
                    </a:cubicBezTo>
                    <a:lnTo>
                      <a:pt x="71775" y="152590"/>
                    </a:lnTo>
                    <a:lnTo>
                      <a:pt x="71637" y="153022"/>
                    </a:lnTo>
                    <a:cubicBezTo>
                      <a:pt x="71361" y="152607"/>
                      <a:pt x="70981" y="152521"/>
                      <a:pt x="70584" y="152020"/>
                    </a:cubicBezTo>
                    <a:cubicBezTo>
                      <a:pt x="70187" y="151520"/>
                      <a:pt x="69755" y="151382"/>
                      <a:pt x="69479" y="151002"/>
                    </a:cubicBezTo>
                    <a:cubicBezTo>
                      <a:pt x="68737" y="150432"/>
                      <a:pt x="68012" y="149932"/>
                      <a:pt x="67252" y="149276"/>
                    </a:cubicBezTo>
                    <a:cubicBezTo>
                      <a:pt x="68357" y="146375"/>
                      <a:pt x="69117" y="144097"/>
                      <a:pt x="69583" y="142578"/>
                    </a:cubicBezTo>
                    <a:cubicBezTo>
                      <a:pt x="69053" y="142289"/>
                      <a:pt x="68580" y="141910"/>
                      <a:pt x="68185" y="141456"/>
                    </a:cubicBezTo>
                    <a:cubicBezTo>
                      <a:pt x="67624" y="141219"/>
                      <a:pt x="67138" y="140831"/>
                      <a:pt x="66786" y="140334"/>
                    </a:cubicBezTo>
                    <a:cubicBezTo>
                      <a:pt x="65654" y="139655"/>
                      <a:pt x="64584" y="138875"/>
                      <a:pt x="63593" y="138003"/>
                    </a:cubicBezTo>
                    <a:lnTo>
                      <a:pt x="63161" y="138400"/>
                    </a:lnTo>
                    <a:cubicBezTo>
                      <a:pt x="62264" y="139004"/>
                      <a:pt x="61297" y="139626"/>
                      <a:pt x="60330" y="140126"/>
                    </a:cubicBezTo>
                    <a:cubicBezTo>
                      <a:pt x="59363" y="140627"/>
                      <a:pt x="58483" y="141266"/>
                      <a:pt x="57741" y="141853"/>
                    </a:cubicBezTo>
                    <a:cubicBezTo>
                      <a:pt x="57361" y="141404"/>
                      <a:pt x="56998" y="141266"/>
                      <a:pt x="56584" y="140748"/>
                    </a:cubicBezTo>
                    <a:cubicBezTo>
                      <a:pt x="56153" y="140610"/>
                      <a:pt x="55721" y="140195"/>
                      <a:pt x="55272" y="140144"/>
                    </a:cubicBezTo>
                    <a:lnTo>
                      <a:pt x="55393" y="140023"/>
                    </a:lnTo>
                    <a:close/>
                    <a:moveTo>
                      <a:pt x="65405" y="137002"/>
                    </a:moveTo>
                    <a:lnTo>
                      <a:pt x="70170" y="140869"/>
                    </a:lnTo>
                    <a:cubicBezTo>
                      <a:pt x="70843" y="138728"/>
                      <a:pt x="71654" y="136260"/>
                      <a:pt x="72587" y="133066"/>
                    </a:cubicBezTo>
                    <a:cubicBezTo>
                      <a:pt x="70014" y="134292"/>
                      <a:pt x="67753" y="135811"/>
                      <a:pt x="65682" y="136985"/>
                    </a:cubicBezTo>
                    <a:lnTo>
                      <a:pt x="65440" y="136985"/>
                    </a:lnTo>
                    <a:close/>
                    <a:moveTo>
                      <a:pt x="96478" y="165951"/>
                    </a:moveTo>
                    <a:cubicBezTo>
                      <a:pt x="93217" y="166550"/>
                      <a:pt x="89853" y="165782"/>
                      <a:pt x="87174" y="163828"/>
                    </a:cubicBezTo>
                    <a:cubicBezTo>
                      <a:pt x="84229" y="162342"/>
                      <a:pt x="82052" y="159675"/>
                      <a:pt x="81183" y="156491"/>
                    </a:cubicBezTo>
                    <a:cubicBezTo>
                      <a:pt x="79820" y="149918"/>
                      <a:pt x="84011" y="143475"/>
                      <a:pt x="90574" y="142060"/>
                    </a:cubicBezTo>
                    <a:cubicBezTo>
                      <a:pt x="93859" y="141670"/>
                      <a:pt x="97179" y="142433"/>
                      <a:pt x="99965" y="144218"/>
                    </a:cubicBezTo>
                    <a:cubicBezTo>
                      <a:pt x="102366" y="145562"/>
                      <a:pt x="104250" y="147672"/>
                      <a:pt x="105317" y="150208"/>
                    </a:cubicBezTo>
                    <a:cubicBezTo>
                      <a:pt x="106118" y="151808"/>
                      <a:pt x="106406" y="153615"/>
                      <a:pt x="106145" y="155387"/>
                    </a:cubicBezTo>
                    <a:cubicBezTo>
                      <a:pt x="105910" y="157172"/>
                      <a:pt x="105279" y="158882"/>
                      <a:pt x="104298" y="160393"/>
                    </a:cubicBezTo>
                    <a:cubicBezTo>
                      <a:pt x="103504" y="161900"/>
                      <a:pt x="102361" y="163196"/>
                      <a:pt x="100966" y="164173"/>
                    </a:cubicBezTo>
                    <a:cubicBezTo>
                      <a:pt x="99613" y="165068"/>
                      <a:pt x="98082" y="165656"/>
                      <a:pt x="96478" y="165900"/>
                    </a:cubicBezTo>
                    <a:close/>
                    <a:moveTo>
                      <a:pt x="95304" y="162084"/>
                    </a:moveTo>
                    <a:cubicBezTo>
                      <a:pt x="97314" y="160881"/>
                      <a:pt x="98941" y="159133"/>
                      <a:pt x="100000" y="157044"/>
                    </a:cubicBezTo>
                    <a:cubicBezTo>
                      <a:pt x="100787" y="155846"/>
                      <a:pt x="101344" y="154511"/>
                      <a:pt x="101640" y="153108"/>
                    </a:cubicBezTo>
                    <a:cubicBezTo>
                      <a:pt x="101918" y="151677"/>
                      <a:pt x="101833" y="150201"/>
                      <a:pt x="101398" y="148809"/>
                    </a:cubicBezTo>
                    <a:cubicBezTo>
                      <a:pt x="100935" y="147508"/>
                      <a:pt x="99972" y="146445"/>
                      <a:pt x="98722" y="145858"/>
                    </a:cubicBezTo>
                    <a:cubicBezTo>
                      <a:pt x="97662" y="145046"/>
                      <a:pt x="96340" y="144660"/>
                      <a:pt x="95011" y="144770"/>
                    </a:cubicBezTo>
                    <a:cubicBezTo>
                      <a:pt x="93813" y="144862"/>
                      <a:pt x="92658" y="145247"/>
                      <a:pt x="91645" y="145892"/>
                    </a:cubicBezTo>
                    <a:cubicBezTo>
                      <a:pt x="89661" y="147332"/>
                      <a:pt x="88050" y="149226"/>
                      <a:pt x="86949" y="151416"/>
                    </a:cubicBezTo>
                    <a:cubicBezTo>
                      <a:pt x="86115" y="152585"/>
                      <a:pt x="85565" y="153933"/>
                      <a:pt x="85344" y="155352"/>
                    </a:cubicBezTo>
                    <a:cubicBezTo>
                      <a:pt x="85040" y="156657"/>
                      <a:pt x="85137" y="158023"/>
                      <a:pt x="85620" y="159271"/>
                    </a:cubicBezTo>
                    <a:cubicBezTo>
                      <a:pt x="86196" y="160577"/>
                      <a:pt x="87130" y="161696"/>
                      <a:pt x="88313" y="162499"/>
                    </a:cubicBezTo>
                    <a:cubicBezTo>
                      <a:pt x="90516" y="163778"/>
                      <a:pt x="93269" y="163616"/>
                      <a:pt x="95304" y="162084"/>
                    </a:cubicBezTo>
                    <a:close/>
                    <a:moveTo>
                      <a:pt x="121906" y="159806"/>
                    </a:moveTo>
                    <a:cubicBezTo>
                      <a:pt x="121561" y="160479"/>
                      <a:pt x="121026" y="161877"/>
                      <a:pt x="120335" y="163621"/>
                    </a:cubicBezTo>
                    <a:cubicBezTo>
                      <a:pt x="119645" y="165364"/>
                      <a:pt x="119075" y="166487"/>
                      <a:pt x="118747" y="167160"/>
                    </a:cubicBezTo>
                    <a:cubicBezTo>
                      <a:pt x="118419" y="167833"/>
                      <a:pt x="118367" y="168213"/>
                      <a:pt x="118005" y="169266"/>
                    </a:cubicBezTo>
                    <a:cubicBezTo>
                      <a:pt x="117697" y="169815"/>
                      <a:pt x="117449" y="170393"/>
                      <a:pt x="117262" y="170992"/>
                    </a:cubicBezTo>
                    <a:cubicBezTo>
                      <a:pt x="117021" y="171510"/>
                      <a:pt x="116727" y="172528"/>
                      <a:pt x="116313" y="173650"/>
                    </a:cubicBezTo>
                    <a:cubicBezTo>
                      <a:pt x="115899" y="174773"/>
                      <a:pt x="115622" y="175377"/>
                      <a:pt x="115415" y="175929"/>
                    </a:cubicBezTo>
                    <a:cubicBezTo>
                      <a:pt x="114977" y="175867"/>
                      <a:pt x="114569" y="175674"/>
                      <a:pt x="114241" y="175377"/>
                    </a:cubicBezTo>
                    <a:cubicBezTo>
                      <a:pt x="113706" y="175377"/>
                      <a:pt x="113309" y="174893"/>
                      <a:pt x="112981" y="174807"/>
                    </a:cubicBezTo>
                    <a:cubicBezTo>
                      <a:pt x="112525" y="174773"/>
                      <a:pt x="112089" y="174612"/>
                      <a:pt x="111721" y="174341"/>
                    </a:cubicBezTo>
                    <a:cubicBezTo>
                      <a:pt x="111291" y="174289"/>
                      <a:pt x="110865" y="174213"/>
                      <a:pt x="110444" y="174117"/>
                    </a:cubicBezTo>
                    <a:cubicBezTo>
                      <a:pt x="110696" y="173376"/>
                      <a:pt x="111025" y="172665"/>
                      <a:pt x="111428" y="171993"/>
                    </a:cubicBezTo>
                    <a:cubicBezTo>
                      <a:pt x="111859" y="170906"/>
                      <a:pt x="112222" y="170267"/>
                      <a:pt x="112360" y="169784"/>
                    </a:cubicBezTo>
                    <a:cubicBezTo>
                      <a:pt x="114276" y="165347"/>
                      <a:pt x="115709" y="161998"/>
                      <a:pt x="116727" y="159322"/>
                    </a:cubicBezTo>
                    <a:cubicBezTo>
                      <a:pt x="117295" y="158157"/>
                      <a:pt x="117791" y="156958"/>
                      <a:pt x="118212" y="155732"/>
                    </a:cubicBezTo>
                    <a:cubicBezTo>
                      <a:pt x="117425" y="155164"/>
                      <a:pt x="116503" y="154812"/>
                      <a:pt x="115536" y="154713"/>
                    </a:cubicBezTo>
                    <a:cubicBezTo>
                      <a:pt x="114310" y="154195"/>
                      <a:pt x="113344" y="154057"/>
                      <a:pt x="112429" y="153643"/>
                    </a:cubicBezTo>
                    <a:cubicBezTo>
                      <a:pt x="112636" y="153643"/>
                      <a:pt x="112843" y="153073"/>
                      <a:pt x="113085" y="152504"/>
                    </a:cubicBezTo>
                    <a:cubicBezTo>
                      <a:pt x="113326" y="151934"/>
                      <a:pt x="113396" y="151520"/>
                      <a:pt x="113465" y="151399"/>
                    </a:cubicBezTo>
                    <a:lnTo>
                      <a:pt x="113465" y="151399"/>
                    </a:lnTo>
                    <a:cubicBezTo>
                      <a:pt x="113485" y="151268"/>
                      <a:pt x="113485" y="151133"/>
                      <a:pt x="113465" y="151002"/>
                    </a:cubicBezTo>
                    <a:cubicBezTo>
                      <a:pt x="114171" y="151439"/>
                      <a:pt x="114930" y="151780"/>
                      <a:pt x="115726" y="152020"/>
                    </a:cubicBezTo>
                    <a:cubicBezTo>
                      <a:pt x="117884" y="153108"/>
                      <a:pt x="119748" y="153747"/>
                      <a:pt x="121181" y="154334"/>
                    </a:cubicBezTo>
                    <a:lnTo>
                      <a:pt x="124340" y="155801"/>
                    </a:lnTo>
                    <a:cubicBezTo>
                      <a:pt x="125146" y="155930"/>
                      <a:pt x="125935" y="156157"/>
                      <a:pt x="126688" y="156474"/>
                    </a:cubicBezTo>
                    <a:cubicBezTo>
                      <a:pt x="127528" y="156769"/>
                      <a:pt x="128347" y="157121"/>
                      <a:pt x="129139" y="157527"/>
                    </a:cubicBezTo>
                    <a:cubicBezTo>
                      <a:pt x="128894" y="157885"/>
                      <a:pt x="128687" y="158266"/>
                      <a:pt x="128518" y="158667"/>
                    </a:cubicBezTo>
                    <a:cubicBezTo>
                      <a:pt x="128362" y="159167"/>
                      <a:pt x="128172" y="159633"/>
                      <a:pt x="128034" y="160255"/>
                    </a:cubicBezTo>
                    <a:cubicBezTo>
                      <a:pt x="126415" y="159164"/>
                      <a:pt x="124678" y="158261"/>
                      <a:pt x="122855" y="157562"/>
                    </a:cubicBezTo>
                    <a:lnTo>
                      <a:pt x="121889" y="159789"/>
                    </a:lnTo>
                    <a:close/>
                    <a:moveTo>
                      <a:pt x="149077" y="182109"/>
                    </a:moveTo>
                    <a:cubicBezTo>
                      <a:pt x="146220" y="183803"/>
                      <a:pt x="142794" y="184246"/>
                      <a:pt x="139600" y="183335"/>
                    </a:cubicBezTo>
                    <a:cubicBezTo>
                      <a:pt x="136396" y="182889"/>
                      <a:pt x="133494" y="181203"/>
                      <a:pt x="131521" y="178639"/>
                    </a:cubicBezTo>
                    <a:cubicBezTo>
                      <a:pt x="129788" y="176009"/>
                      <a:pt x="129213" y="172782"/>
                      <a:pt x="129933" y="169715"/>
                    </a:cubicBezTo>
                    <a:cubicBezTo>
                      <a:pt x="130522" y="166298"/>
                      <a:pt x="132595" y="163320"/>
                      <a:pt x="135595" y="161584"/>
                    </a:cubicBezTo>
                    <a:cubicBezTo>
                      <a:pt x="138547" y="160234"/>
                      <a:pt x="141841" y="159813"/>
                      <a:pt x="145038" y="160375"/>
                    </a:cubicBezTo>
                    <a:cubicBezTo>
                      <a:pt x="147690" y="160893"/>
                      <a:pt x="150108" y="162242"/>
                      <a:pt x="151943" y="164225"/>
                    </a:cubicBezTo>
                    <a:cubicBezTo>
                      <a:pt x="153300" y="165458"/>
                      <a:pt x="154256" y="167070"/>
                      <a:pt x="154688" y="168852"/>
                    </a:cubicBezTo>
                    <a:cubicBezTo>
                      <a:pt x="155033" y="170647"/>
                      <a:pt x="155033" y="172494"/>
                      <a:pt x="154688" y="174289"/>
                    </a:cubicBezTo>
                    <a:cubicBezTo>
                      <a:pt x="154358" y="175895"/>
                      <a:pt x="153707" y="177416"/>
                      <a:pt x="152772" y="178760"/>
                    </a:cubicBezTo>
                    <a:cubicBezTo>
                      <a:pt x="151940" y="180221"/>
                      <a:pt x="150672" y="181386"/>
                      <a:pt x="149146" y="182092"/>
                    </a:cubicBezTo>
                    <a:close/>
                    <a:moveTo>
                      <a:pt x="146661" y="179175"/>
                    </a:moveTo>
                    <a:cubicBezTo>
                      <a:pt x="148080" y="177245"/>
                      <a:pt x="149010" y="175000"/>
                      <a:pt x="149371" y="172632"/>
                    </a:cubicBezTo>
                    <a:cubicBezTo>
                      <a:pt x="149613" y="171160"/>
                      <a:pt x="149664" y="169663"/>
                      <a:pt x="149526" y="168178"/>
                    </a:cubicBezTo>
                    <a:cubicBezTo>
                      <a:pt x="149264" y="166783"/>
                      <a:pt x="148711" y="165459"/>
                      <a:pt x="147904" y="164294"/>
                    </a:cubicBezTo>
                    <a:cubicBezTo>
                      <a:pt x="146996" y="163248"/>
                      <a:pt x="145697" y="162623"/>
                      <a:pt x="144313" y="162568"/>
                    </a:cubicBezTo>
                    <a:cubicBezTo>
                      <a:pt x="143065" y="162123"/>
                      <a:pt x="141694" y="162171"/>
                      <a:pt x="140481" y="162706"/>
                    </a:cubicBezTo>
                    <a:cubicBezTo>
                      <a:pt x="139378" y="163203"/>
                      <a:pt x="138419" y="163976"/>
                      <a:pt x="137701" y="164950"/>
                    </a:cubicBezTo>
                    <a:cubicBezTo>
                      <a:pt x="136391" y="166977"/>
                      <a:pt x="135509" y="169250"/>
                      <a:pt x="135112" y="171631"/>
                    </a:cubicBezTo>
                    <a:cubicBezTo>
                      <a:pt x="134818" y="173086"/>
                      <a:pt x="134789" y="174584"/>
                      <a:pt x="135026" y="176050"/>
                    </a:cubicBezTo>
                    <a:cubicBezTo>
                      <a:pt x="135150" y="177343"/>
                      <a:pt x="135702" y="178558"/>
                      <a:pt x="136597" y="179503"/>
                    </a:cubicBezTo>
                    <a:cubicBezTo>
                      <a:pt x="137449" y="180659"/>
                      <a:pt x="138730" y="181424"/>
                      <a:pt x="140153" y="181626"/>
                    </a:cubicBezTo>
                    <a:cubicBezTo>
                      <a:pt x="142592" y="182057"/>
                      <a:pt x="145076" y="181148"/>
                      <a:pt x="146661" y="179244"/>
                    </a:cubicBezTo>
                    <a:close/>
                    <a:moveTo>
                      <a:pt x="164648" y="186080"/>
                    </a:moveTo>
                    <a:lnTo>
                      <a:pt x="163354" y="186080"/>
                    </a:lnTo>
                    <a:cubicBezTo>
                      <a:pt x="162860" y="186045"/>
                      <a:pt x="162363" y="186045"/>
                      <a:pt x="161869" y="186080"/>
                    </a:cubicBezTo>
                    <a:cubicBezTo>
                      <a:pt x="162145" y="183784"/>
                      <a:pt x="162421" y="181125"/>
                      <a:pt x="162542" y="178829"/>
                    </a:cubicBezTo>
                    <a:cubicBezTo>
                      <a:pt x="162767" y="176085"/>
                      <a:pt x="162922" y="173305"/>
                      <a:pt x="162991" y="170491"/>
                    </a:cubicBezTo>
                    <a:cubicBezTo>
                      <a:pt x="162991" y="169922"/>
                      <a:pt x="162991" y="168903"/>
                      <a:pt x="162991" y="167729"/>
                    </a:cubicBezTo>
                    <a:cubicBezTo>
                      <a:pt x="162991" y="166556"/>
                      <a:pt x="162991" y="165917"/>
                      <a:pt x="163095" y="165036"/>
                    </a:cubicBezTo>
                    <a:cubicBezTo>
                      <a:pt x="163198" y="164156"/>
                      <a:pt x="163095" y="163863"/>
                      <a:pt x="163095" y="163707"/>
                    </a:cubicBezTo>
                    <a:cubicBezTo>
                      <a:pt x="163599" y="163771"/>
                      <a:pt x="164106" y="163806"/>
                      <a:pt x="164614" y="163811"/>
                    </a:cubicBezTo>
                    <a:lnTo>
                      <a:pt x="166098" y="163811"/>
                    </a:lnTo>
                    <a:cubicBezTo>
                      <a:pt x="167376" y="165054"/>
                      <a:pt x="168532" y="166607"/>
                      <a:pt x="169551" y="167747"/>
                    </a:cubicBezTo>
                    <a:cubicBezTo>
                      <a:pt x="170569" y="168886"/>
                      <a:pt x="171830" y="170509"/>
                      <a:pt x="173176" y="172097"/>
                    </a:cubicBezTo>
                    <a:cubicBezTo>
                      <a:pt x="174523" y="173685"/>
                      <a:pt x="175696" y="174945"/>
                      <a:pt x="176629" y="176067"/>
                    </a:cubicBezTo>
                    <a:cubicBezTo>
                      <a:pt x="177561" y="177189"/>
                      <a:pt x="178545" y="178311"/>
                      <a:pt x="179667" y="179520"/>
                    </a:cubicBezTo>
                    <a:lnTo>
                      <a:pt x="179995" y="172615"/>
                    </a:lnTo>
                    <a:lnTo>
                      <a:pt x="180150" y="168817"/>
                    </a:lnTo>
                    <a:cubicBezTo>
                      <a:pt x="180150" y="168265"/>
                      <a:pt x="180150" y="167678"/>
                      <a:pt x="180150" y="166625"/>
                    </a:cubicBezTo>
                    <a:cubicBezTo>
                      <a:pt x="180078" y="166052"/>
                      <a:pt x="180043" y="165475"/>
                      <a:pt x="180047" y="164898"/>
                    </a:cubicBezTo>
                    <a:lnTo>
                      <a:pt x="180047" y="164260"/>
                    </a:lnTo>
                    <a:cubicBezTo>
                      <a:pt x="180511" y="164318"/>
                      <a:pt x="180977" y="164353"/>
                      <a:pt x="181445" y="164363"/>
                    </a:cubicBezTo>
                    <a:lnTo>
                      <a:pt x="183016" y="164363"/>
                    </a:lnTo>
                    <a:cubicBezTo>
                      <a:pt x="183016" y="165019"/>
                      <a:pt x="182878" y="165917"/>
                      <a:pt x="182860" y="166089"/>
                    </a:cubicBezTo>
                    <a:cubicBezTo>
                      <a:pt x="182653" y="167816"/>
                      <a:pt x="182498" y="169300"/>
                      <a:pt x="182463" y="170422"/>
                    </a:cubicBezTo>
                    <a:cubicBezTo>
                      <a:pt x="182463" y="170999"/>
                      <a:pt x="182429" y="171576"/>
                      <a:pt x="182360" y="172149"/>
                    </a:cubicBezTo>
                    <a:cubicBezTo>
                      <a:pt x="182267" y="172691"/>
                      <a:pt x="182220" y="173240"/>
                      <a:pt x="182222" y="173789"/>
                    </a:cubicBezTo>
                    <a:cubicBezTo>
                      <a:pt x="182222" y="174048"/>
                      <a:pt x="182135" y="174945"/>
                      <a:pt x="182084" y="175170"/>
                    </a:cubicBezTo>
                    <a:cubicBezTo>
                      <a:pt x="182084" y="175705"/>
                      <a:pt x="182084" y="176188"/>
                      <a:pt x="181997" y="176689"/>
                    </a:cubicBezTo>
                    <a:lnTo>
                      <a:pt x="181997" y="180020"/>
                    </a:lnTo>
                    <a:lnTo>
                      <a:pt x="181790" y="186770"/>
                    </a:lnTo>
                    <a:lnTo>
                      <a:pt x="180478" y="186770"/>
                    </a:lnTo>
                    <a:cubicBezTo>
                      <a:pt x="179840" y="186770"/>
                      <a:pt x="179391" y="186770"/>
                      <a:pt x="179114" y="186770"/>
                    </a:cubicBezTo>
                    <a:cubicBezTo>
                      <a:pt x="175282" y="181799"/>
                      <a:pt x="171830" y="177845"/>
                      <a:pt x="168757" y="174410"/>
                    </a:cubicBezTo>
                    <a:lnTo>
                      <a:pt x="165304" y="170578"/>
                    </a:lnTo>
                    <a:cubicBezTo>
                      <a:pt x="165304" y="172304"/>
                      <a:pt x="165166" y="174030"/>
                      <a:pt x="165114" y="174962"/>
                    </a:cubicBezTo>
                    <a:lnTo>
                      <a:pt x="164994" y="177863"/>
                    </a:lnTo>
                    <a:cubicBezTo>
                      <a:pt x="164873" y="181712"/>
                      <a:pt x="164804" y="184509"/>
                      <a:pt x="164890" y="186218"/>
                    </a:cubicBezTo>
                    <a:close/>
                    <a:moveTo>
                      <a:pt x="207805" y="165002"/>
                    </a:moveTo>
                    <a:cubicBezTo>
                      <a:pt x="205939" y="163303"/>
                      <a:pt x="203346" y="162654"/>
                      <a:pt x="200900" y="163276"/>
                    </a:cubicBezTo>
                    <a:cubicBezTo>
                      <a:pt x="198400" y="163778"/>
                      <a:pt x="196298" y="165456"/>
                      <a:pt x="195255" y="167781"/>
                    </a:cubicBezTo>
                    <a:cubicBezTo>
                      <a:pt x="194368" y="170070"/>
                      <a:pt x="194200" y="172575"/>
                      <a:pt x="194772" y="174962"/>
                    </a:cubicBezTo>
                    <a:cubicBezTo>
                      <a:pt x="195070" y="176331"/>
                      <a:pt x="195576" y="177649"/>
                      <a:pt x="196274" y="178864"/>
                    </a:cubicBezTo>
                    <a:cubicBezTo>
                      <a:pt x="197019" y="179912"/>
                      <a:pt x="197936" y="180828"/>
                      <a:pt x="198984" y="181574"/>
                    </a:cubicBezTo>
                    <a:cubicBezTo>
                      <a:pt x="199726" y="181712"/>
                      <a:pt x="200244" y="182161"/>
                      <a:pt x="200710" y="182213"/>
                    </a:cubicBezTo>
                    <a:lnTo>
                      <a:pt x="202609" y="182213"/>
                    </a:lnTo>
                    <a:lnTo>
                      <a:pt x="204335" y="182213"/>
                    </a:lnTo>
                    <a:cubicBezTo>
                      <a:pt x="204905" y="182213"/>
                      <a:pt x="205664" y="181764"/>
                      <a:pt x="206528" y="181643"/>
                    </a:cubicBezTo>
                    <a:cubicBezTo>
                      <a:pt x="206776" y="181562"/>
                      <a:pt x="206990" y="181398"/>
                      <a:pt x="207132" y="181177"/>
                    </a:cubicBezTo>
                    <a:cubicBezTo>
                      <a:pt x="207512" y="181177"/>
                      <a:pt x="207667" y="181177"/>
                      <a:pt x="207684" y="181056"/>
                    </a:cubicBezTo>
                    <a:lnTo>
                      <a:pt x="207684" y="180573"/>
                    </a:lnTo>
                    <a:cubicBezTo>
                      <a:pt x="207684" y="180573"/>
                      <a:pt x="207684" y="180487"/>
                      <a:pt x="207684" y="180487"/>
                    </a:cubicBezTo>
                    <a:lnTo>
                      <a:pt x="207270" y="178191"/>
                    </a:lnTo>
                    <a:cubicBezTo>
                      <a:pt x="207063" y="177017"/>
                      <a:pt x="206579" y="175031"/>
                      <a:pt x="206044" y="173202"/>
                    </a:cubicBezTo>
                    <a:cubicBezTo>
                      <a:pt x="206907" y="173202"/>
                      <a:pt x="207667" y="172787"/>
                      <a:pt x="208547" y="172701"/>
                    </a:cubicBezTo>
                    <a:cubicBezTo>
                      <a:pt x="209407" y="172713"/>
                      <a:pt x="210255" y="172511"/>
                      <a:pt x="211016" y="172114"/>
                    </a:cubicBezTo>
                    <a:cubicBezTo>
                      <a:pt x="211223" y="173840"/>
                      <a:pt x="211516" y="175446"/>
                      <a:pt x="211879" y="177552"/>
                    </a:cubicBezTo>
                    <a:cubicBezTo>
                      <a:pt x="212069" y="178242"/>
                      <a:pt x="212276" y="179382"/>
                      <a:pt x="212656" y="181004"/>
                    </a:cubicBezTo>
                    <a:cubicBezTo>
                      <a:pt x="210158" y="182468"/>
                      <a:pt x="207404" y="183447"/>
                      <a:pt x="204542" y="183887"/>
                    </a:cubicBezTo>
                    <a:cubicBezTo>
                      <a:pt x="202880" y="184271"/>
                      <a:pt x="201171" y="184422"/>
                      <a:pt x="199467" y="184336"/>
                    </a:cubicBezTo>
                    <a:cubicBezTo>
                      <a:pt x="197893" y="184239"/>
                      <a:pt x="196350" y="183860"/>
                      <a:pt x="194910" y="183214"/>
                    </a:cubicBezTo>
                    <a:cubicBezTo>
                      <a:pt x="193562" y="182534"/>
                      <a:pt x="192381" y="181560"/>
                      <a:pt x="191457" y="180366"/>
                    </a:cubicBezTo>
                    <a:cubicBezTo>
                      <a:pt x="190437" y="179055"/>
                      <a:pt x="189771" y="177504"/>
                      <a:pt x="189524" y="175860"/>
                    </a:cubicBezTo>
                    <a:cubicBezTo>
                      <a:pt x="189177" y="174058"/>
                      <a:pt x="189177" y="172207"/>
                      <a:pt x="189524" y="170405"/>
                    </a:cubicBezTo>
                    <a:cubicBezTo>
                      <a:pt x="189817" y="168769"/>
                      <a:pt x="190539" y="167237"/>
                      <a:pt x="191613" y="165969"/>
                    </a:cubicBezTo>
                    <a:cubicBezTo>
                      <a:pt x="192712" y="164724"/>
                      <a:pt x="193979" y="163638"/>
                      <a:pt x="195376" y="162740"/>
                    </a:cubicBezTo>
                    <a:cubicBezTo>
                      <a:pt x="197016" y="162022"/>
                      <a:pt x="198714" y="161446"/>
                      <a:pt x="200451" y="161014"/>
                    </a:cubicBezTo>
                    <a:cubicBezTo>
                      <a:pt x="203182" y="160527"/>
                      <a:pt x="205987" y="160676"/>
                      <a:pt x="208651" y="161446"/>
                    </a:cubicBezTo>
                    <a:cubicBezTo>
                      <a:pt x="208458" y="162587"/>
                      <a:pt x="208354" y="163742"/>
                      <a:pt x="208340" y="164898"/>
                    </a:cubicBezTo>
                    <a:lnTo>
                      <a:pt x="207891" y="164898"/>
                    </a:lnTo>
                    <a:close/>
                    <a:moveTo>
                      <a:pt x="243193" y="153073"/>
                    </a:moveTo>
                    <a:cubicBezTo>
                      <a:pt x="243193" y="153212"/>
                      <a:pt x="243504" y="153764"/>
                      <a:pt x="243746" y="154403"/>
                    </a:cubicBezTo>
                    <a:cubicBezTo>
                      <a:pt x="243962" y="154922"/>
                      <a:pt x="244153" y="155452"/>
                      <a:pt x="244316" y="155991"/>
                    </a:cubicBezTo>
                    <a:cubicBezTo>
                      <a:pt x="244471" y="156491"/>
                      <a:pt x="244695" y="157061"/>
                      <a:pt x="244920" y="157717"/>
                    </a:cubicBezTo>
                    <a:cubicBezTo>
                      <a:pt x="245144" y="158373"/>
                      <a:pt x="245438" y="159253"/>
                      <a:pt x="245593" y="159443"/>
                    </a:cubicBezTo>
                    <a:cubicBezTo>
                      <a:pt x="246372" y="161251"/>
                      <a:pt x="246900" y="163155"/>
                      <a:pt x="247164" y="165105"/>
                    </a:cubicBezTo>
                    <a:cubicBezTo>
                      <a:pt x="247354" y="166678"/>
                      <a:pt x="246927" y="168261"/>
                      <a:pt x="245973" y="169525"/>
                    </a:cubicBezTo>
                    <a:cubicBezTo>
                      <a:pt x="244749" y="171387"/>
                      <a:pt x="242919" y="172772"/>
                      <a:pt x="240794" y="173443"/>
                    </a:cubicBezTo>
                    <a:cubicBezTo>
                      <a:pt x="239544" y="174013"/>
                      <a:pt x="238208" y="174369"/>
                      <a:pt x="236841" y="174496"/>
                    </a:cubicBezTo>
                    <a:cubicBezTo>
                      <a:pt x="234231" y="174830"/>
                      <a:pt x="231631" y="173815"/>
                      <a:pt x="229936" y="171803"/>
                    </a:cubicBezTo>
                    <a:cubicBezTo>
                      <a:pt x="229566" y="171434"/>
                      <a:pt x="229257" y="171009"/>
                      <a:pt x="229021" y="170543"/>
                    </a:cubicBezTo>
                    <a:cubicBezTo>
                      <a:pt x="228636" y="169846"/>
                      <a:pt x="228323" y="169112"/>
                      <a:pt x="228089" y="168351"/>
                    </a:cubicBezTo>
                    <a:cubicBezTo>
                      <a:pt x="227752" y="167660"/>
                      <a:pt x="227452" y="166951"/>
                      <a:pt x="227191" y="166228"/>
                    </a:cubicBezTo>
                    <a:cubicBezTo>
                      <a:pt x="226991" y="165634"/>
                      <a:pt x="226742" y="165055"/>
                      <a:pt x="226449" y="164501"/>
                    </a:cubicBezTo>
                    <a:lnTo>
                      <a:pt x="224930" y="160600"/>
                    </a:lnTo>
                    <a:cubicBezTo>
                      <a:pt x="224655" y="160153"/>
                      <a:pt x="224412" y="159685"/>
                      <a:pt x="224205" y="159202"/>
                    </a:cubicBezTo>
                    <a:cubicBezTo>
                      <a:pt x="223911" y="158252"/>
                      <a:pt x="223635" y="157683"/>
                      <a:pt x="223497" y="157216"/>
                    </a:cubicBezTo>
                    <a:cubicBezTo>
                      <a:pt x="223367" y="157023"/>
                      <a:pt x="223264" y="156814"/>
                      <a:pt x="223186" y="156595"/>
                    </a:cubicBezTo>
                    <a:cubicBezTo>
                      <a:pt x="223082" y="156474"/>
                      <a:pt x="223048" y="156043"/>
                      <a:pt x="222979" y="156025"/>
                    </a:cubicBezTo>
                    <a:cubicBezTo>
                      <a:pt x="223878" y="155810"/>
                      <a:pt x="224743" y="155473"/>
                      <a:pt x="225551" y="155024"/>
                    </a:cubicBezTo>
                    <a:cubicBezTo>
                      <a:pt x="226421" y="154869"/>
                      <a:pt x="227232" y="154482"/>
                      <a:pt x="227899" y="153902"/>
                    </a:cubicBezTo>
                    <a:cubicBezTo>
                      <a:pt x="227990" y="154220"/>
                      <a:pt x="228059" y="154542"/>
                      <a:pt x="228106" y="154869"/>
                    </a:cubicBezTo>
                    <a:cubicBezTo>
                      <a:pt x="228192" y="155007"/>
                      <a:pt x="228296" y="155456"/>
                      <a:pt x="228365" y="155473"/>
                    </a:cubicBezTo>
                    <a:cubicBezTo>
                      <a:pt x="229228" y="158252"/>
                      <a:pt x="230091" y="160652"/>
                      <a:pt x="230937" y="162723"/>
                    </a:cubicBezTo>
                    <a:cubicBezTo>
                      <a:pt x="232059" y="165503"/>
                      <a:pt x="233008" y="167281"/>
                      <a:pt x="233492" y="168351"/>
                    </a:cubicBezTo>
                    <a:cubicBezTo>
                      <a:pt x="233906" y="169066"/>
                      <a:pt x="234367" y="169753"/>
                      <a:pt x="234873" y="170405"/>
                    </a:cubicBezTo>
                    <a:cubicBezTo>
                      <a:pt x="235382" y="170709"/>
                      <a:pt x="235921" y="170964"/>
                      <a:pt x="236478" y="171165"/>
                    </a:cubicBezTo>
                    <a:cubicBezTo>
                      <a:pt x="239104" y="171955"/>
                      <a:pt x="241945" y="171033"/>
                      <a:pt x="243608" y="168852"/>
                    </a:cubicBezTo>
                    <a:cubicBezTo>
                      <a:pt x="244279" y="167831"/>
                      <a:pt x="244600" y="166619"/>
                      <a:pt x="244523" y="165399"/>
                    </a:cubicBezTo>
                    <a:cubicBezTo>
                      <a:pt x="244110" y="163131"/>
                      <a:pt x="243439" y="160919"/>
                      <a:pt x="242520" y="158805"/>
                    </a:cubicBezTo>
                    <a:cubicBezTo>
                      <a:pt x="240880" y="154800"/>
                      <a:pt x="239517" y="151589"/>
                      <a:pt x="238550" y="149811"/>
                    </a:cubicBezTo>
                    <a:cubicBezTo>
                      <a:pt x="239042" y="149533"/>
                      <a:pt x="239591" y="149367"/>
                      <a:pt x="240155" y="149327"/>
                    </a:cubicBezTo>
                    <a:cubicBezTo>
                      <a:pt x="240654" y="149039"/>
                      <a:pt x="241127" y="148709"/>
                      <a:pt x="241571" y="148343"/>
                    </a:cubicBezTo>
                    <a:cubicBezTo>
                      <a:pt x="241616" y="148699"/>
                      <a:pt x="241740" y="149041"/>
                      <a:pt x="241933" y="149345"/>
                    </a:cubicBezTo>
                    <a:cubicBezTo>
                      <a:pt x="241947" y="149775"/>
                      <a:pt x="242078" y="150192"/>
                      <a:pt x="242313" y="150553"/>
                    </a:cubicBezTo>
                    <a:cubicBezTo>
                      <a:pt x="242434" y="151019"/>
                      <a:pt x="242589" y="151554"/>
                      <a:pt x="242641" y="151675"/>
                    </a:cubicBezTo>
                    <a:cubicBezTo>
                      <a:pt x="242779" y="152107"/>
                      <a:pt x="242952" y="152625"/>
                      <a:pt x="243142" y="153108"/>
                    </a:cubicBezTo>
                    <a:close/>
                    <a:moveTo>
                      <a:pt x="261613" y="162689"/>
                    </a:moveTo>
                    <a:cubicBezTo>
                      <a:pt x="261233" y="162792"/>
                      <a:pt x="260888" y="163224"/>
                      <a:pt x="260491" y="163258"/>
                    </a:cubicBezTo>
                    <a:cubicBezTo>
                      <a:pt x="260076" y="163759"/>
                      <a:pt x="259714" y="163863"/>
                      <a:pt x="259351" y="164346"/>
                    </a:cubicBezTo>
                    <a:cubicBezTo>
                      <a:pt x="258314" y="162174"/>
                      <a:pt x="257114" y="160086"/>
                      <a:pt x="255761" y="158097"/>
                    </a:cubicBezTo>
                    <a:cubicBezTo>
                      <a:pt x="254362" y="155870"/>
                      <a:pt x="252999" y="153315"/>
                      <a:pt x="251359" y="150967"/>
                    </a:cubicBezTo>
                    <a:cubicBezTo>
                      <a:pt x="251013" y="150415"/>
                      <a:pt x="250496" y="149811"/>
                      <a:pt x="249891" y="148740"/>
                    </a:cubicBezTo>
                    <a:cubicBezTo>
                      <a:pt x="249448" y="147965"/>
                      <a:pt x="248952" y="147221"/>
                      <a:pt x="248407" y="146514"/>
                    </a:cubicBezTo>
                    <a:cubicBezTo>
                      <a:pt x="248044" y="145944"/>
                      <a:pt x="247682" y="145409"/>
                      <a:pt x="247595" y="145305"/>
                    </a:cubicBezTo>
                    <a:cubicBezTo>
                      <a:pt x="247972" y="145069"/>
                      <a:pt x="248371" y="144872"/>
                      <a:pt x="248787" y="144718"/>
                    </a:cubicBezTo>
                    <a:cubicBezTo>
                      <a:pt x="249115" y="144321"/>
                      <a:pt x="249512" y="144183"/>
                      <a:pt x="249978" y="143700"/>
                    </a:cubicBezTo>
                    <a:cubicBezTo>
                      <a:pt x="251711" y="144202"/>
                      <a:pt x="253475" y="144589"/>
                      <a:pt x="255260" y="144856"/>
                    </a:cubicBezTo>
                    <a:cubicBezTo>
                      <a:pt x="257009" y="145457"/>
                      <a:pt x="258813" y="145880"/>
                      <a:pt x="260646" y="146117"/>
                    </a:cubicBezTo>
                    <a:cubicBezTo>
                      <a:pt x="262683" y="146945"/>
                      <a:pt x="264357" y="147083"/>
                      <a:pt x="265825" y="147618"/>
                    </a:cubicBezTo>
                    <a:cubicBezTo>
                      <a:pt x="267292" y="148153"/>
                      <a:pt x="268829" y="148257"/>
                      <a:pt x="270538" y="148758"/>
                    </a:cubicBezTo>
                    <a:lnTo>
                      <a:pt x="266688" y="142595"/>
                    </a:lnTo>
                    <a:lnTo>
                      <a:pt x="264530" y="139695"/>
                    </a:lnTo>
                    <a:cubicBezTo>
                      <a:pt x="264264" y="139056"/>
                      <a:pt x="263885" y="138471"/>
                      <a:pt x="263408" y="137969"/>
                    </a:cubicBezTo>
                    <a:cubicBezTo>
                      <a:pt x="262873" y="137054"/>
                      <a:pt x="262545" y="136777"/>
                      <a:pt x="262286" y="136242"/>
                    </a:cubicBezTo>
                    <a:lnTo>
                      <a:pt x="261906" y="135690"/>
                    </a:lnTo>
                    <a:cubicBezTo>
                      <a:pt x="262579" y="135569"/>
                      <a:pt x="263011" y="135137"/>
                      <a:pt x="263253" y="135120"/>
                    </a:cubicBezTo>
                    <a:cubicBezTo>
                      <a:pt x="263494" y="135103"/>
                      <a:pt x="263632" y="134689"/>
                      <a:pt x="263909" y="134568"/>
                    </a:cubicBezTo>
                    <a:cubicBezTo>
                      <a:pt x="264169" y="134483"/>
                      <a:pt x="264378" y="134286"/>
                      <a:pt x="264478" y="134033"/>
                    </a:cubicBezTo>
                    <a:cubicBezTo>
                      <a:pt x="264679" y="134642"/>
                      <a:pt x="264957" y="135222"/>
                      <a:pt x="265307" y="135759"/>
                    </a:cubicBezTo>
                    <a:cubicBezTo>
                      <a:pt x="266136" y="137278"/>
                      <a:pt x="266740" y="138504"/>
                      <a:pt x="267309" y="139488"/>
                    </a:cubicBezTo>
                    <a:cubicBezTo>
                      <a:pt x="267651" y="139895"/>
                      <a:pt x="267964" y="140328"/>
                      <a:pt x="268242" y="140782"/>
                    </a:cubicBezTo>
                    <a:cubicBezTo>
                      <a:pt x="268414" y="141300"/>
                      <a:pt x="268742" y="141766"/>
                      <a:pt x="268984" y="142319"/>
                    </a:cubicBezTo>
                    <a:cubicBezTo>
                      <a:pt x="269343" y="142693"/>
                      <a:pt x="269657" y="143111"/>
                      <a:pt x="269916" y="143562"/>
                    </a:cubicBezTo>
                    <a:cubicBezTo>
                      <a:pt x="270042" y="143995"/>
                      <a:pt x="270287" y="144383"/>
                      <a:pt x="270624" y="144684"/>
                    </a:cubicBezTo>
                    <a:lnTo>
                      <a:pt x="272350" y="147463"/>
                    </a:lnTo>
                    <a:lnTo>
                      <a:pt x="276217" y="153470"/>
                    </a:lnTo>
                    <a:cubicBezTo>
                      <a:pt x="276093" y="153436"/>
                      <a:pt x="275961" y="153436"/>
                      <a:pt x="275837" y="153470"/>
                    </a:cubicBezTo>
                    <a:cubicBezTo>
                      <a:pt x="275535" y="153491"/>
                      <a:pt x="275261" y="153650"/>
                      <a:pt x="275095" y="153902"/>
                    </a:cubicBezTo>
                    <a:cubicBezTo>
                      <a:pt x="274560" y="154075"/>
                      <a:pt x="274180" y="154558"/>
                      <a:pt x="273990" y="154627"/>
                    </a:cubicBezTo>
                    <a:cubicBezTo>
                      <a:pt x="267965" y="152901"/>
                      <a:pt x="262838" y="151382"/>
                      <a:pt x="258454" y="150277"/>
                    </a:cubicBezTo>
                    <a:lnTo>
                      <a:pt x="253430" y="149137"/>
                    </a:lnTo>
                    <a:cubicBezTo>
                      <a:pt x="254074" y="150465"/>
                      <a:pt x="254830" y="151737"/>
                      <a:pt x="255692" y="152935"/>
                    </a:cubicBezTo>
                    <a:lnTo>
                      <a:pt x="257418" y="155611"/>
                    </a:lnTo>
                    <a:cubicBezTo>
                      <a:pt x="259455" y="158528"/>
                      <a:pt x="261043" y="160790"/>
                      <a:pt x="262182" y="162412"/>
                    </a:cubicBezTo>
                    <a:close/>
                    <a:moveTo>
                      <a:pt x="276648" y="129890"/>
                    </a:moveTo>
                    <a:cubicBezTo>
                      <a:pt x="277166" y="130408"/>
                      <a:pt x="277753" y="131409"/>
                      <a:pt x="278668" y="132462"/>
                    </a:cubicBezTo>
                    <a:cubicBezTo>
                      <a:pt x="279302" y="133315"/>
                      <a:pt x="280018" y="134100"/>
                      <a:pt x="280809" y="134809"/>
                    </a:cubicBezTo>
                    <a:cubicBezTo>
                      <a:pt x="281448" y="135483"/>
                      <a:pt x="282207" y="136536"/>
                      <a:pt x="283295" y="137537"/>
                    </a:cubicBezTo>
                    <a:cubicBezTo>
                      <a:pt x="284084" y="138255"/>
                      <a:pt x="284833" y="139016"/>
                      <a:pt x="285539" y="139816"/>
                    </a:cubicBezTo>
                    <a:cubicBezTo>
                      <a:pt x="286058" y="140444"/>
                      <a:pt x="286637" y="141022"/>
                      <a:pt x="287265" y="141542"/>
                    </a:cubicBezTo>
                    <a:cubicBezTo>
                      <a:pt x="287807" y="142150"/>
                      <a:pt x="288384" y="142726"/>
                      <a:pt x="288991" y="143268"/>
                    </a:cubicBezTo>
                    <a:cubicBezTo>
                      <a:pt x="288819" y="143665"/>
                      <a:pt x="288439" y="143803"/>
                      <a:pt x="287956" y="143976"/>
                    </a:cubicBezTo>
                    <a:cubicBezTo>
                      <a:pt x="287472" y="144149"/>
                      <a:pt x="287265" y="144874"/>
                      <a:pt x="287023" y="144925"/>
                    </a:cubicBezTo>
                    <a:cubicBezTo>
                      <a:pt x="286210" y="145528"/>
                      <a:pt x="285504" y="146263"/>
                      <a:pt x="284935" y="147100"/>
                    </a:cubicBezTo>
                    <a:cubicBezTo>
                      <a:pt x="282846" y="144252"/>
                      <a:pt x="280205" y="141041"/>
                      <a:pt x="277253" y="137692"/>
                    </a:cubicBezTo>
                    <a:lnTo>
                      <a:pt x="276027" y="136536"/>
                    </a:lnTo>
                    <a:cubicBezTo>
                      <a:pt x="275595" y="135983"/>
                      <a:pt x="275043" y="135431"/>
                      <a:pt x="274491" y="134809"/>
                    </a:cubicBezTo>
                    <a:cubicBezTo>
                      <a:pt x="273976" y="134342"/>
                      <a:pt x="273534" y="133801"/>
                      <a:pt x="273179" y="133204"/>
                    </a:cubicBezTo>
                    <a:cubicBezTo>
                      <a:pt x="271798" y="132030"/>
                      <a:pt x="270779" y="130943"/>
                      <a:pt x="270020" y="130287"/>
                    </a:cubicBezTo>
                    <a:cubicBezTo>
                      <a:pt x="270645" y="129588"/>
                      <a:pt x="271385" y="129002"/>
                      <a:pt x="272212" y="128560"/>
                    </a:cubicBezTo>
                    <a:cubicBezTo>
                      <a:pt x="272523" y="128129"/>
                      <a:pt x="273161" y="127559"/>
                      <a:pt x="273938" y="126454"/>
                    </a:cubicBezTo>
                    <a:cubicBezTo>
                      <a:pt x="274798" y="127658"/>
                      <a:pt x="275727" y="128809"/>
                      <a:pt x="276718" y="129907"/>
                    </a:cubicBezTo>
                    <a:close/>
                    <a:moveTo>
                      <a:pt x="303716" y="128768"/>
                    </a:moveTo>
                    <a:cubicBezTo>
                      <a:pt x="303561" y="129096"/>
                      <a:pt x="303388" y="129216"/>
                      <a:pt x="303181" y="129251"/>
                    </a:cubicBezTo>
                    <a:cubicBezTo>
                      <a:pt x="302974" y="129285"/>
                      <a:pt x="302784" y="129769"/>
                      <a:pt x="302594" y="129803"/>
                    </a:cubicBezTo>
                    <a:cubicBezTo>
                      <a:pt x="302266" y="130304"/>
                      <a:pt x="301921" y="130477"/>
                      <a:pt x="301714" y="130925"/>
                    </a:cubicBezTo>
                    <a:cubicBezTo>
                      <a:pt x="298348" y="129406"/>
                      <a:pt x="294636" y="128112"/>
                      <a:pt x="290787" y="126454"/>
                    </a:cubicBezTo>
                    <a:cubicBezTo>
                      <a:pt x="286937" y="124797"/>
                      <a:pt x="283139" y="123641"/>
                      <a:pt x="279272" y="122001"/>
                    </a:cubicBezTo>
                    <a:cubicBezTo>
                      <a:pt x="280016" y="121464"/>
                      <a:pt x="280731" y="120889"/>
                      <a:pt x="281413" y="120274"/>
                    </a:cubicBezTo>
                    <a:cubicBezTo>
                      <a:pt x="281741" y="119825"/>
                      <a:pt x="282380" y="119152"/>
                      <a:pt x="283277" y="118030"/>
                    </a:cubicBezTo>
                    <a:cubicBezTo>
                      <a:pt x="284796" y="118721"/>
                      <a:pt x="286419" y="119394"/>
                      <a:pt x="288042" y="120274"/>
                    </a:cubicBezTo>
                    <a:cubicBezTo>
                      <a:pt x="289665" y="121155"/>
                      <a:pt x="291494" y="121604"/>
                      <a:pt x="293670" y="122605"/>
                    </a:cubicBezTo>
                    <a:cubicBezTo>
                      <a:pt x="295845" y="123606"/>
                      <a:pt x="297674" y="124331"/>
                      <a:pt x="299176" y="124832"/>
                    </a:cubicBezTo>
                    <a:cubicBezTo>
                      <a:pt x="296380" y="118721"/>
                      <a:pt x="293877" y="113663"/>
                      <a:pt x="291408" y="109295"/>
                    </a:cubicBezTo>
                    <a:cubicBezTo>
                      <a:pt x="291496" y="109280"/>
                      <a:pt x="291579" y="109245"/>
                      <a:pt x="291650" y="109192"/>
                    </a:cubicBezTo>
                    <a:lnTo>
                      <a:pt x="291650" y="109192"/>
                    </a:lnTo>
                    <a:cubicBezTo>
                      <a:pt x="292288" y="108544"/>
                      <a:pt x="292867" y="107840"/>
                      <a:pt x="293376" y="107086"/>
                    </a:cubicBezTo>
                    <a:cubicBezTo>
                      <a:pt x="294412" y="109192"/>
                      <a:pt x="295517" y="111557"/>
                      <a:pt x="296708" y="114371"/>
                    </a:cubicBezTo>
                    <a:cubicBezTo>
                      <a:pt x="297899" y="117184"/>
                      <a:pt x="299297" y="119929"/>
                      <a:pt x="300436" y="122570"/>
                    </a:cubicBezTo>
                    <a:cubicBezTo>
                      <a:pt x="301662" y="124918"/>
                      <a:pt x="302663" y="127128"/>
                      <a:pt x="303716" y="128923"/>
                    </a:cubicBezTo>
                    <a:close/>
                    <a:moveTo>
                      <a:pt x="295845" y="102477"/>
                    </a:moveTo>
                    <a:cubicBezTo>
                      <a:pt x="296155" y="101924"/>
                      <a:pt x="296690" y="101354"/>
                      <a:pt x="297295" y="100353"/>
                    </a:cubicBezTo>
                    <a:cubicBezTo>
                      <a:pt x="297973" y="99732"/>
                      <a:pt x="298529" y="98988"/>
                      <a:pt x="298935" y="98161"/>
                    </a:cubicBezTo>
                    <a:cubicBezTo>
                      <a:pt x="299786" y="97134"/>
                      <a:pt x="300531" y="96022"/>
                      <a:pt x="301161" y="94846"/>
                    </a:cubicBezTo>
                    <a:cubicBezTo>
                      <a:pt x="302025" y="93672"/>
                      <a:pt x="302663" y="92619"/>
                      <a:pt x="303095" y="92033"/>
                    </a:cubicBezTo>
                    <a:cubicBezTo>
                      <a:pt x="303687" y="92616"/>
                      <a:pt x="304348" y="93127"/>
                      <a:pt x="305063" y="93552"/>
                    </a:cubicBezTo>
                    <a:lnTo>
                      <a:pt x="305460" y="93552"/>
                    </a:lnTo>
                    <a:cubicBezTo>
                      <a:pt x="303388" y="96262"/>
                      <a:pt x="301766" y="98023"/>
                      <a:pt x="300799" y="99645"/>
                    </a:cubicBezTo>
                    <a:cubicBezTo>
                      <a:pt x="301664" y="100338"/>
                      <a:pt x="302587" y="100949"/>
                      <a:pt x="303561" y="101475"/>
                    </a:cubicBezTo>
                    <a:cubicBezTo>
                      <a:pt x="303989" y="101933"/>
                      <a:pt x="304498" y="102307"/>
                      <a:pt x="305063" y="102580"/>
                    </a:cubicBezTo>
                    <a:cubicBezTo>
                      <a:pt x="305496" y="103003"/>
                      <a:pt x="305998" y="103346"/>
                      <a:pt x="306547" y="103599"/>
                    </a:cubicBezTo>
                    <a:lnTo>
                      <a:pt x="310621" y="97436"/>
                    </a:lnTo>
                    <a:cubicBezTo>
                      <a:pt x="311157" y="97988"/>
                      <a:pt x="311450" y="98161"/>
                      <a:pt x="311744" y="98541"/>
                    </a:cubicBezTo>
                    <a:cubicBezTo>
                      <a:pt x="311968" y="98541"/>
                      <a:pt x="312313" y="98955"/>
                      <a:pt x="312866" y="99093"/>
                    </a:cubicBezTo>
                    <a:cubicBezTo>
                      <a:pt x="311502" y="100819"/>
                      <a:pt x="310311" y="102407"/>
                      <a:pt x="309413" y="103581"/>
                    </a:cubicBezTo>
                    <a:cubicBezTo>
                      <a:pt x="309213" y="103861"/>
                      <a:pt x="309071" y="104177"/>
                      <a:pt x="308999" y="104514"/>
                    </a:cubicBezTo>
                    <a:cubicBezTo>
                      <a:pt x="308688" y="104669"/>
                      <a:pt x="308498" y="104772"/>
                      <a:pt x="308481" y="104876"/>
                    </a:cubicBezTo>
                    <a:lnTo>
                      <a:pt x="311847" y="107448"/>
                    </a:lnTo>
                    <a:lnTo>
                      <a:pt x="315196" y="109710"/>
                    </a:lnTo>
                    <a:cubicBezTo>
                      <a:pt x="316353" y="107983"/>
                      <a:pt x="317751" y="105877"/>
                      <a:pt x="319201" y="103426"/>
                    </a:cubicBezTo>
                    <a:cubicBezTo>
                      <a:pt x="319633" y="103581"/>
                      <a:pt x="320237" y="104116"/>
                      <a:pt x="321272" y="104686"/>
                    </a:cubicBezTo>
                    <a:lnTo>
                      <a:pt x="321566" y="104807"/>
                    </a:lnTo>
                    <a:cubicBezTo>
                      <a:pt x="321043" y="105715"/>
                      <a:pt x="320416" y="106561"/>
                      <a:pt x="319702" y="107327"/>
                    </a:cubicBezTo>
                    <a:cubicBezTo>
                      <a:pt x="319046" y="108156"/>
                      <a:pt x="318390" y="109054"/>
                      <a:pt x="317975" y="109692"/>
                    </a:cubicBezTo>
                    <a:cubicBezTo>
                      <a:pt x="317561" y="110331"/>
                      <a:pt x="317406" y="110417"/>
                      <a:pt x="316871" y="111419"/>
                    </a:cubicBezTo>
                    <a:cubicBezTo>
                      <a:pt x="316461" y="111968"/>
                      <a:pt x="316094" y="112544"/>
                      <a:pt x="315766" y="113145"/>
                    </a:cubicBezTo>
                    <a:cubicBezTo>
                      <a:pt x="315524" y="113611"/>
                      <a:pt x="314972" y="114301"/>
                      <a:pt x="314247" y="115424"/>
                    </a:cubicBezTo>
                    <a:cubicBezTo>
                      <a:pt x="314074" y="115424"/>
                      <a:pt x="313867" y="115027"/>
                      <a:pt x="313504" y="114854"/>
                    </a:cubicBezTo>
                    <a:cubicBezTo>
                      <a:pt x="313142" y="114681"/>
                      <a:pt x="312952" y="114336"/>
                      <a:pt x="312797" y="114284"/>
                    </a:cubicBezTo>
                    <a:cubicBezTo>
                      <a:pt x="312025" y="113639"/>
                      <a:pt x="311200" y="113060"/>
                      <a:pt x="310328" y="112558"/>
                    </a:cubicBezTo>
                    <a:cubicBezTo>
                      <a:pt x="309240" y="111574"/>
                      <a:pt x="308464" y="110935"/>
                      <a:pt x="307894" y="110486"/>
                    </a:cubicBezTo>
                    <a:cubicBezTo>
                      <a:pt x="306404" y="109754"/>
                      <a:pt x="305027" y="108812"/>
                      <a:pt x="303803" y="107690"/>
                    </a:cubicBezTo>
                    <a:lnTo>
                      <a:pt x="300678" y="105722"/>
                    </a:lnTo>
                    <a:cubicBezTo>
                      <a:pt x="299989" y="105149"/>
                      <a:pt x="299251" y="104640"/>
                      <a:pt x="298469" y="104203"/>
                    </a:cubicBezTo>
                    <a:cubicBezTo>
                      <a:pt x="297687" y="103750"/>
                      <a:pt x="296943" y="103236"/>
                      <a:pt x="296242" y="102666"/>
                    </a:cubicBezTo>
                    <a:lnTo>
                      <a:pt x="295931" y="102546"/>
                    </a:lnTo>
                    <a:close/>
                    <a:moveTo>
                      <a:pt x="321739" y="87993"/>
                    </a:moveTo>
                    <a:cubicBezTo>
                      <a:pt x="320651" y="87993"/>
                      <a:pt x="320012" y="88097"/>
                      <a:pt x="319753" y="88114"/>
                    </a:cubicBezTo>
                    <a:cubicBezTo>
                      <a:pt x="319494" y="88131"/>
                      <a:pt x="319529" y="88114"/>
                      <a:pt x="319512" y="88114"/>
                    </a:cubicBezTo>
                    <a:cubicBezTo>
                      <a:pt x="319512" y="88442"/>
                      <a:pt x="319512" y="88459"/>
                      <a:pt x="319512" y="88459"/>
                    </a:cubicBezTo>
                    <a:cubicBezTo>
                      <a:pt x="320394" y="88901"/>
                      <a:pt x="321305" y="89283"/>
                      <a:pt x="322239" y="89599"/>
                    </a:cubicBezTo>
                    <a:cubicBezTo>
                      <a:pt x="323130" y="90034"/>
                      <a:pt x="323990" y="90531"/>
                      <a:pt x="324811" y="91083"/>
                    </a:cubicBezTo>
                    <a:lnTo>
                      <a:pt x="325623" y="91256"/>
                    </a:lnTo>
                    <a:cubicBezTo>
                      <a:pt x="326615" y="91876"/>
                      <a:pt x="327717" y="92297"/>
                      <a:pt x="328868" y="92499"/>
                    </a:cubicBezTo>
                    <a:cubicBezTo>
                      <a:pt x="328673" y="92903"/>
                      <a:pt x="328435" y="93284"/>
                      <a:pt x="328160" y="93638"/>
                    </a:cubicBezTo>
                    <a:cubicBezTo>
                      <a:pt x="328020" y="94073"/>
                      <a:pt x="327793" y="94472"/>
                      <a:pt x="327487" y="94812"/>
                    </a:cubicBezTo>
                    <a:cubicBezTo>
                      <a:pt x="327351" y="95299"/>
                      <a:pt x="327183" y="95779"/>
                      <a:pt x="326986" y="96245"/>
                    </a:cubicBezTo>
                    <a:cubicBezTo>
                      <a:pt x="326745" y="96797"/>
                      <a:pt x="326607" y="97004"/>
                      <a:pt x="326469" y="97384"/>
                    </a:cubicBezTo>
                    <a:lnTo>
                      <a:pt x="325951" y="96952"/>
                    </a:lnTo>
                    <a:cubicBezTo>
                      <a:pt x="325719" y="96863"/>
                      <a:pt x="325474" y="96811"/>
                      <a:pt x="325226" y="96797"/>
                    </a:cubicBezTo>
                    <a:cubicBezTo>
                      <a:pt x="325053" y="96676"/>
                      <a:pt x="324811" y="96365"/>
                      <a:pt x="324604" y="96279"/>
                    </a:cubicBezTo>
                    <a:cubicBezTo>
                      <a:pt x="324397" y="96193"/>
                      <a:pt x="324363" y="96279"/>
                      <a:pt x="324000" y="95882"/>
                    </a:cubicBezTo>
                    <a:cubicBezTo>
                      <a:pt x="322843" y="95174"/>
                      <a:pt x="320944" y="94449"/>
                      <a:pt x="318372" y="92947"/>
                    </a:cubicBezTo>
                    <a:cubicBezTo>
                      <a:pt x="317418" y="92647"/>
                      <a:pt x="316494" y="92260"/>
                      <a:pt x="315610" y="91791"/>
                    </a:cubicBezTo>
                    <a:cubicBezTo>
                      <a:pt x="314471" y="91238"/>
                      <a:pt x="313487" y="90703"/>
                      <a:pt x="312900" y="90358"/>
                    </a:cubicBezTo>
                    <a:cubicBezTo>
                      <a:pt x="310715" y="89467"/>
                      <a:pt x="308578" y="88466"/>
                      <a:pt x="306496" y="87354"/>
                    </a:cubicBezTo>
                    <a:lnTo>
                      <a:pt x="307583" y="85525"/>
                    </a:lnTo>
                    <a:cubicBezTo>
                      <a:pt x="307859" y="85076"/>
                      <a:pt x="308084" y="84402"/>
                      <a:pt x="308533" y="83401"/>
                    </a:cubicBezTo>
                    <a:cubicBezTo>
                      <a:pt x="308981" y="82400"/>
                      <a:pt x="309344" y="81675"/>
                      <a:pt x="309620" y="81192"/>
                    </a:cubicBezTo>
                    <a:cubicBezTo>
                      <a:pt x="310285" y="79550"/>
                      <a:pt x="311238" y="78043"/>
                      <a:pt x="312434" y="76738"/>
                    </a:cubicBezTo>
                    <a:cubicBezTo>
                      <a:pt x="314084" y="75633"/>
                      <a:pt x="316177" y="75426"/>
                      <a:pt x="318010" y="76185"/>
                    </a:cubicBezTo>
                    <a:cubicBezTo>
                      <a:pt x="319308" y="76741"/>
                      <a:pt x="320335" y="77782"/>
                      <a:pt x="320875" y="79086"/>
                    </a:cubicBezTo>
                    <a:cubicBezTo>
                      <a:pt x="321364" y="80477"/>
                      <a:pt x="321454" y="81979"/>
                      <a:pt x="321134" y="83418"/>
                    </a:cubicBezTo>
                    <a:cubicBezTo>
                      <a:pt x="322861" y="83418"/>
                      <a:pt x="326313" y="82883"/>
                      <a:pt x="331941" y="82296"/>
                    </a:cubicBezTo>
                    <a:lnTo>
                      <a:pt x="334116" y="82176"/>
                    </a:lnTo>
                    <a:cubicBezTo>
                      <a:pt x="333821" y="82557"/>
                      <a:pt x="333588" y="82982"/>
                      <a:pt x="333425" y="83436"/>
                    </a:cubicBezTo>
                    <a:cubicBezTo>
                      <a:pt x="333187" y="83835"/>
                      <a:pt x="332927" y="84221"/>
                      <a:pt x="332649" y="84592"/>
                    </a:cubicBezTo>
                    <a:cubicBezTo>
                      <a:pt x="332252" y="85576"/>
                      <a:pt x="331889" y="86319"/>
                      <a:pt x="331440" y="87372"/>
                    </a:cubicBezTo>
                    <a:lnTo>
                      <a:pt x="323810" y="87907"/>
                    </a:lnTo>
                    <a:close/>
                    <a:moveTo>
                      <a:pt x="313711" y="85645"/>
                    </a:moveTo>
                    <a:lnTo>
                      <a:pt x="316025" y="86819"/>
                    </a:lnTo>
                    <a:cubicBezTo>
                      <a:pt x="316814" y="86982"/>
                      <a:pt x="317549" y="87337"/>
                      <a:pt x="318165" y="87855"/>
                    </a:cubicBezTo>
                    <a:cubicBezTo>
                      <a:pt x="318866" y="86583"/>
                      <a:pt x="319115" y="85110"/>
                      <a:pt x="318873" y="83677"/>
                    </a:cubicBezTo>
                    <a:cubicBezTo>
                      <a:pt x="318364" y="82523"/>
                      <a:pt x="317383" y="81642"/>
                      <a:pt x="316180" y="81261"/>
                    </a:cubicBezTo>
                    <a:cubicBezTo>
                      <a:pt x="315710" y="80886"/>
                      <a:pt x="315139" y="80656"/>
                      <a:pt x="314540" y="80605"/>
                    </a:cubicBezTo>
                    <a:cubicBezTo>
                      <a:pt x="314039" y="80372"/>
                      <a:pt x="313482" y="80289"/>
                      <a:pt x="312935" y="80363"/>
                    </a:cubicBezTo>
                    <a:cubicBezTo>
                      <a:pt x="312555" y="80725"/>
                      <a:pt x="312227" y="80760"/>
                      <a:pt x="311778" y="81278"/>
                    </a:cubicBezTo>
                    <a:cubicBezTo>
                      <a:pt x="311414" y="81566"/>
                      <a:pt x="311153" y="81967"/>
                      <a:pt x="311036" y="82417"/>
                    </a:cubicBezTo>
                    <a:cubicBezTo>
                      <a:pt x="310656" y="82970"/>
                      <a:pt x="310466" y="83505"/>
                      <a:pt x="310173" y="83902"/>
                    </a:cubicBezTo>
                    <a:lnTo>
                      <a:pt x="313625" y="85628"/>
                    </a:lnTo>
                    <a:close/>
                    <a:moveTo>
                      <a:pt x="322947" y="59147"/>
                    </a:moveTo>
                    <a:cubicBezTo>
                      <a:pt x="321216" y="59057"/>
                      <a:pt x="319648" y="60162"/>
                      <a:pt x="319149" y="61823"/>
                    </a:cubicBezTo>
                    <a:cubicBezTo>
                      <a:pt x="318911" y="62734"/>
                      <a:pt x="318911" y="63691"/>
                      <a:pt x="319149" y="64602"/>
                    </a:cubicBezTo>
                    <a:cubicBezTo>
                      <a:pt x="319465" y="65465"/>
                      <a:pt x="320190" y="66113"/>
                      <a:pt x="321083" y="66328"/>
                    </a:cubicBezTo>
                    <a:cubicBezTo>
                      <a:pt x="321756" y="66725"/>
                      <a:pt x="322464" y="66449"/>
                      <a:pt x="323275" y="65931"/>
                    </a:cubicBezTo>
                    <a:cubicBezTo>
                      <a:pt x="324326" y="65253"/>
                      <a:pt x="325295" y="64454"/>
                      <a:pt x="326158" y="63549"/>
                    </a:cubicBezTo>
                    <a:cubicBezTo>
                      <a:pt x="326983" y="62608"/>
                      <a:pt x="327943" y="61794"/>
                      <a:pt x="329006" y="61132"/>
                    </a:cubicBezTo>
                    <a:cubicBezTo>
                      <a:pt x="329719" y="60470"/>
                      <a:pt x="330641" y="60078"/>
                      <a:pt x="331613" y="60028"/>
                    </a:cubicBezTo>
                    <a:cubicBezTo>
                      <a:pt x="332600" y="59945"/>
                      <a:pt x="333596" y="60010"/>
                      <a:pt x="334565" y="60218"/>
                    </a:cubicBezTo>
                    <a:cubicBezTo>
                      <a:pt x="335521" y="60735"/>
                      <a:pt x="336443" y="61312"/>
                      <a:pt x="337327" y="61944"/>
                    </a:cubicBezTo>
                    <a:cubicBezTo>
                      <a:pt x="338454" y="63061"/>
                      <a:pt x="339150" y="64540"/>
                      <a:pt x="339295" y="66121"/>
                    </a:cubicBezTo>
                    <a:cubicBezTo>
                      <a:pt x="339476" y="67630"/>
                      <a:pt x="339305" y="69161"/>
                      <a:pt x="338794" y="70592"/>
                    </a:cubicBezTo>
                    <a:cubicBezTo>
                      <a:pt x="338212" y="72322"/>
                      <a:pt x="337189" y="73869"/>
                      <a:pt x="335825" y="75081"/>
                    </a:cubicBezTo>
                    <a:cubicBezTo>
                      <a:pt x="334478" y="74338"/>
                      <a:pt x="333218" y="73354"/>
                      <a:pt x="332252" y="72957"/>
                    </a:cubicBezTo>
                    <a:lnTo>
                      <a:pt x="332459" y="72301"/>
                    </a:lnTo>
                    <a:cubicBezTo>
                      <a:pt x="333443" y="72472"/>
                      <a:pt x="334454" y="72262"/>
                      <a:pt x="335290" y="71714"/>
                    </a:cubicBezTo>
                    <a:cubicBezTo>
                      <a:pt x="336212" y="71100"/>
                      <a:pt x="336861" y="70154"/>
                      <a:pt x="337102" y="69073"/>
                    </a:cubicBezTo>
                    <a:cubicBezTo>
                      <a:pt x="337456" y="68193"/>
                      <a:pt x="337456" y="67209"/>
                      <a:pt x="337102" y="66328"/>
                    </a:cubicBezTo>
                    <a:cubicBezTo>
                      <a:pt x="336731" y="65481"/>
                      <a:pt x="336042" y="64813"/>
                      <a:pt x="335186" y="64464"/>
                    </a:cubicBezTo>
                    <a:cubicBezTo>
                      <a:pt x="334226" y="64302"/>
                      <a:pt x="333239" y="64492"/>
                      <a:pt x="332407" y="64999"/>
                    </a:cubicBezTo>
                    <a:cubicBezTo>
                      <a:pt x="331200" y="65757"/>
                      <a:pt x="330123" y="66700"/>
                      <a:pt x="329213" y="67796"/>
                    </a:cubicBezTo>
                    <a:cubicBezTo>
                      <a:pt x="329023" y="67968"/>
                      <a:pt x="328523" y="68383"/>
                      <a:pt x="327970" y="68918"/>
                    </a:cubicBezTo>
                    <a:cubicBezTo>
                      <a:pt x="327418" y="69453"/>
                      <a:pt x="327090" y="69505"/>
                      <a:pt x="326866" y="69867"/>
                    </a:cubicBezTo>
                    <a:cubicBezTo>
                      <a:pt x="326137" y="70302"/>
                      <a:pt x="325314" y="70558"/>
                      <a:pt x="324466" y="70610"/>
                    </a:cubicBezTo>
                    <a:cubicBezTo>
                      <a:pt x="323470" y="70732"/>
                      <a:pt x="322458" y="70596"/>
                      <a:pt x="321531" y="70213"/>
                    </a:cubicBezTo>
                    <a:cubicBezTo>
                      <a:pt x="319596" y="69788"/>
                      <a:pt x="318022" y="68390"/>
                      <a:pt x="317371" y="66518"/>
                    </a:cubicBezTo>
                    <a:cubicBezTo>
                      <a:pt x="317069" y="65674"/>
                      <a:pt x="316888" y="64790"/>
                      <a:pt x="316836" y="63894"/>
                    </a:cubicBezTo>
                    <a:cubicBezTo>
                      <a:pt x="316929" y="62947"/>
                      <a:pt x="317116" y="62009"/>
                      <a:pt x="317388" y="61098"/>
                    </a:cubicBezTo>
                    <a:cubicBezTo>
                      <a:pt x="317934" y="59416"/>
                      <a:pt x="318888" y="57899"/>
                      <a:pt x="320168" y="56679"/>
                    </a:cubicBezTo>
                    <a:lnTo>
                      <a:pt x="320478" y="56679"/>
                    </a:lnTo>
                    <a:cubicBezTo>
                      <a:pt x="321459" y="57271"/>
                      <a:pt x="322377" y="57959"/>
                      <a:pt x="323223" y="58733"/>
                    </a:cubicBezTo>
                    <a:lnTo>
                      <a:pt x="323016" y="59044"/>
                    </a:lnTo>
                    <a:close/>
                  </a:path>
                </a:pathLst>
              </a:custGeom>
              <a:grpFill/>
              <a:ln w="1718"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F04122D5-42CB-2E3E-6583-4050854361E1}"/>
                  </a:ext>
                </a:extLst>
              </p:cNvPr>
              <p:cNvSpPr/>
              <p:nvPr/>
            </p:nvSpPr>
            <p:spPr>
              <a:xfrm>
                <a:off x="1165601" y="737554"/>
                <a:ext cx="26981" cy="55102"/>
              </a:xfrm>
              <a:custGeom>
                <a:avLst/>
                <a:gdLst>
                  <a:gd name="connsiteX0" fmla="*/ 5245 w 26981"/>
                  <a:gd name="connsiteY0" fmla="*/ 45303 h 55102"/>
                  <a:gd name="connsiteX1" fmla="*/ 8318 w 26981"/>
                  <a:gd name="connsiteY1" fmla="*/ 46338 h 55102"/>
                  <a:gd name="connsiteX2" fmla="*/ 11511 w 26981"/>
                  <a:gd name="connsiteY2" fmla="*/ 46960 h 55102"/>
                  <a:gd name="connsiteX3" fmla="*/ 14964 w 26981"/>
                  <a:gd name="connsiteY3" fmla="*/ 47875 h 55102"/>
                  <a:gd name="connsiteX4" fmla="*/ 18140 w 26981"/>
                  <a:gd name="connsiteY4" fmla="*/ 48272 h 55102"/>
                  <a:gd name="connsiteX5" fmla="*/ 20591 w 26981"/>
                  <a:gd name="connsiteY5" fmla="*/ 48928 h 55102"/>
                  <a:gd name="connsiteX6" fmla="*/ 22956 w 26981"/>
                  <a:gd name="connsiteY6" fmla="*/ 49187 h 55102"/>
                  <a:gd name="connsiteX7" fmla="*/ 22490 w 26981"/>
                  <a:gd name="connsiteY7" fmla="*/ 50447 h 55102"/>
                  <a:gd name="connsiteX8" fmla="*/ 22214 w 26981"/>
                  <a:gd name="connsiteY8" fmla="*/ 51586 h 55102"/>
                  <a:gd name="connsiteX9" fmla="*/ 21800 w 26981"/>
                  <a:gd name="connsiteY9" fmla="*/ 54711 h 55102"/>
                  <a:gd name="connsiteX10" fmla="*/ 10113 w 26981"/>
                  <a:gd name="connsiteY10" fmla="*/ 51413 h 55102"/>
                  <a:gd name="connsiteX11" fmla="*/ 8387 w 26981"/>
                  <a:gd name="connsiteY11" fmla="*/ 51120 h 55102"/>
                  <a:gd name="connsiteX12" fmla="*/ 6125 w 26981"/>
                  <a:gd name="connsiteY12" fmla="*/ 50464 h 55102"/>
                  <a:gd name="connsiteX13" fmla="*/ 4226 w 26981"/>
                  <a:gd name="connsiteY13" fmla="*/ 50274 h 55102"/>
                  <a:gd name="connsiteX14" fmla="*/ -124 w 26981"/>
                  <a:gd name="connsiteY14" fmla="*/ 49342 h 55102"/>
                  <a:gd name="connsiteX15" fmla="*/ 688 w 26981"/>
                  <a:gd name="connsiteY15" fmla="*/ 46925 h 55102"/>
                  <a:gd name="connsiteX16" fmla="*/ 1067 w 26981"/>
                  <a:gd name="connsiteY16" fmla="*/ 44163 h 55102"/>
                  <a:gd name="connsiteX17" fmla="*/ 5210 w 26981"/>
                  <a:gd name="connsiteY17" fmla="*/ 45303 h 55102"/>
                  <a:gd name="connsiteX18" fmla="*/ 8525 w 26981"/>
                  <a:gd name="connsiteY18" fmla="*/ 28040 h 55102"/>
                  <a:gd name="connsiteX19" fmla="*/ 12495 w 26981"/>
                  <a:gd name="connsiteY19" fmla="*/ 28575 h 55102"/>
                  <a:gd name="connsiteX20" fmla="*/ 16604 w 26981"/>
                  <a:gd name="connsiteY20" fmla="*/ 29127 h 55102"/>
                  <a:gd name="connsiteX21" fmla="*/ 18606 w 26981"/>
                  <a:gd name="connsiteY21" fmla="*/ 29127 h 55102"/>
                  <a:gd name="connsiteX22" fmla="*/ 20799 w 26981"/>
                  <a:gd name="connsiteY22" fmla="*/ 29283 h 55102"/>
                  <a:gd name="connsiteX23" fmla="*/ 23422 w 26981"/>
                  <a:gd name="connsiteY23" fmla="*/ 29645 h 55102"/>
                  <a:gd name="connsiteX24" fmla="*/ 25995 w 26981"/>
                  <a:gd name="connsiteY24" fmla="*/ 29645 h 55102"/>
                  <a:gd name="connsiteX25" fmla="*/ 25805 w 26981"/>
                  <a:gd name="connsiteY25" fmla="*/ 31113 h 55102"/>
                  <a:gd name="connsiteX26" fmla="*/ 25580 w 26981"/>
                  <a:gd name="connsiteY26" fmla="*/ 32407 h 55102"/>
                  <a:gd name="connsiteX27" fmla="*/ 25580 w 26981"/>
                  <a:gd name="connsiteY27" fmla="*/ 33650 h 55102"/>
                  <a:gd name="connsiteX28" fmla="*/ 25494 w 26981"/>
                  <a:gd name="connsiteY28" fmla="*/ 35169 h 55102"/>
                  <a:gd name="connsiteX29" fmla="*/ 23129 w 26981"/>
                  <a:gd name="connsiteY29" fmla="*/ 34652 h 55102"/>
                  <a:gd name="connsiteX30" fmla="*/ 20885 w 26981"/>
                  <a:gd name="connsiteY30" fmla="*/ 34462 h 55102"/>
                  <a:gd name="connsiteX31" fmla="*/ 9785 w 26981"/>
                  <a:gd name="connsiteY31" fmla="*/ 32977 h 55102"/>
                  <a:gd name="connsiteX32" fmla="*/ 5763 w 26981"/>
                  <a:gd name="connsiteY32" fmla="*/ 32597 h 55102"/>
                  <a:gd name="connsiteX33" fmla="*/ 5487 w 26981"/>
                  <a:gd name="connsiteY33" fmla="*/ 35584 h 55102"/>
                  <a:gd name="connsiteX34" fmla="*/ 5487 w 26981"/>
                  <a:gd name="connsiteY34" fmla="*/ 38812 h 55102"/>
                  <a:gd name="connsiteX35" fmla="*/ 4123 w 26981"/>
                  <a:gd name="connsiteY35" fmla="*/ 38536 h 55102"/>
                  <a:gd name="connsiteX36" fmla="*/ 2983 w 26981"/>
                  <a:gd name="connsiteY36" fmla="*/ 38536 h 55102"/>
                  <a:gd name="connsiteX37" fmla="*/ 2794 w 26981"/>
                  <a:gd name="connsiteY37" fmla="*/ 38536 h 55102"/>
                  <a:gd name="connsiteX38" fmla="*/ 2483 w 26981"/>
                  <a:gd name="connsiteY38" fmla="*/ 38536 h 55102"/>
                  <a:gd name="connsiteX39" fmla="*/ 2966 w 26981"/>
                  <a:gd name="connsiteY39" fmla="*/ 35929 h 55102"/>
                  <a:gd name="connsiteX40" fmla="*/ 3588 w 26981"/>
                  <a:gd name="connsiteY40" fmla="*/ 30163 h 55102"/>
                  <a:gd name="connsiteX41" fmla="*/ 4071 w 26981"/>
                  <a:gd name="connsiteY41" fmla="*/ 26814 h 55102"/>
                  <a:gd name="connsiteX42" fmla="*/ 4071 w 26981"/>
                  <a:gd name="connsiteY42" fmla="*/ 24242 h 55102"/>
                  <a:gd name="connsiteX43" fmla="*/ 4244 w 26981"/>
                  <a:gd name="connsiteY43" fmla="*/ 21497 h 55102"/>
                  <a:gd name="connsiteX44" fmla="*/ 5573 w 26981"/>
                  <a:gd name="connsiteY44" fmla="*/ 21843 h 55102"/>
                  <a:gd name="connsiteX45" fmla="*/ 7196 w 26981"/>
                  <a:gd name="connsiteY45" fmla="*/ 21843 h 55102"/>
                  <a:gd name="connsiteX46" fmla="*/ 6125 w 26981"/>
                  <a:gd name="connsiteY46" fmla="*/ 27764 h 55102"/>
                  <a:gd name="connsiteX47" fmla="*/ 8490 w 26981"/>
                  <a:gd name="connsiteY47" fmla="*/ 27971 h 55102"/>
                  <a:gd name="connsiteX48" fmla="*/ 4727 w 26981"/>
                  <a:gd name="connsiteY48" fmla="*/ 15231 h 55102"/>
                  <a:gd name="connsiteX49" fmla="*/ 4485 w 26981"/>
                  <a:gd name="connsiteY49" fmla="*/ 12417 h 55102"/>
                  <a:gd name="connsiteX50" fmla="*/ 5849 w 26981"/>
                  <a:gd name="connsiteY50" fmla="*/ 11606 h 55102"/>
                  <a:gd name="connsiteX51" fmla="*/ 7385 w 26981"/>
                  <a:gd name="connsiteY51" fmla="*/ 11002 h 55102"/>
                  <a:gd name="connsiteX52" fmla="*/ 10286 w 26981"/>
                  <a:gd name="connsiteY52" fmla="*/ 9275 h 55102"/>
                  <a:gd name="connsiteX53" fmla="*/ 13099 w 26981"/>
                  <a:gd name="connsiteY53" fmla="*/ 7946 h 55102"/>
                  <a:gd name="connsiteX54" fmla="*/ 14135 w 26981"/>
                  <a:gd name="connsiteY54" fmla="*/ 7066 h 55102"/>
                  <a:gd name="connsiteX55" fmla="*/ 14135 w 26981"/>
                  <a:gd name="connsiteY55" fmla="*/ 7066 h 55102"/>
                  <a:gd name="connsiteX56" fmla="*/ 13548 w 26981"/>
                  <a:gd name="connsiteY56" fmla="*/ 6651 h 55102"/>
                  <a:gd name="connsiteX57" fmla="*/ 12443 w 26981"/>
                  <a:gd name="connsiteY57" fmla="*/ 6237 h 55102"/>
                  <a:gd name="connsiteX58" fmla="*/ 8542 w 26981"/>
                  <a:gd name="connsiteY58" fmla="*/ 4407 h 55102"/>
                  <a:gd name="connsiteX59" fmla="*/ 5780 w 26981"/>
                  <a:gd name="connsiteY59" fmla="*/ 3302 h 55102"/>
                  <a:gd name="connsiteX60" fmla="*/ 4848 w 26981"/>
                  <a:gd name="connsiteY60" fmla="*/ 2923 h 55102"/>
                  <a:gd name="connsiteX61" fmla="*/ 4088 w 26981"/>
                  <a:gd name="connsiteY61" fmla="*/ 2422 h 55102"/>
                  <a:gd name="connsiteX62" fmla="*/ 4088 w 26981"/>
                  <a:gd name="connsiteY62" fmla="*/ 2422 h 55102"/>
                  <a:gd name="connsiteX63" fmla="*/ 4088 w 26981"/>
                  <a:gd name="connsiteY63" fmla="*/ 2232 h 55102"/>
                  <a:gd name="connsiteX64" fmla="*/ 4088 w 26981"/>
                  <a:gd name="connsiteY64" fmla="*/ 1248 h 55102"/>
                  <a:gd name="connsiteX65" fmla="*/ 3967 w 26981"/>
                  <a:gd name="connsiteY65" fmla="*/ -392 h 55102"/>
                  <a:gd name="connsiteX66" fmla="*/ 9889 w 26981"/>
                  <a:gd name="connsiteY66" fmla="*/ 2439 h 55102"/>
                  <a:gd name="connsiteX67" fmla="*/ 16638 w 26981"/>
                  <a:gd name="connsiteY67" fmla="*/ 5788 h 55102"/>
                  <a:gd name="connsiteX68" fmla="*/ 20402 w 26981"/>
                  <a:gd name="connsiteY68" fmla="*/ 5788 h 55102"/>
                  <a:gd name="connsiteX69" fmla="*/ 26599 w 26981"/>
                  <a:gd name="connsiteY69" fmla="*/ 5219 h 55102"/>
                  <a:gd name="connsiteX70" fmla="*/ 26599 w 26981"/>
                  <a:gd name="connsiteY70" fmla="*/ 6686 h 55102"/>
                  <a:gd name="connsiteX71" fmla="*/ 26599 w 26981"/>
                  <a:gd name="connsiteY71" fmla="*/ 8015 h 55102"/>
                  <a:gd name="connsiteX72" fmla="*/ 26858 w 26981"/>
                  <a:gd name="connsiteY72" fmla="*/ 10794 h 55102"/>
                  <a:gd name="connsiteX73" fmla="*/ 19366 w 26981"/>
                  <a:gd name="connsiteY73" fmla="*/ 10794 h 55102"/>
                  <a:gd name="connsiteX74" fmla="*/ 17553 w 26981"/>
                  <a:gd name="connsiteY74" fmla="*/ 10794 h 55102"/>
                  <a:gd name="connsiteX75" fmla="*/ 14584 w 26981"/>
                  <a:gd name="connsiteY75" fmla="*/ 12659 h 55102"/>
                  <a:gd name="connsiteX76" fmla="*/ 11390 w 26981"/>
                  <a:gd name="connsiteY76" fmla="*/ 14523 h 55102"/>
                  <a:gd name="connsiteX77" fmla="*/ 7938 w 26981"/>
                  <a:gd name="connsiteY77" fmla="*/ 16388 h 55102"/>
                  <a:gd name="connsiteX78" fmla="*/ 4727 w 26981"/>
                  <a:gd name="connsiteY78" fmla="*/ 18252 h 55102"/>
                  <a:gd name="connsiteX79" fmla="*/ 4813 w 26981"/>
                  <a:gd name="connsiteY79" fmla="*/ 15283 h 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6981" h="55102">
                    <a:moveTo>
                      <a:pt x="5245" y="45303"/>
                    </a:moveTo>
                    <a:cubicBezTo>
                      <a:pt x="6004" y="45665"/>
                      <a:pt x="6971" y="45838"/>
                      <a:pt x="8318" y="46338"/>
                    </a:cubicBezTo>
                    <a:cubicBezTo>
                      <a:pt x="9364" y="46630"/>
                      <a:pt x="10432" y="46837"/>
                      <a:pt x="11511" y="46960"/>
                    </a:cubicBezTo>
                    <a:cubicBezTo>
                      <a:pt x="12443" y="47288"/>
                      <a:pt x="13566" y="47495"/>
                      <a:pt x="14964" y="47875"/>
                    </a:cubicBezTo>
                    <a:cubicBezTo>
                      <a:pt x="16362" y="48254"/>
                      <a:pt x="17398" y="48203"/>
                      <a:pt x="18140" y="48272"/>
                    </a:cubicBezTo>
                    <a:cubicBezTo>
                      <a:pt x="18936" y="48562"/>
                      <a:pt x="19756" y="48781"/>
                      <a:pt x="20591" y="48928"/>
                    </a:cubicBezTo>
                    <a:cubicBezTo>
                      <a:pt x="21370" y="49083"/>
                      <a:pt x="22162" y="49169"/>
                      <a:pt x="22956" y="49187"/>
                    </a:cubicBezTo>
                    <a:cubicBezTo>
                      <a:pt x="22877" y="49630"/>
                      <a:pt x="22718" y="50058"/>
                      <a:pt x="22490" y="50447"/>
                    </a:cubicBezTo>
                    <a:cubicBezTo>
                      <a:pt x="22444" y="50837"/>
                      <a:pt x="22352" y="51218"/>
                      <a:pt x="22214" y="51586"/>
                    </a:cubicBezTo>
                    <a:cubicBezTo>
                      <a:pt x="21940" y="52605"/>
                      <a:pt x="21802" y="53656"/>
                      <a:pt x="21800" y="54711"/>
                    </a:cubicBezTo>
                    <a:cubicBezTo>
                      <a:pt x="18347" y="53606"/>
                      <a:pt x="14463" y="52501"/>
                      <a:pt x="10113" y="51413"/>
                    </a:cubicBezTo>
                    <a:lnTo>
                      <a:pt x="8387" y="51120"/>
                    </a:lnTo>
                    <a:cubicBezTo>
                      <a:pt x="7679" y="50844"/>
                      <a:pt x="6850" y="50827"/>
                      <a:pt x="6125" y="50464"/>
                    </a:cubicBezTo>
                    <a:cubicBezTo>
                      <a:pt x="5499" y="50355"/>
                      <a:pt x="4863" y="50291"/>
                      <a:pt x="4226" y="50274"/>
                    </a:cubicBezTo>
                    <a:cubicBezTo>
                      <a:pt x="2362" y="49739"/>
                      <a:pt x="860" y="49566"/>
                      <a:pt x="-124" y="49342"/>
                    </a:cubicBezTo>
                    <a:cubicBezTo>
                      <a:pt x="221" y="48082"/>
                      <a:pt x="584" y="47426"/>
                      <a:pt x="688" y="46925"/>
                    </a:cubicBezTo>
                    <a:cubicBezTo>
                      <a:pt x="791" y="46425"/>
                      <a:pt x="895" y="45613"/>
                      <a:pt x="1067" y="44163"/>
                    </a:cubicBezTo>
                    <a:cubicBezTo>
                      <a:pt x="2417" y="44648"/>
                      <a:pt x="3802" y="45030"/>
                      <a:pt x="5210" y="45303"/>
                    </a:cubicBezTo>
                    <a:close/>
                    <a:moveTo>
                      <a:pt x="8525" y="28040"/>
                    </a:moveTo>
                    <a:cubicBezTo>
                      <a:pt x="9861" y="28109"/>
                      <a:pt x="11188" y="28288"/>
                      <a:pt x="12495" y="28575"/>
                    </a:cubicBezTo>
                    <a:cubicBezTo>
                      <a:pt x="14360" y="28765"/>
                      <a:pt x="15758" y="28972"/>
                      <a:pt x="16604" y="29127"/>
                    </a:cubicBezTo>
                    <a:lnTo>
                      <a:pt x="18606" y="29127"/>
                    </a:lnTo>
                    <a:cubicBezTo>
                      <a:pt x="19659" y="29127"/>
                      <a:pt x="20246" y="29283"/>
                      <a:pt x="20799" y="29283"/>
                    </a:cubicBezTo>
                    <a:cubicBezTo>
                      <a:pt x="21665" y="29459"/>
                      <a:pt x="22540" y="29580"/>
                      <a:pt x="23422" y="29645"/>
                    </a:cubicBezTo>
                    <a:lnTo>
                      <a:pt x="25995" y="29645"/>
                    </a:lnTo>
                    <a:cubicBezTo>
                      <a:pt x="25995" y="30025"/>
                      <a:pt x="25839" y="30370"/>
                      <a:pt x="25805" y="31113"/>
                    </a:cubicBezTo>
                    <a:cubicBezTo>
                      <a:pt x="25753" y="31548"/>
                      <a:pt x="25679" y="31981"/>
                      <a:pt x="25580" y="32407"/>
                    </a:cubicBezTo>
                    <a:cubicBezTo>
                      <a:pt x="25580" y="32597"/>
                      <a:pt x="25580" y="32994"/>
                      <a:pt x="25580" y="33650"/>
                    </a:cubicBezTo>
                    <a:cubicBezTo>
                      <a:pt x="25577" y="34158"/>
                      <a:pt x="25549" y="34665"/>
                      <a:pt x="25494" y="35169"/>
                    </a:cubicBezTo>
                    <a:cubicBezTo>
                      <a:pt x="24738" y="34876"/>
                      <a:pt x="23939" y="34700"/>
                      <a:pt x="23129" y="34652"/>
                    </a:cubicBezTo>
                    <a:cubicBezTo>
                      <a:pt x="22180" y="34652"/>
                      <a:pt x="21403" y="34479"/>
                      <a:pt x="20885" y="34462"/>
                    </a:cubicBezTo>
                    <a:cubicBezTo>
                      <a:pt x="16345" y="33702"/>
                      <a:pt x="12530" y="33357"/>
                      <a:pt x="9785" y="32977"/>
                    </a:cubicBezTo>
                    <a:cubicBezTo>
                      <a:pt x="8922" y="32977"/>
                      <a:pt x="7489" y="32804"/>
                      <a:pt x="5763" y="32597"/>
                    </a:cubicBezTo>
                    <a:cubicBezTo>
                      <a:pt x="5616" y="33586"/>
                      <a:pt x="5523" y="34584"/>
                      <a:pt x="5487" y="35584"/>
                    </a:cubicBezTo>
                    <a:cubicBezTo>
                      <a:pt x="5431" y="36659"/>
                      <a:pt x="5431" y="37736"/>
                      <a:pt x="5487" y="38812"/>
                    </a:cubicBezTo>
                    <a:cubicBezTo>
                      <a:pt x="5076" y="38568"/>
                      <a:pt x="4596" y="38472"/>
                      <a:pt x="4123" y="38536"/>
                    </a:cubicBezTo>
                    <a:lnTo>
                      <a:pt x="2983" y="38536"/>
                    </a:lnTo>
                    <a:cubicBezTo>
                      <a:pt x="2983" y="38536"/>
                      <a:pt x="2983" y="38536"/>
                      <a:pt x="2794" y="38536"/>
                    </a:cubicBezTo>
                    <a:lnTo>
                      <a:pt x="2483" y="38536"/>
                    </a:lnTo>
                    <a:cubicBezTo>
                      <a:pt x="2713" y="37681"/>
                      <a:pt x="2873" y="36809"/>
                      <a:pt x="2966" y="35929"/>
                    </a:cubicBezTo>
                    <a:cubicBezTo>
                      <a:pt x="3242" y="33547"/>
                      <a:pt x="3536" y="31665"/>
                      <a:pt x="3588" y="30163"/>
                    </a:cubicBezTo>
                    <a:lnTo>
                      <a:pt x="4071" y="26814"/>
                    </a:lnTo>
                    <a:cubicBezTo>
                      <a:pt x="4071" y="26262"/>
                      <a:pt x="4071" y="25209"/>
                      <a:pt x="4071" y="24242"/>
                    </a:cubicBezTo>
                    <a:cubicBezTo>
                      <a:pt x="4074" y="23324"/>
                      <a:pt x="4133" y="22409"/>
                      <a:pt x="4244" y="21497"/>
                    </a:cubicBezTo>
                    <a:cubicBezTo>
                      <a:pt x="4637" y="21755"/>
                      <a:pt x="5103" y="21877"/>
                      <a:pt x="5573" y="21843"/>
                    </a:cubicBezTo>
                    <a:lnTo>
                      <a:pt x="7196" y="21843"/>
                    </a:lnTo>
                    <a:cubicBezTo>
                      <a:pt x="6650" y="23778"/>
                      <a:pt x="6293" y="25759"/>
                      <a:pt x="6125" y="27764"/>
                    </a:cubicBezTo>
                    <a:lnTo>
                      <a:pt x="8490" y="27971"/>
                    </a:lnTo>
                    <a:close/>
                    <a:moveTo>
                      <a:pt x="4727" y="15231"/>
                    </a:moveTo>
                    <a:cubicBezTo>
                      <a:pt x="4727" y="14661"/>
                      <a:pt x="4641" y="13729"/>
                      <a:pt x="4485" y="12417"/>
                    </a:cubicBezTo>
                    <a:cubicBezTo>
                      <a:pt x="4969" y="12198"/>
                      <a:pt x="5426" y="11927"/>
                      <a:pt x="5849" y="11606"/>
                    </a:cubicBezTo>
                    <a:cubicBezTo>
                      <a:pt x="6315" y="11330"/>
                      <a:pt x="6850" y="11278"/>
                      <a:pt x="7385" y="11002"/>
                    </a:cubicBezTo>
                    <a:cubicBezTo>
                      <a:pt x="8406" y="10522"/>
                      <a:pt x="9376" y="9943"/>
                      <a:pt x="10286" y="9275"/>
                    </a:cubicBezTo>
                    <a:cubicBezTo>
                      <a:pt x="10924" y="9068"/>
                      <a:pt x="11891" y="8516"/>
                      <a:pt x="13099" y="7946"/>
                    </a:cubicBezTo>
                    <a:cubicBezTo>
                      <a:pt x="13755" y="7428"/>
                      <a:pt x="14118" y="7376"/>
                      <a:pt x="14135" y="7066"/>
                    </a:cubicBezTo>
                    <a:lnTo>
                      <a:pt x="14135" y="7066"/>
                    </a:lnTo>
                    <a:cubicBezTo>
                      <a:pt x="13957" y="6903"/>
                      <a:pt x="13761" y="6765"/>
                      <a:pt x="13548" y="6651"/>
                    </a:cubicBezTo>
                    <a:cubicBezTo>
                      <a:pt x="13222" y="6420"/>
                      <a:pt x="12840" y="6277"/>
                      <a:pt x="12443" y="6237"/>
                    </a:cubicBezTo>
                    <a:cubicBezTo>
                      <a:pt x="11220" y="5476"/>
                      <a:pt x="9911" y="4861"/>
                      <a:pt x="8542" y="4407"/>
                    </a:cubicBezTo>
                    <a:cubicBezTo>
                      <a:pt x="7684" y="3900"/>
                      <a:pt x="6752" y="3527"/>
                      <a:pt x="5780" y="3302"/>
                    </a:cubicBezTo>
                    <a:cubicBezTo>
                      <a:pt x="5547" y="3037"/>
                      <a:pt x="5202" y="2895"/>
                      <a:pt x="4848" y="2923"/>
                    </a:cubicBezTo>
                    <a:cubicBezTo>
                      <a:pt x="4589" y="2612"/>
                      <a:pt x="4261" y="2595"/>
                      <a:pt x="4088" y="2422"/>
                    </a:cubicBezTo>
                    <a:lnTo>
                      <a:pt x="4088" y="2422"/>
                    </a:lnTo>
                    <a:cubicBezTo>
                      <a:pt x="4088" y="2422"/>
                      <a:pt x="4088" y="2422"/>
                      <a:pt x="4088" y="2232"/>
                    </a:cubicBezTo>
                    <a:cubicBezTo>
                      <a:pt x="4114" y="1904"/>
                      <a:pt x="4114" y="1576"/>
                      <a:pt x="4088" y="1248"/>
                    </a:cubicBezTo>
                    <a:cubicBezTo>
                      <a:pt x="4088" y="730"/>
                      <a:pt x="4002" y="178"/>
                      <a:pt x="3967" y="-392"/>
                    </a:cubicBezTo>
                    <a:cubicBezTo>
                      <a:pt x="5090" y="143"/>
                      <a:pt x="7040" y="1110"/>
                      <a:pt x="9889" y="2439"/>
                    </a:cubicBezTo>
                    <a:cubicBezTo>
                      <a:pt x="12046" y="3734"/>
                      <a:pt x="14303" y="4853"/>
                      <a:pt x="16638" y="5788"/>
                    </a:cubicBezTo>
                    <a:lnTo>
                      <a:pt x="20402" y="5788"/>
                    </a:lnTo>
                    <a:cubicBezTo>
                      <a:pt x="22478" y="5745"/>
                      <a:pt x="24550" y="5555"/>
                      <a:pt x="26599" y="5219"/>
                    </a:cubicBezTo>
                    <a:cubicBezTo>
                      <a:pt x="26599" y="5564"/>
                      <a:pt x="26599" y="5978"/>
                      <a:pt x="26599" y="6686"/>
                    </a:cubicBezTo>
                    <a:cubicBezTo>
                      <a:pt x="26599" y="7394"/>
                      <a:pt x="26599" y="7808"/>
                      <a:pt x="26599" y="8015"/>
                    </a:cubicBezTo>
                    <a:cubicBezTo>
                      <a:pt x="26602" y="8947"/>
                      <a:pt x="26689" y="9878"/>
                      <a:pt x="26858" y="10794"/>
                    </a:cubicBezTo>
                    <a:cubicBezTo>
                      <a:pt x="24441" y="10794"/>
                      <a:pt x="21869" y="10794"/>
                      <a:pt x="19366" y="10794"/>
                    </a:cubicBezTo>
                    <a:lnTo>
                      <a:pt x="17553" y="10794"/>
                    </a:lnTo>
                    <a:cubicBezTo>
                      <a:pt x="16569" y="11381"/>
                      <a:pt x="15603" y="11951"/>
                      <a:pt x="14584" y="12659"/>
                    </a:cubicBezTo>
                    <a:cubicBezTo>
                      <a:pt x="13566" y="13367"/>
                      <a:pt x="12512" y="13798"/>
                      <a:pt x="11390" y="14523"/>
                    </a:cubicBezTo>
                    <a:cubicBezTo>
                      <a:pt x="10289" y="15233"/>
                      <a:pt x="9134" y="15856"/>
                      <a:pt x="7938" y="16388"/>
                    </a:cubicBezTo>
                    <a:cubicBezTo>
                      <a:pt x="6904" y="17071"/>
                      <a:pt x="5832" y="17693"/>
                      <a:pt x="4727" y="18252"/>
                    </a:cubicBezTo>
                    <a:cubicBezTo>
                      <a:pt x="4806" y="17264"/>
                      <a:pt x="4836" y="16274"/>
                      <a:pt x="4813" y="15283"/>
                    </a:cubicBezTo>
                    <a:close/>
                  </a:path>
                </a:pathLst>
              </a:custGeom>
              <a:grpFill/>
              <a:ln w="1718"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EF381C92-5AC2-B0D9-1FA0-A81FE0E62F63}"/>
                  </a:ext>
                </a:extLst>
              </p:cNvPr>
              <p:cNvSpPr/>
              <p:nvPr/>
            </p:nvSpPr>
            <p:spPr>
              <a:xfrm>
                <a:off x="808263" y="536306"/>
                <a:ext cx="419724" cy="419724"/>
              </a:xfrm>
              <a:custGeom>
                <a:avLst/>
                <a:gdLst>
                  <a:gd name="connsiteX0" fmla="*/ 209807 w 419724"/>
                  <a:gd name="connsiteY0" fmla="*/ -392 h 419724"/>
                  <a:gd name="connsiteX1" fmla="*/ 419601 w 419724"/>
                  <a:gd name="connsiteY1" fmla="*/ 209540 h 419724"/>
                  <a:gd name="connsiteX2" fmla="*/ 209669 w 419724"/>
                  <a:gd name="connsiteY2" fmla="*/ 419333 h 419724"/>
                  <a:gd name="connsiteX3" fmla="*/ -124 w 419724"/>
                  <a:gd name="connsiteY3" fmla="*/ 209401 h 419724"/>
                  <a:gd name="connsiteX4" fmla="*/ -124 w 419724"/>
                  <a:gd name="connsiteY4" fmla="*/ 209384 h 419724"/>
                  <a:gd name="connsiteX5" fmla="*/ 209721 w 419724"/>
                  <a:gd name="connsiteY5" fmla="*/ -392 h 419724"/>
                  <a:gd name="connsiteX6" fmla="*/ 209807 w 419724"/>
                  <a:gd name="connsiteY6" fmla="*/ -392 h 419724"/>
                  <a:gd name="connsiteX7" fmla="*/ 209807 w 419724"/>
                  <a:gd name="connsiteY7" fmla="*/ 7428 h 419724"/>
                  <a:gd name="connsiteX8" fmla="*/ 411781 w 419724"/>
                  <a:gd name="connsiteY8" fmla="*/ 209401 h 419724"/>
                  <a:gd name="connsiteX9" fmla="*/ 209807 w 419724"/>
                  <a:gd name="connsiteY9" fmla="*/ 411375 h 419724"/>
                  <a:gd name="connsiteX10" fmla="*/ 7834 w 419724"/>
                  <a:gd name="connsiteY10" fmla="*/ 209401 h 419724"/>
                  <a:gd name="connsiteX11" fmla="*/ 209807 w 419724"/>
                  <a:gd name="connsiteY11" fmla="*/ 7428 h 419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724" h="419724">
                    <a:moveTo>
                      <a:pt x="209807" y="-392"/>
                    </a:moveTo>
                    <a:cubicBezTo>
                      <a:pt x="325711" y="-354"/>
                      <a:pt x="419639" y="93636"/>
                      <a:pt x="419601" y="209540"/>
                    </a:cubicBezTo>
                    <a:cubicBezTo>
                      <a:pt x="419563" y="325443"/>
                      <a:pt x="325573" y="419371"/>
                      <a:pt x="209669" y="419333"/>
                    </a:cubicBezTo>
                    <a:cubicBezTo>
                      <a:pt x="93766" y="419295"/>
                      <a:pt x="-162" y="325305"/>
                      <a:pt x="-124" y="209401"/>
                    </a:cubicBezTo>
                    <a:cubicBezTo>
                      <a:pt x="-124" y="209396"/>
                      <a:pt x="-124" y="209389"/>
                      <a:pt x="-124" y="209384"/>
                    </a:cubicBezTo>
                    <a:cubicBezTo>
                      <a:pt x="-105" y="93509"/>
                      <a:pt x="93846" y="-411"/>
                      <a:pt x="209721" y="-392"/>
                    </a:cubicBezTo>
                    <a:cubicBezTo>
                      <a:pt x="209751" y="-392"/>
                      <a:pt x="209778" y="-392"/>
                      <a:pt x="209807" y="-392"/>
                    </a:cubicBezTo>
                    <a:close/>
                    <a:moveTo>
                      <a:pt x="209807" y="7428"/>
                    </a:moveTo>
                    <a:cubicBezTo>
                      <a:pt x="321354" y="7428"/>
                      <a:pt x="411781" y="97855"/>
                      <a:pt x="411781" y="209401"/>
                    </a:cubicBezTo>
                    <a:cubicBezTo>
                      <a:pt x="411781" y="320948"/>
                      <a:pt x="321354" y="411375"/>
                      <a:pt x="209807" y="411375"/>
                    </a:cubicBezTo>
                    <a:cubicBezTo>
                      <a:pt x="98261" y="411375"/>
                      <a:pt x="7834" y="320948"/>
                      <a:pt x="7834" y="209401"/>
                    </a:cubicBezTo>
                    <a:cubicBezTo>
                      <a:pt x="7834" y="97855"/>
                      <a:pt x="98261" y="7428"/>
                      <a:pt x="209807" y="7428"/>
                    </a:cubicBezTo>
                    <a:close/>
                  </a:path>
                </a:pathLst>
              </a:custGeom>
              <a:grpFill/>
              <a:ln w="1718"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C69ACFE2-006A-556C-3450-4CAAA913EED4}"/>
                  </a:ext>
                </a:extLst>
              </p:cNvPr>
              <p:cNvSpPr/>
              <p:nvPr/>
            </p:nvSpPr>
            <p:spPr>
              <a:xfrm>
                <a:off x="821483" y="549648"/>
                <a:ext cx="392896" cy="392899"/>
              </a:xfrm>
              <a:custGeom>
                <a:avLst/>
                <a:gdLst>
                  <a:gd name="connsiteX0" fmla="*/ 196588 w 392896"/>
                  <a:gd name="connsiteY0" fmla="*/ -391 h 392899"/>
                  <a:gd name="connsiteX1" fmla="*/ 392773 w 392896"/>
                  <a:gd name="connsiteY1" fmla="*/ 196321 h 392899"/>
                  <a:gd name="connsiteX2" fmla="*/ 196061 w 392896"/>
                  <a:gd name="connsiteY2" fmla="*/ 392508 h 392899"/>
                  <a:gd name="connsiteX3" fmla="*/ -124 w 392896"/>
                  <a:gd name="connsiteY3" fmla="*/ 195795 h 392899"/>
                  <a:gd name="connsiteX4" fmla="*/ 57503 w 392896"/>
                  <a:gd name="connsiteY4" fmla="*/ 57060 h 392899"/>
                  <a:gd name="connsiteX5" fmla="*/ 196588 w 392896"/>
                  <a:gd name="connsiteY5" fmla="*/ -391 h 392899"/>
                  <a:gd name="connsiteX6" fmla="*/ 332635 w 392896"/>
                  <a:gd name="connsiteY6" fmla="*/ 59873 h 392899"/>
                  <a:gd name="connsiteX7" fmla="*/ 60258 w 392896"/>
                  <a:gd name="connsiteY7" fmla="*/ 59984 h 392899"/>
                  <a:gd name="connsiteX8" fmla="*/ 60368 w 392896"/>
                  <a:gd name="connsiteY8" fmla="*/ 332361 h 392899"/>
                  <a:gd name="connsiteX9" fmla="*/ 332745 w 392896"/>
                  <a:gd name="connsiteY9" fmla="*/ 332251 h 392899"/>
                  <a:gd name="connsiteX10" fmla="*/ 389101 w 392896"/>
                  <a:gd name="connsiteY10" fmla="*/ 196041 h 392899"/>
                  <a:gd name="connsiteX11" fmla="*/ 332635 w 392896"/>
                  <a:gd name="connsiteY11" fmla="*/ 59873 h 392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2896" h="392899">
                    <a:moveTo>
                      <a:pt x="196588" y="-391"/>
                    </a:moveTo>
                    <a:cubicBezTo>
                      <a:pt x="305084" y="-246"/>
                      <a:pt x="392920" y="87825"/>
                      <a:pt x="392773" y="196321"/>
                    </a:cubicBezTo>
                    <a:cubicBezTo>
                      <a:pt x="392628" y="304817"/>
                      <a:pt x="304557" y="392653"/>
                      <a:pt x="196061" y="392508"/>
                    </a:cubicBezTo>
                    <a:cubicBezTo>
                      <a:pt x="87566" y="392363"/>
                      <a:pt x="-270" y="304290"/>
                      <a:pt x="-124" y="195795"/>
                    </a:cubicBezTo>
                    <a:cubicBezTo>
                      <a:pt x="-55" y="143742"/>
                      <a:pt x="20671" y="93843"/>
                      <a:pt x="57503" y="57060"/>
                    </a:cubicBezTo>
                    <a:cubicBezTo>
                      <a:pt x="94341" y="20119"/>
                      <a:pt x="144418" y="-565"/>
                      <a:pt x="196588" y="-391"/>
                    </a:cubicBezTo>
                    <a:close/>
                    <a:moveTo>
                      <a:pt x="332635" y="59873"/>
                    </a:moveTo>
                    <a:cubicBezTo>
                      <a:pt x="257390" y="-15311"/>
                      <a:pt x="135442" y="-15262"/>
                      <a:pt x="60258" y="59984"/>
                    </a:cubicBezTo>
                    <a:cubicBezTo>
                      <a:pt x="-14926" y="135228"/>
                      <a:pt x="-14876" y="257175"/>
                      <a:pt x="60368" y="332361"/>
                    </a:cubicBezTo>
                    <a:cubicBezTo>
                      <a:pt x="135613" y="407545"/>
                      <a:pt x="257561" y="407495"/>
                      <a:pt x="332745" y="332251"/>
                    </a:cubicBezTo>
                    <a:cubicBezTo>
                      <a:pt x="368849" y="296117"/>
                      <a:pt x="389122" y="247122"/>
                      <a:pt x="389101" y="196041"/>
                    </a:cubicBezTo>
                    <a:cubicBezTo>
                      <a:pt x="389093" y="144958"/>
                      <a:pt x="368780" y="95973"/>
                      <a:pt x="332635" y="59873"/>
                    </a:cubicBezTo>
                    <a:close/>
                  </a:path>
                </a:pathLst>
              </a:custGeom>
              <a:grpFill/>
              <a:ln w="1718"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D23293D5-5294-F9DC-1005-A036E73DE967}"/>
                  </a:ext>
                </a:extLst>
              </p:cNvPr>
              <p:cNvSpPr/>
              <p:nvPr/>
            </p:nvSpPr>
            <p:spPr>
              <a:xfrm>
                <a:off x="882838" y="611078"/>
                <a:ext cx="270626" cy="270221"/>
              </a:xfrm>
              <a:custGeom>
                <a:avLst/>
                <a:gdLst>
                  <a:gd name="connsiteX0" fmla="*/ 143070 w 270626"/>
                  <a:gd name="connsiteY0" fmla="*/ -193 h 270221"/>
                  <a:gd name="connsiteX1" fmla="*/ 144796 w 270626"/>
                  <a:gd name="connsiteY1" fmla="*/ 14843 h 270221"/>
                  <a:gd name="connsiteX2" fmla="*/ 157174 w 270626"/>
                  <a:gd name="connsiteY2" fmla="*/ 16276 h 270221"/>
                  <a:gd name="connsiteX3" fmla="*/ 162629 w 270626"/>
                  <a:gd name="connsiteY3" fmla="*/ 2310 h 270221"/>
                  <a:gd name="connsiteX4" fmla="*/ 177820 w 270626"/>
                  <a:gd name="connsiteY4" fmla="*/ 6471 h 270221"/>
                  <a:gd name="connsiteX5" fmla="*/ 175455 w 270626"/>
                  <a:gd name="connsiteY5" fmla="*/ 21265 h 270221"/>
                  <a:gd name="connsiteX6" fmla="*/ 187090 w 270626"/>
                  <a:gd name="connsiteY6" fmla="*/ 26236 h 270221"/>
                  <a:gd name="connsiteX7" fmla="*/ 195894 w 270626"/>
                  <a:gd name="connsiteY7" fmla="*/ 13997 h 270221"/>
                  <a:gd name="connsiteX8" fmla="*/ 209531 w 270626"/>
                  <a:gd name="connsiteY8" fmla="*/ 21834 h 270221"/>
                  <a:gd name="connsiteX9" fmla="*/ 203282 w 270626"/>
                  <a:gd name="connsiteY9" fmla="*/ 35731 h 270221"/>
                  <a:gd name="connsiteX10" fmla="*/ 213260 w 270626"/>
                  <a:gd name="connsiteY10" fmla="*/ 43275 h 270221"/>
                  <a:gd name="connsiteX11" fmla="*/ 224964 w 270626"/>
                  <a:gd name="connsiteY11" fmla="*/ 33797 h 270221"/>
                  <a:gd name="connsiteX12" fmla="*/ 236133 w 270626"/>
                  <a:gd name="connsiteY12" fmla="*/ 44949 h 270221"/>
                  <a:gd name="connsiteX13" fmla="*/ 226656 w 270626"/>
                  <a:gd name="connsiteY13" fmla="*/ 56653 h 270221"/>
                  <a:gd name="connsiteX14" fmla="*/ 234303 w 270626"/>
                  <a:gd name="connsiteY14" fmla="*/ 66648 h 270221"/>
                  <a:gd name="connsiteX15" fmla="*/ 248113 w 270626"/>
                  <a:gd name="connsiteY15" fmla="*/ 60313 h 270221"/>
                  <a:gd name="connsiteX16" fmla="*/ 256037 w 270626"/>
                  <a:gd name="connsiteY16" fmla="*/ 74123 h 270221"/>
                  <a:gd name="connsiteX17" fmla="*/ 243953 w 270626"/>
                  <a:gd name="connsiteY17" fmla="*/ 82996 h 270221"/>
                  <a:gd name="connsiteX18" fmla="*/ 248683 w 270626"/>
                  <a:gd name="connsiteY18" fmla="*/ 94458 h 270221"/>
                  <a:gd name="connsiteX19" fmla="*/ 263546 w 270626"/>
                  <a:gd name="connsiteY19" fmla="*/ 91990 h 270221"/>
                  <a:gd name="connsiteX20" fmla="*/ 267724 w 270626"/>
                  <a:gd name="connsiteY20" fmla="*/ 107354 h 270221"/>
                  <a:gd name="connsiteX21" fmla="*/ 253568 w 270626"/>
                  <a:gd name="connsiteY21" fmla="*/ 112619 h 270221"/>
                  <a:gd name="connsiteX22" fmla="*/ 255191 w 270626"/>
                  <a:gd name="connsiteY22" fmla="*/ 125220 h 270221"/>
                  <a:gd name="connsiteX23" fmla="*/ 270210 w 270626"/>
                  <a:gd name="connsiteY23" fmla="*/ 126740 h 270221"/>
                  <a:gd name="connsiteX24" fmla="*/ 270503 w 270626"/>
                  <a:gd name="connsiteY24" fmla="*/ 134542 h 270221"/>
                  <a:gd name="connsiteX25" fmla="*/ 270210 w 270626"/>
                  <a:gd name="connsiteY25" fmla="*/ 142673 h 270221"/>
                  <a:gd name="connsiteX26" fmla="*/ 255191 w 270626"/>
                  <a:gd name="connsiteY26" fmla="*/ 144175 h 270221"/>
                  <a:gd name="connsiteX27" fmla="*/ 253568 w 270626"/>
                  <a:gd name="connsiteY27" fmla="*/ 156621 h 270221"/>
                  <a:gd name="connsiteX28" fmla="*/ 267724 w 270626"/>
                  <a:gd name="connsiteY28" fmla="*/ 162024 h 270221"/>
                  <a:gd name="connsiteX29" fmla="*/ 263546 w 270626"/>
                  <a:gd name="connsiteY29" fmla="*/ 177250 h 270221"/>
                  <a:gd name="connsiteX30" fmla="*/ 248528 w 270626"/>
                  <a:gd name="connsiteY30" fmla="*/ 174920 h 270221"/>
                  <a:gd name="connsiteX31" fmla="*/ 243798 w 270626"/>
                  <a:gd name="connsiteY31" fmla="*/ 186607 h 270221"/>
                  <a:gd name="connsiteX32" fmla="*/ 255882 w 270626"/>
                  <a:gd name="connsiteY32" fmla="*/ 195238 h 270221"/>
                  <a:gd name="connsiteX33" fmla="*/ 247958 w 270626"/>
                  <a:gd name="connsiteY33" fmla="*/ 209048 h 270221"/>
                  <a:gd name="connsiteX34" fmla="*/ 234148 w 270626"/>
                  <a:gd name="connsiteY34" fmla="*/ 202920 h 270221"/>
                  <a:gd name="connsiteX35" fmla="*/ 226500 w 270626"/>
                  <a:gd name="connsiteY35" fmla="*/ 212777 h 270221"/>
                  <a:gd name="connsiteX36" fmla="*/ 235978 w 270626"/>
                  <a:gd name="connsiteY36" fmla="*/ 224550 h 270221"/>
                  <a:gd name="connsiteX37" fmla="*/ 224809 w 270626"/>
                  <a:gd name="connsiteY37" fmla="*/ 235736 h 270221"/>
                  <a:gd name="connsiteX38" fmla="*/ 213105 w 270626"/>
                  <a:gd name="connsiteY38" fmla="*/ 226207 h 270221"/>
                  <a:gd name="connsiteX39" fmla="*/ 203127 w 270626"/>
                  <a:gd name="connsiteY39" fmla="*/ 233716 h 270221"/>
                  <a:gd name="connsiteX40" fmla="*/ 209290 w 270626"/>
                  <a:gd name="connsiteY40" fmla="*/ 247527 h 270221"/>
                  <a:gd name="connsiteX41" fmla="*/ 195652 w 270626"/>
                  <a:gd name="connsiteY41" fmla="*/ 255364 h 270221"/>
                  <a:gd name="connsiteX42" fmla="*/ 186848 w 270626"/>
                  <a:gd name="connsiteY42" fmla="*/ 243470 h 270221"/>
                  <a:gd name="connsiteX43" fmla="*/ 175213 w 270626"/>
                  <a:gd name="connsiteY43" fmla="*/ 248096 h 270221"/>
                  <a:gd name="connsiteX44" fmla="*/ 177578 w 270626"/>
                  <a:gd name="connsiteY44" fmla="*/ 263115 h 270221"/>
                  <a:gd name="connsiteX45" fmla="*/ 162387 w 270626"/>
                  <a:gd name="connsiteY45" fmla="*/ 267051 h 270221"/>
                  <a:gd name="connsiteX46" fmla="*/ 157036 w 270626"/>
                  <a:gd name="connsiteY46" fmla="*/ 253102 h 270221"/>
                  <a:gd name="connsiteX47" fmla="*/ 144658 w 270626"/>
                  <a:gd name="connsiteY47" fmla="*/ 254829 h 270221"/>
                  <a:gd name="connsiteX48" fmla="*/ 142932 w 270626"/>
                  <a:gd name="connsiteY48" fmla="*/ 269830 h 270221"/>
                  <a:gd name="connsiteX49" fmla="*/ 135095 w 270626"/>
                  <a:gd name="connsiteY49" fmla="*/ 269830 h 270221"/>
                  <a:gd name="connsiteX50" fmla="*/ 127223 w 270626"/>
                  <a:gd name="connsiteY50" fmla="*/ 269830 h 270221"/>
                  <a:gd name="connsiteX51" fmla="*/ 125617 w 270626"/>
                  <a:gd name="connsiteY51" fmla="*/ 254829 h 270221"/>
                  <a:gd name="connsiteX52" fmla="*/ 113171 w 270626"/>
                  <a:gd name="connsiteY52" fmla="*/ 253102 h 270221"/>
                  <a:gd name="connsiteX53" fmla="*/ 107923 w 270626"/>
                  <a:gd name="connsiteY53" fmla="*/ 267051 h 270221"/>
                  <a:gd name="connsiteX54" fmla="*/ 92663 w 270626"/>
                  <a:gd name="connsiteY54" fmla="*/ 263115 h 270221"/>
                  <a:gd name="connsiteX55" fmla="*/ 95063 w 270626"/>
                  <a:gd name="connsiteY55" fmla="*/ 248096 h 270221"/>
                  <a:gd name="connsiteX56" fmla="*/ 83428 w 270626"/>
                  <a:gd name="connsiteY56" fmla="*/ 243470 h 270221"/>
                  <a:gd name="connsiteX57" fmla="*/ 74589 w 270626"/>
                  <a:gd name="connsiteY57" fmla="*/ 255364 h 270221"/>
                  <a:gd name="connsiteX58" fmla="*/ 60934 w 270626"/>
                  <a:gd name="connsiteY58" fmla="*/ 247527 h 270221"/>
                  <a:gd name="connsiteX59" fmla="*/ 67045 w 270626"/>
                  <a:gd name="connsiteY59" fmla="*/ 233716 h 270221"/>
                  <a:gd name="connsiteX60" fmla="*/ 57188 w 270626"/>
                  <a:gd name="connsiteY60" fmla="*/ 226207 h 270221"/>
                  <a:gd name="connsiteX61" fmla="*/ 45484 w 270626"/>
                  <a:gd name="connsiteY61" fmla="*/ 235736 h 270221"/>
                  <a:gd name="connsiteX62" fmla="*/ 34281 w 270626"/>
                  <a:gd name="connsiteY62" fmla="*/ 224550 h 270221"/>
                  <a:gd name="connsiteX63" fmla="*/ 43792 w 270626"/>
                  <a:gd name="connsiteY63" fmla="*/ 212777 h 270221"/>
                  <a:gd name="connsiteX64" fmla="*/ 36076 w 270626"/>
                  <a:gd name="connsiteY64" fmla="*/ 202920 h 270221"/>
                  <a:gd name="connsiteX65" fmla="*/ 22266 w 270626"/>
                  <a:gd name="connsiteY65" fmla="*/ 209048 h 270221"/>
                  <a:gd name="connsiteX66" fmla="*/ 14325 w 270626"/>
                  <a:gd name="connsiteY66" fmla="*/ 195238 h 270221"/>
                  <a:gd name="connsiteX67" fmla="*/ 26513 w 270626"/>
                  <a:gd name="connsiteY67" fmla="*/ 186607 h 270221"/>
                  <a:gd name="connsiteX68" fmla="*/ 21713 w 270626"/>
                  <a:gd name="connsiteY68" fmla="*/ 174937 h 270221"/>
                  <a:gd name="connsiteX69" fmla="*/ 6850 w 270626"/>
                  <a:gd name="connsiteY69" fmla="*/ 177285 h 270221"/>
                  <a:gd name="connsiteX70" fmla="*/ 2776 w 270626"/>
                  <a:gd name="connsiteY70" fmla="*/ 162059 h 270221"/>
                  <a:gd name="connsiteX71" fmla="*/ 16845 w 270626"/>
                  <a:gd name="connsiteY71" fmla="*/ 156656 h 270221"/>
                  <a:gd name="connsiteX72" fmla="*/ 15119 w 270626"/>
                  <a:gd name="connsiteY72" fmla="*/ 144209 h 270221"/>
                  <a:gd name="connsiteX73" fmla="*/ 152 w 270626"/>
                  <a:gd name="connsiteY73" fmla="*/ 142708 h 270221"/>
                  <a:gd name="connsiteX74" fmla="*/ -124 w 270626"/>
                  <a:gd name="connsiteY74" fmla="*/ 134577 h 270221"/>
                  <a:gd name="connsiteX75" fmla="*/ 152 w 270626"/>
                  <a:gd name="connsiteY75" fmla="*/ 126774 h 270221"/>
                  <a:gd name="connsiteX76" fmla="*/ 15119 w 270626"/>
                  <a:gd name="connsiteY76" fmla="*/ 125255 h 270221"/>
                  <a:gd name="connsiteX77" fmla="*/ 16845 w 270626"/>
                  <a:gd name="connsiteY77" fmla="*/ 112653 h 270221"/>
                  <a:gd name="connsiteX78" fmla="*/ 2776 w 270626"/>
                  <a:gd name="connsiteY78" fmla="*/ 107388 h 270221"/>
                  <a:gd name="connsiteX79" fmla="*/ 6850 w 270626"/>
                  <a:gd name="connsiteY79" fmla="*/ 92024 h 270221"/>
                  <a:gd name="connsiteX80" fmla="*/ 21748 w 270626"/>
                  <a:gd name="connsiteY80" fmla="*/ 94493 h 270221"/>
                  <a:gd name="connsiteX81" fmla="*/ 26547 w 270626"/>
                  <a:gd name="connsiteY81" fmla="*/ 83030 h 270221"/>
                  <a:gd name="connsiteX82" fmla="*/ 14360 w 270626"/>
                  <a:gd name="connsiteY82" fmla="*/ 74158 h 270221"/>
                  <a:gd name="connsiteX83" fmla="*/ 22300 w 270626"/>
                  <a:gd name="connsiteY83" fmla="*/ 60347 h 270221"/>
                  <a:gd name="connsiteX84" fmla="*/ 36111 w 270626"/>
                  <a:gd name="connsiteY84" fmla="*/ 66683 h 270221"/>
                  <a:gd name="connsiteX85" fmla="*/ 43810 w 270626"/>
                  <a:gd name="connsiteY85" fmla="*/ 56688 h 270221"/>
                  <a:gd name="connsiteX86" fmla="*/ 34315 w 270626"/>
                  <a:gd name="connsiteY86" fmla="*/ 44984 h 270221"/>
                  <a:gd name="connsiteX87" fmla="*/ 45519 w 270626"/>
                  <a:gd name="connsiteY87" fmla="*/ 33832 h 270221"/>
                  <a:gd name="connsiteX88" fmla="*/ 57223 w 270626"/>
                  <a:gd name="connsiteY88" fmla="*/ 43309 h 270221"/>
                  <a:gd name="connsiteX89" fmla="*/ 67080 w 270626"/>
                  <a:gd name="connsiteY89" fmla="*/ 35765 h 270221"/>
                  <a:gd name="connsiteX90" fmla="*/ 60934 w 270626"/>
                  <a:gd name="connsiteY90" fmla="*/ 21921 h 270221"/>
                  <a:gd name="connsiteX91" fmla="*/ 74589 w 270626"/>
                  <a:gd name="connsiteY91" fmla="*/ 14083 h 270221"/>
                  <a:gd name="connsiteX92" fmla="*/ 83428 w 270626"/>
                  <a:gd name="connsiteY92" fmla="*/ 26323 h 270221"/>
                  <a:gd name="connsiteX93" fmla="*/ 95063 w 270626"/>
                  <a:gd name="connsiteY93" fmla="*/ 21351 h 270221"/>
                  <a:gd name="connsiteX94" fmla="*/ 92663 w 270626"/>
                  <a:gd name="connsiteY94" fmla="*/ 6557 h 270221"/>
                  <a:gd name="connsiteX95" fmla="*/ 107923 w 270626"/>
                  <a:gd name="connsiteY95" fmla="*/ 2397 h 270221"/>
                  <a:gd name="connsiteX96" fmla="*/ 113309 w 270626"/>
                  <a:gd name="connsiteY96" fmla="*/ 16362 h 270221"/>
                  <a:gd name="connsiteX97" fmla="*/ 125756 w 270626"/>
                  <a:gd name="connsiteY97" fmla="*/ 14929 h 270221"/>
                  <a:gd name="connsiteX98" fmla="*/ 127361 w 270626"/>
                  <a:gd name="connsiteY98" fmla="*/ -107 h 270221"/>
                  <a:gd name="connsiteX99" fmla="*/ 135233 w 270626"/>
                  <a:gd name="connsiteY99" fmla="*/ -383 h 270221"/>
                  <a:gd name="connsiteX100" fmla="*/ 143070 w 270626"/>
                  <a:gd name="connsiteY100" fmla="*/ -107 h 270221"/>
                  <a:gd name="connsiteX101" fmla="*/ 135233 w 270626"/>
                  <a:gd name="connsiteY101" fmla="*/ 26823 h 270221"/>
                  <a:gd name="connsiteX102" fmla="*/ 242986 w 270626"/>
                  <a:gd name="connsiteY102" fmla="*/ 134819 h 270221"/>
                  <a:gd name="connsiteX103" fmla="*/ 134991 w 270626"/>
                  <a:gd name="connsiteY103" fmla="*/ 242572 h 270221"/>
                  <a:gd name="connsiteX104" fmla="*/ 27238 w 270626"/>
                  <a:gd name="connsiteY104" fmla="*/ 134611 h 270221"/>
                  <a:gd name="connsiteX105" fmla="*/ 135233 w 270626"/>
                  <a:gd name="connsiteY105" fmla="*/ 26823 h 27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70626" h="270221">
                    <a:moveTo>
                      <a:pt x="143070" y="-193"/>
                    </a:moveTo>
                    <a:lnTo>
                      <a:pt x="144796" y="14843"/>
                    </a:lnTo>
                    <a:cubicBezTo>
                      <a:pt x="148991" y="15119"/>
                      <a:pt x="153151" y="15689"/>
                      <a:pt x="157174" y="16276"/>
                    </a:cubicBezTo>
                    <a:lnTo>
                      <a:pt x="162629" y="2310"/>
                    </a:lnTo>
                    <a:cubicBezTo>
                      <a:pt x="167764" y="3417"/>
                      <a:pt x="172836" y="4806"/>
                      <a:pt x="177820" y="6471"/>
                    </a:cubicBezTo>
                    <a:lnTo>
                      <a:pt x="175455" y="21265"/>
                    </a:lnTo>
                    <a:cubicBezTo>
                      <a:pt x="179432" y="22680"/>
                      <a:pt x="183318" y="24339"/>
                      <a:pt x="187090" y="26236"/>
                    </a:cubicBezTo>
                    <a:lnTo>
                      <a:pt x="195894" y="13997"/>
                    </a:lnTo>
                    <a:cubicBezTo>
                      <a:pt x="200596" y="16329"/>
                      <a:pt x="205150" y="18946"/>
                      <a:pt x="209531" y="21834"/>
                    </a:cubicBezTo>
                    <a:lnTo>
                      <a:pt x="203282" y="35731"/>
                    </a:lnTo>
                    <a:cubicBezTo>
                      <a:pt x="206785" y="38003"/>
                      <a:pt x="210120" y="40523"/>
                      <a:pt x="213260" y="43275"/>
                    </a:cubicBezTo>
                    <a:lnTo>
                      <a:pt x="224964" y="33797"/>
                    </a:lnTo>
                    <a:cubicBezTo>
                      <a:pt x="228883" y="37405"/>
                      <a:pt x="232629" y="41048"/>
                      <a:pt x="236133" y="44949"/>
                    </a:cubicBezTo>
                    <a:lnTo>
                      <a:pt x="226656" y="56653"/>
                    </a:lnTo>
                    <a:cubicBezTo>
                      <a:pt x="229433" y="59804"/>
                      <a:pt x="231988" y="63144"/>
                      <a:pt x="234303" y="66648"/>
                    </a:cubicBezTo>
                    <a:lnTo>
                      <a:pt x="248113" y="60313"/>
                    </a:lnTo>
                    <a:cubicBezTo>
                      <a:pt x="250989" y="64777"/>
                      <a:pt x="253634" y="69386"/>
                      <a:pt x="256037" y="74123"/>
                    </a:cubicBezTo>
                    <a:lnTo>
                      <a:pt x="243953" y="82996"/>
                    </a:lnTo>
                    <a:cubicBezTo>
                      <a:pt x="245731" y="86732"/>
                      <a:pt x="247309" y="90557"/>
                      <a:pt x="248683" y="94458"/>
                    </a:cubicBezTo>
                    <a:lnTo>
                      <a:pt x="263546" y="91990"/>
                    </a:lnTo>
                    <a:cubicBezTo>
                      <a:pt x="265250" y="97022"/>
                      <a:pt x="266645" y="102152"/>
                      <a:pt x="267724" y="107354"/>
                    </a:cubicBezTo>
                    <a:lnTo>
                      <a:pt x="253568" y="112619"/>
                    </a:lnTo>
                    <a:cubicBezTo>
                      <a:pt x="254399" y="116777"/>
                      <a:pt x="254941" y="120988"/>
                      <a:pt x="255191" y="125220"/>
                    </a:cubicBezTo>
                    <a:lnTo>
                      <a:pt x="270210" y="126740"/>
                    </a:lnTo>
                    <a:cubicBezTo>
                      <a:pt x="270365" y="129329"/>
                      <a:pt x="270503" y="132091"/>
                      <a:pt x="270503" y="134542"/>
                    </a:cubicBezTo>
                    <a:cubicBezTo>
                      <a:pt x="270503" y="137304"/>
                      <a:pt x="270365" y="139911"/>
                      <a:pt x="270210" y="142673"/>
                    </a:cubicBezTo>
                    <a:lnTo>
                      <a:pt x="255191" y="144175"/>
                    </a:lnTo>
                    <a:cubicBezTo>
                      <a:pt x="254922" y="148354"/>
                      <a:pt x="254380" y="152513"/>
                      <a:pt x="253568" y="156621"/>
                    </a:cubicBezTo>
                    <a:lnTo>
                      <a:pt x="267724" y="162024"/>
                    </a:lnTo>
                    <a:cubicBezTo>
                      <a:pt x="266628" y="167176"/>
                      <a:pt x="265233" y="172260"/>
                      <a:pt x="263546" y="177250"/>
                    </a:cubicBezTo>
                    <a:lnTo>
                      <a:pt x="248528" y="174920"/>
                    </a:lnTo>
                    <a:cubicBezTo>
                      <a:pt x="247166" y="178899"/>
                      <a:pt x="245588" y="182800"/>
                      <a:pt x="243798" y="186607"/>
                    </a:cubicBezTo>
                    <a:lnTo>
                      <a:pt x="255882" y="195238"/>
                    </a:lnTo>
                    <a:cubicBezTo>
                      <a:pt x="253515" y="199994"/>
                      <a:pt x="250870" y="204605"/>
                      <a:pt x="247958" y="209048"/>
                    </a:cubicBezTo>
                    <a:lnTo>
                      <a:pt x="234148" y="202920"/>
                    </a:lnTo>
                    <a:cubicBezTo>
                      <a:pt x="231748" y="206286"/>
                      <a:pt x="229262" y="209618"/>
                      <a:pt x="226500" y="212777"/>
                    </a:cubicBezTo>
                    <a:lnTo>
                      <a:pt x="235978" y="224550"/>
                    </a:lnTo>
                    <a:cubicBezTo>
                      <a:pt x="232487" y="228503"/>
                      <a:pt x="228757" y="232239"/>
                      <a:pt x="224809" y="235736"/>
                    </a:cubicBezTo>
                    <a:lnTo>
                      <a:pt x="213105" y="226207"/>
                    </a:lnTo>
                    <a:cubicBezTo>
                      <a:pt x="209946" y="228926"/>
                      <a:pt x="206614" y="231434"/>
                      <a:pt x="203127" y="233716"/>
                    </a:cubicBezTo>
                    <a:lnTo>
                      <a:pt x="209290" y="247527"/>
                    </a:lnTo>
                    <a:cubicBezTo>
                      <a:pt x="204908" y="250415"/>
                      <a:pt x="200354" y="253032"/>
                      <a:pt x="195652" y="255364"/>
                    </a:cubicBezTo>
                    <a:lnTo>
                      <a:pt x="186848" y="243470"/>
                    </a:lnTo>
                    <a:cubicBezTo>
                      <a:pt x="183056" y="245219"/>
                      <a:pt x="179171" y="246762"/>
                      <a:pt x="175213" y="248096"/>
                    </a:cubicBezTo>
                    <a:lnTo>
                      <a:pt x="177578" y="263115"/>
                    </a:lnTo>
                    <a:cubicBezTo>
                      <a:pt x="172591" y="264705"/>
                      <a:pt x="167519" y="266020"/>
                      <a:pt x="162387" y="267051"/>
                    </a:cubicBezTo>
                    <a:lnTo>
                      <a:pt x="157036" y="253102"/>
                    </a:lnTo>
                    <a:cubicBezTo>
                      <a:pt x="153013" y="253689"/>
                      <a:pt x="148853" y="254259"/>
                      <a:pt x="144658" y="254829"/>
                    </a:cubicBezTo>
                    <a:lnTo>
                      <a:pt x="142932" y="269830"/>
                    </a:lnTo>
                    <a:cubicBezTo>
                      <a:pt x="140325" y="269830"/>
                      <a:pt x="137753" y="269830"/>
                      <a:pt x="135095" y="269830"/>
                    </a:cubicBezTo>
                    <a:cubicBezTo>
                      <a:pt x="132436" y="269830"/>
                      <a:pt x="129778" y="269830"/>
                      <a:pt x="127223" y="269830"/>
                    </a:cubicBezTo>
                    <a:lnTo>
                      <a:pt x="125617" y="254829"/>
                    </a:lnTo>
                    <a:cubicBezTo>
                      <a:pt x="121388" y="254311"/>
                      <a:pt x="117262" y="253741"/>
                      <a:pt x="113171" y="253102"/>
                    </a:cubicBezTo>
                    <a:lnTo>
                      <a:pt x="107923" y="267051"/>
                    </a:lnTo>
                    <a:cubicBezTo>
                      <a:pt x="102767" y="266029"/>
                      <a:pt x="97671" y="264713"/>
                      <a:pt x="92663" y="263115"/>
                    </a:cubicBezTo>
                    <a:lnTo>
                      <a:pt x="95063" y="248096"/>
                    </a:lnTo>
                    <a:cubicBezTo>
                      <a:pt x="91101" y="246774"/>
                      <a:pt x="87215" y="245229"/>
                      <a:pt x="83428" y="243470"/>
                    </a:cubicBezTo>
                    <a:lnTo>
                      <a:pt x="74589" y="255364"/>
                    </a:lnTo>
                    <a:cubicBezTo>
                      <a:pt x="69880" y="253037"/>
                      <a:pt x="65319" y="250418"/>
                      <a:pt x="60934" y="247527"/>
                    </a:cubicBezTo>
                    <a:lnTo>
                      <a:pt x="67045" y="233716"/>
                    </a:lnTo>
                    <a:cubicBezTo>
                      <a:pt x="63605" y="231424"/>
                      <a:pt x="60311" y="228916"/>
                      <a:pt x="57188" y="226207"/>
                    </a:cubicBezTo>
                    <a:lnTo>
                      <a:pt x="45484" y="235736"/>
                    </a:lnTo>
                    <a:cubicBezTo>
                      <a:pt x="41512" y="232252"/>
                      <a:pt x="37769" y="228517"/>
                      <a:pt x="34281" y="224550"/>
                    </a:cubicBezTo>
                    <a:lnTo>
                      <a:pt x="43792" y="212777"/>
                    </a:lnTo>
                    <a:cubicBezTo>
                      <a:pt x="41048" y="209618"/>
                      <a:pt x="38510" y="206286"/>
                      <a:pt x="36076" y="202920"/>
                    </a:cubicBezTo>
                    <a:lnTo>
                      <a:pt x="22266" y="209048"/>
                    </a:lnTo>
                    <a:cubicBezTo>
                      <a:pt x="19345" y="204606"/>
                      <a:pt x="16694" y="199996"/>
                      <a:pt x="14325" y="195238"/>
                    </a:cubicBezTo>
                    <a:lnTo>
                      <a:pt x="26513" y="186607"/>
                    </a:lnTo>
                    <a:cubicBezTo>
                      <a:pt x="24717" y="182800"/>
                      <a:pt x="23115" y="178906"/>
                      <a:pt x="21713" y="174937"/>
                    </a:cubicBezTo>
                    <a:lnTo>
                      <a:pt x="6850" y="177285"/>
                    </a:lnTo>
                    <a:cubicBezTo>
                      <a:pt x="5174" y="172299"/>
                      <a:pt x="3814" y="167215"/>
                      <a:pt x="2776" y="162059"/>
                    </a:cubicBezTo>
                    <a:lnTo>
                      <a:pt x="16845" y="156656"/>
                    </a:lnTo>
                    <a:cubicBezTo>
                      <a:pt x="16069" y="152409"/>
                      <a:pt x="15533" y="148318"/>
                      <a:pt x="15119" y="144209"/>
                    </a:cubicBezTo>
                    <a:lnTo>
                      <a:pt x="152" y="142708"/>
                    </a:lnTo>
                    <a:cubicBezTo>
                      <a:pt x="-3" y="139946"/>
                      <a:pt x="-124" y="137339"/>
                      <a:pt x="-124" y="134577"/>
                    </a:cubicBezTo>
                    <a:cubicBezTo>
                      <a:pt x="-124" y="132126"/>
                      <a:pt x="-3" y="129398"/>
                      <a:pt x="152" y="126774"/>
                    </a:cubicBezTo>
                    <a:lnTo>
                      <a:pt x="15119" y="125255"/>
                    </a:lnTo>
                    <a:cubicBezTo>
                      <a:pt x="15463" y="121026"/>
                      <a:pt x="16039" y="116819"/>
                      <a:pt x="16845" y="112653"/>
                    </a:cubicBezTo>
                    <a:lnTo>
                      <a:pt x="2776" y="107388"/>
                    </a:lnTo>
                    <a:cubicBezTo>
                      <a:pt x="3797" y="102183"/>
                      <a:pt x="5157" y="97051"/>
                      <a:pt x="6850" y="92024"/>
                    </a:cubicBezTo>
                    <a:lnTo>
                      <a:pt x="21748" y="94493"/>
                    </a:lnTo>
                    <a:cubicBezTo>
                      <a:pt x="23164" y="90609"/>
                      <a:pt x="24786" y="86690"/>
                      <a:pt x="26547" y="83030"/>
                    </a:cubicBezTo>
                    <a:lnTo>
                      <a:pt x="14360" y="74158"/>
                    </a:lnTo>
                    <a:cubicBezTo>
                      <a:pt x="16761" y="69417"/>
                      <a:pt x="19412" y="64808"/>
                      <a:pt x="22300" y="60347"/>
                    </a:cubicBezTo>
                    <a:lnTo>
                      <a:pt x="36111" y="66683"/>
                    </a:lnTo>
                    <a:cubicBezTo>
                      <a:pt x="38465" y="63194"/>
                      <a:pt x="41037" y="59855"/>
                      <a:pt x="43810" y="56688"/>
                    </a:cubicBezTo>
                    <a:lnTo>
                      <a:pt x="34315" y="44984"/>
                    </a:lnTo>
                    <a:cubicBezTo>
                      <a:pt x="37858" y="41079"/>
                      <a:pt x="41597" y="37357"/>
                      <a:pt x="45519" y="33832"/>
                    </a:cubicBezTo>
                    <a:lnTo>
                      <a:pt x="57223" y="43309"/>
                    </a:lnTo>
                    <a:cubicBezTo>
                      <a:pt x="60328" y="40568"/>
                      <a:pt x="63622" y="38047"/>
                      <a:pt x="67080" y="35765"/>
                    </a:cubicBezTo>
                    <a:lnTo>
                      <a:pt x="60934" y="21921"/>
                    </a:lnTo>
                    <a:cubicBezTo>
                      <a:pt x="65319" y="19029"/>
                      <a:pt x="69880" y="16410"/>
                      <a:pt x="74589" y="14083"/>
                    </a:cubicBezTo>
                    <a:lnTo>
                      <a:pt x="83428" y="26323"/>
                    </a:lnTo>
                    <a:cubicBezTo>
                      <a:pt x="87194" y="24413"/>
                      <a:pt x="91080" y="22753"/>
                      <a:pt x="95063" y="21351"/>
                    </a:cubicBezTo>
                    <a:lnTo>
                      <a:pt x="92663" y="6557"/>
                    </a:lnTo>
                    <a:cubicBezTo>
                      <a:pt x="97667" y="4884"/>
                      <a:pt x="102762" y="3494"/>
                      <a:pt x="107923" y="2397"/>
                    </a:cubicBezTo>
                    <a:lnTo>
                      <a:pt x="113309" y="16362"/>
                    </a:lnTo>
                    <a:cubicBezTo>
                      <a:pt x="117400" y="15775"/>
                      <a:pt x="121526" y="15205"/>
                      <a:pt x="125756" y="14929"/>
                    </a:cubicBezTo>
                    <a:lnTo>
                      <a:pt x="127361" y="-107"/>
                    </a:lnTo>
                    <a:cubicBezTo>
                      <a:pt x="129978" y="-331"/>
                      <a:pt x="132605" y="-422"/>
                      <a:pt x="135233" y="-383"/>
                    </a:cubicBezTo>
                    <a:cubicBezTo>
                      <a:pt x="137857" y="-383"/>
                      <a:pt x="140412" y="-383"/>
                      <a:pt x="143070" y="-107"/>
                    </a:cubicBezTo>
                    <a:close/>
                    <a:moveTo>
                      <a:pt x="135233" y="26823"/>
                    </a:moveTo>
                    <a:cubicBezTo>
                      <a:pt x="194810" y="26891"/>
                      <a:pt x="243054" y="75242"/>
                      <a:pt x="242986" y="134819"/>
                    </a:cubicBezTo>
                    <a:cubicBezTo>
                      <a:pt x="242919" y="194395"/>
                      <a:pt x="194568" y="242639"/>
                      <a:pt x="134991" y="242572"/>
                    </a:cubicBezTo>
                    <a:cubicBezTo>
                      <a:pt x="75428" y="242505"/>
                      <a:pt x="27189" y="194175"/>
                      <a:pt x="27238" y="134611"/>
                    </a:cubicBezTo>
                    <a:cubicBezTo>
                      <a:pt x="27427" y="75079"/>
                      <a:pt x="75701" y="26899"/>
                      <a:pt x="135233" y="26823"/>
                    </a:cubicBezTo>
                    <a:close/>
                  </a:path>
                </a:pathLst>
              </a:custGeom>
              <a:grpFill/>
              <a:ln w="1718"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54BF7B29-3301-4F38-2950-BB263BB0E4BA}"/>
                  </a:ext>
                </a:extLst>
              </p:cNvPr>
              <p:cNvSpPr/>
              <p:nvPr/>
            </p:nvSpPr>
            <p:spPr>
              <a:xfrm>
                <a:off x="954545" y="718755"/>
                <a:ext cx="102977" cy="66996"/>
              </a:xfrm>
              <a:custGeom>
                <a:avLst/>
                <a:gdLst>
                  <a:gd name="connsiteX0" fmla="*/ -52 w 102977"/>
                  <a:gd name="connsiteY0" fmla="*/ -254 h 66996"/>
                  <a:gd name="connsiteX1" fmla="*/ 98138 w 102977"/>
                  <a:gd name="connsiteY1" fmla="*/ -254 h 66996"/>
                  <a:gd name="connsiteX2" fmla="*/ 100416 w 102977"/>
                  <a:gd name="connsiteY2" fmla="*/ 2733 h 66996"/>
                  <a:gd name="connsiteX3" fmla="*/ 100416 w 102977"/>
                  <a:gd name="connsiteY3" fmla="*/ 27315 h 66996"/>
                  <a:gd name="connsiteX4" fmla="*/ 86382 w 102977"/>
                  <a:gd name="connsiteY4" fmla="*/ 39571 h 66996"/>
                  <a:gd name="connsiteX5" fmla="*/ 96601 w 102977"/>
                  <a:gd name="connsiteY5" fmla="*/ 60286 h 66996"/>
                  <a:gd name="connsiteX6" fmla="*/ 102816 w 102977"/>
                  <a:gd name="connsiteY6" fmla="*/ 66605 h 66996"/>
                  <a:gd name="connsiteX7" fmla="*/ 102816 w 102977"/>
                  <a:gd name="connsiteY7" fmla="*/ 66605 h 66996"/>
                  <a:gd name="connsiteX8" fmla="*/ 27792 w 102977"/>
                  <a:gd name="connsiteY8" fmla="*/ 66605 h 66996"/>
                  <a:gd name="connsiteX9" fmla="*/ 37321 w 102977"/>
                  <a:gd name="connsiteY9" fmla="*/ 59907 h 66996"/>
                  <a:gd name="connsiteX10" fmla="*/ 40135 w 102977"/>
                  <a:gd name="connsiteY10" fmla="*/ 38035 h 66996"/>
                  <a:gd name="connsiteX11" fmla="*/ 36786 w 102977"/>
                  <a:gd name="connsiteY11" fmla="*/ 33339 h 66996"/>
                  <a:gd name="connsiteX12" fmla="*/ 24702 w 102977"/>
                  <a:gd name="connsiteY12" fmla="*/ 26434 h 66996"/>
                  <a:gd name="connsiteX13" fmla="*/ 26152 w 102977"/>
                  <a:gd name="connsiteY13" fmla="*/ 20496 h 66996"/>
                  <a:gd name="connsiteX14" fmla="*/ 30313 w 102977"/>
                  <a:gd name="connsiteY14" fmla="*/ 7117 h 66996"/>
                  <a:gd name="connsiteX15" fmla="*/ 23269 w 102977"/>
                  <a:gd name="connsiteY15" fmla="*/ 5667 h 66996"/>
                  <a:gd name="connsiteX16" fmla="*/ 16140 w 102977"/>
                  <a:gd name="connsiteY16" fmla="*/ 24415 h 66996"/>
                  <a:gd name="connsiteX17" fmla="*/ 8234 w 102977"/>
                  <a:gd name="connsiteY17" fmla="*/ 23293 h 66996"/>
                  <a:gd name="connsiteX18" fmla="*/ 4867 w 102977"/>
                  <a:gd name="connsiteY18" fmla="*/ 22205 h 66996"/>
                  <a:gd name="connsiteX19" fmla="*/ 1329 w 102977"/>
                  <a:gd name="connsiteY19" fmla="*/ 19391 h 66996"/>
                  <a:gd name="connsiteX20" fmla="*/ 811 w 102977"/>
                  <a:gd name="connsiteY20" fmla="*/ 17665 h 66996"/>
                  <a:gd name="connsiteX21" fmla="*/ -121 w 102977"/>
                  <a:gd name="connsiteY21" fmla="*/ -392 h 6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77" h="66996">
                    <a:moveTo>
                      <a:pt x="-52" y="-254"/>
                    </a:moveTo>
                    <a:lnTo>
                      <a:pt x="98138" y="-254"/>
                    </a:lnTo>
                    <a:lnTo>
                      <a:pt x="100416" y="2733"/>
                    </a:lnTo>
                    <a:lnTo>
                      <a:pt x="100416" y="27315"/>
                    </a:lnTo>
                    <a:cubicBezTo>
                      <a:pt x="92803" y="29870"/>
                      <a:pt x="87469" y="31164"/>
                      <a:pt x="86382" y="39571"/>
                    </a:cubicBezTo>
                    <a:cubicBezTo>
                      <a:pt x="85467" y="48651"/>
                      <a:pt x="91336" y="54400"/>
                      <a:pt x="96601" y="60286"/>
                    </a:cubicBezTo>
                    <a:cubicBezTo>
                      <a:pt x="98788" y="62277"/>
                      <a:pt x="100862" y="64385"/>
                      <a:pt x="102816" y="66605"/>
                    </a:cubicBezTo>
                    <a:cubicBezTo>
                      <a:pt x="102816" y="66605"/>
                      <a:pt x="102902" y="66605"/>
                      <a:pt x="102816" y="66605"/>
                    </a:cubicBezTo>
                    <a:cubicBezTo>
                      <a:pt x="83361" y="66242"/>
                      <a:pt x="47195" y="66605"/>
                      <a:pt x="27792" y="66605"/>
                    </a:cubicBezTo>
                    <a:cubicBezTo>
                      <a:pt x="26929" y="65672"/>
                      <a:pt x="35854" y="61426"/>
                      <a:pt x="37321" y="59907"/>
                    </a:cubicBezTo>
                    <a:cubicBezTo>
                      <a:pt x="40774" y="53623"/>
                      <a:pt x="43087" y="44491"/>
                      <a:pt x="40135" y="38035"/>
                    </a:cubicBezTo>
                    <a:cubicBezTo>
                      <a:pt x="39199" y="36348"/>
                      <a:pt x="38076" y="34774"/>
                      <a:pt x="36786" y="33339"/>
                    </a:cubicBezTo>
                    <a:cubicBezTo>
                      <a:pt x="32919" y="30871"/>
                      <a:pt x="29121" y="27798"/>
                      <a:pt x="24702" y="26434"/>
                    </a:cubicBezTo>
                    <a:cubicBezTo>
                      <a:pt x="25049" y="24423"/>
                      <a:pt x="25534" y="22440"/>
                      <a:pt x="26152" y="20496"/>
                    </a:cubicBezTo>
                    <a:cubicBezTo>
                      <a:pt x="27775" y="14610"/>
                      <a:pt x="28724" y="12711"/>
                      <a:pt x="30313" y="7117"/>
                    </a:cubicBezTo>
                    <a:cubicBezTo>
                      <a:pt x="31141" y="4563"/>
                      <a:pt x="24996" y="730"/>
                      <a:pt x="23269" y="5667"/>
                    </a:cubicBezTo>
                    <a:cubicBezTo>
                      <a:pt x="20904" y="12659"/>
                      <a:pt x="18678" y="17164"/>
                      <a:pt x="16140" y="24415"/>
                    </a:cubicBezTo>
                    <a:cubicBezTo>
                      <a:pt x="13556" y="23738"/>
                      <a:pt x="10904" y="23362"/>
                      <a:pt x="8234" y="23293"/>
                    </a:cubicBezTo>
                    <a:cubicBezTo>
                      <a:pt x="7048" y="23172"/>
                      <a:pt x="5900" y="22801"/>
                      <a:pt x="4867" y="22205"/>
                    </a:cubicBezTo>
                    <a:cubicBezTo>
                      <a:pt x="3298" y="21903"/>
                      <a:pt x="1978" y="20852"/>
                      <a:pt x="1329" y="19391"/>
                    </a:cubicBezTo>
                    <a:cubicBezTo>
                      <a:pt x="1108" y="18832"/>
                      <a:pt x="933" y="18254"/>
                      <a:pt x="811" y="17665"/>
                    </a:cubicBezTo>
                    <a:cubicBezTo>
                      <a:pt x="673" y="12037"/>
                      <a:pt x="-173" y="6203"/>
                      <a:pt x="-121" y="-392"/>
                    </a:cubicBezTo>
                    <a:close/>
                  </a:path>
                </a:pathLst>
              </a:custGeom>
              <a:grpFill/>
              <a:ln w="1718"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E49E8210-021D-64B6-728F-10338EBDE47E}"/>
                  </a:ext>
                </a:extLst>
              </p:cNvPr>
              <p:cNvSpPr/>
              <p:nvPr/>
            </p:nvSpPr>
            <p:spPr>
              <a:xfrm>
                <a:off x="1057036" y="717978"/>
                <a:ext cx="45538" cy="60995"/>
              </a:xfrm>
              <a:custGeom>
                <a:avLst/>
                <a:gdLst>
                  <a:gd name="connsiteX0" fmla="*/ -89 w 45538"/>
                  <a:gd name="connsiteY0" fmla="*/ 1870 h 60995"/>
                  <a:gd name="connsiteX1" fmla="*/ 30984 w 45538"/>
                  <a:gd name="connsiteY1" fmla="*/ 1870 h 60995"/>
                  <a:gd name="connsiteX2" fmla="*/ 30984 w 45538"/>
                  <a:gd name="connsiteY2" fmla="*/ 1645 h 60995"/>
                  <a:gd name="connsiteX3" fmla="*/ 31968 w 45538"/>
                  <a:gd name="connsiteY3" fmla="*/ 730 h 60995"/>
                  <a:gd name="connsiteX4" fmla="*/ 34626 w 45538"/>
                  <a:gd name="connsiteY4" fmla="*/ -392 h 60995"/>
                  <a:gd name="connsiteX5" fmla="*/ 38182 w 45538"/>
                  <a:gd name="connsiteY5" fmla="*/ 143 h 60995"/>
                  <a:gd name="connsiteX6" fmla="*/ 39304 w 45538"/>
                  <a:gd name="connsiteY6" fmla="*/ 1870 h 60995"/>
                  <a:gd name="connsiteX7" fmla="*/ 45415 w 45538"/>
                  <a:gd name="connsiteY7" fmla="*/ 1870 h 60995"/>
                  <a:gd name="connsiteX8" fmla="*/ 43085 w 45538"/>
                  <a:gd name="connsiteY8" fmla="*/ 4977 h 60995"/>
                  <a:gd name="connsiteX9" fmla="*/ 41030 w 45538"/>
                  <a:gd name="connsiteY9" fmla="*/ 6099 h 60995"/>
                  <a:gd name="connsiteX10" fmla="*/ 40064 w 45538"/>
                  <a:gd name="connsiteY10" fmla="*/ 6375 h 60995"/>
                  <a:gd name="connsiteX11" fmla="*/ 40064 w 45538"/>
                  <a:gd name="connsiteY11" fmla="*/ 6876 h 60995"/>
                  <a:gd name="connsiteX12" fmla="*/ 40064 w 45538"/>
                  <a:gd name="connsiteY12" fmla="*/ 9672 h 60995"/>
                  <a:gd name="connsiteX13" fmla="*/ 36698 w 45538"/>
                  <a:gd name="connsiteY13" fmla="*/ 14351 h 60995"/>
                  <a:gd name="connsiteX14" fmla="*/ 36698 w 45538"/>
                  <a:gd name="connsiteY14" fmla="*/ 21359 h 60995"/>
                  <a:gd name="connsiteX15" fmla="*/ 38061 w 45538"/>
                  <a:gd name="connsiteY15" fmla="*/ 21359 h 60995"/>
                  <a:gd name="connsiteX16" fmla="*/ 40254 w 45538"/>
                  <a:gd name="connsiteY16" fmla="*/ 24328 h 60995"/>
                  <a:gd name="connsiteX17" fmla="*/ 40616 w 45538"/>
                  <a:gd name="connsiteY17" fmla="*/ 32960 h 60995"/>
                  <a:gd name="connsiteX18" fmla="*/ 37889 w 45538"/>
                  <a:gd name="connsiteY18" fmla="*/ 37414 h 60995"/>
                  <a:gd name="connsiteX19" fmla="*/ 36715 w 45538"/>
                  <a:gd name="connsiteY19" fmla="*/ 37414 h 60995"/>
                  <a:gd name="connsiteX20" fmla="*/ 36715 w 45538"/>
                  <a:gd name="connsiteY20" fmla="*/ 44319 h 60995"/>
                  <a:gd name="connsiteX21" fmla="*/ 39632 w 45538"/>
                  <a:gd name="connsiteY21" fmla="*/ 46217 h 60995"/>
                  <a:gd name="connsiteX22" fmla="*/ 40012 w 45538"/>
                  <a:gd name="connsiteY22" fmla="*/ 57559 h 60995"/>
                  <a:gd name="connsiteX23" fmla="*/ 37440 w 45538"/>
                  <a:gd name="connsiteY23" fmla="*/ 60338 h 60995"/>
                  <a:gd name="connsiteX24" fmla="*/ 33452 w 45538"/>
                  <a:gd name="connsiteY24" fmla="*/ 60338 h 60995"/>
                  <a:gd name="connsiteX25" fmla="*/ 31122 w 45538"/>
                  <a:gd name="connsiteY25" fmla="*/ 59182 h 60995"/>
                  <a:gd name="connsiteX26" fmla="*/ 31122 w 45538"/>
                  <a:gd name="connsiteY26" fmla="*/ 45475 h 60995"/>
                  <a:gd name="connsiteX27" fmla="*/ 32900 w 45538"/>
                  <a:gd name="connsiteY27" fmla="*/ 44491 h 60995"/>
                  <a:gd name="connsiteX28" fmla="*/ 34005 w 45538"/>
                  <a:gd name="connsiteY28" fmla="*/ 44491 h 60995"/>
                  <a:gd name="connsiteX29" fmla="*/ 34005 w 45538"/>
                  <a:gd name="connsiteY29" fmla="*/ 37586 h 60995"/>
                  <a:gd name="connsiteX30" fmla="*/ 32986 w 45538"/>
                  <a:gd name="connsiteY30" fmla="*/ 37586 h 60995"/>
                  <a:gd name="connsiteX31" fmla="*/ 30690 w 45538"/>
                  <a:gd name="connsiteY31" fmla="*/ 36257 h 60995"/>
                  <a:gd name="connsiteX32" fmla="*/ 29896 w 45538"/>
                  <a:gd name="connsiteY32" fmla="*/ 33357 h 60995"/>
                  <a:gd name="connsiteX33" fmla="*/ 29896 w 45538"/>
                  <a:gd name="connsiteY33" fmla="*/ 25347 h 60995"/>
                  <a:gd name="connsiteX34" fmla="*/ 32485 w 45538"/>
                  <a:gd name="connsiteY34" fmla="*/ 21446 h 60995"/>
                  <a:gd name="connsiteX35" fmla="*/ 33987 w 45538"/>
                  <a:gd name="connsiteY35" fmla="*/ 21446 h 60995"/>
                  <a:gd name="connsiteX36" fmla="*/ 33987 w 45538"/>
                  <a:gd name="connsiteY36" fmla="*/ 13936 h 60995"/>
                  <a:gd name="connsiteX37" fmla="*/ 33815 w 45538"/>
                  <a:gd name="connsiteY37" fmla="*/ 13936 h 60995"/>
                  <a:gd name="connsiteX38" fmla="*/ 33728 w 45538"/>
                  <a:gd name="connsiteY38" fmla="*/ 13056 h 60995"/>
                  <a:gd name="connsiteX39" fmla="*/ 32641 w 45538"/>
                  <a:gd name="connsiteY39" fmla="*/ 13056 h 60995"/>
                  <a:gd name="connsiteX40" fmla="*/ 32468 w 45538"/>
                  <a:gd name="connsiteY40" fmla="*/ 13884 h 60995"/>
                  <a:gd name="connsiteX41" fmla="*/ 32347 w 45538"/>
                  <a:gd name="connsiteY41" fmla="*/ 13971 h 60995"/>
                  <a:gd name="connsiteX42" fmla="*/ 29533 w 45538"/>
                  <a:gd name="connsiteY42" fmla="*/ 16405 h 60995"/>
                  <a:gd name="connsiteX43" fmla="*/ 29033 w 45538"/>
                  <a:gd name="connsiteY43" fmla="*/ 16612 h 60995"/>
                  <a:gd name="connsiteX44" fmla="*/ 16742 w 45538"/>
                  <a:gd name="connsiteY44" fmla="*/ 22896 h 60995"/>
                  <a:gd name="connsiteX45" fmla="*/ 13963 w 45538"/>
                  <a:gd name="connsiteY45" fmla="*/ 23655 h 60995"/>
                  <a:gd name="connsiteX46" fmla="*/ 2811 w 45538"/>
                  <a:gd name="connsiteY46" fmla="*/ 26245 h 60995"/>
                  <a:gd name="connsiteX47" fmla="*/ -124 w 45538"/>
                  <a:gd name="connsiteY47" fmla="*/ 26469 h 60995"/>
                  <a:gd name="connsiteX48" fmla="*/ -124 w 45538"/>
                  <a:gd name="connsiteY48" fmla="*/ 1870 h 60995"/>
                  <a:gd name="connsiteX49" fmla="*/ 36646 w 45538"/>
                  <a:gd name="connsiteY49" fmla="*/ 46476 h 60995"/>
                  <a:gd name="connsiteX50" fmla="*/ 36646 w 45538"/>
                  <a:gd name="connsiteY50" fmla="*/ 47391 h 60995"/>
                  <a:gd name="connsiteX51" fmla="*/ 34039 w 45538"/>
                  <a:gd name="connsiteY51" fmla="*/ 47512 h 60995"/>
                  <a:gd name="connsiteX52" fmla="*/ 34039 w 45538"/>
                  <a:gd name="connsiteY52" fmla="*/ 46632 h 60995"/>
                  <a:gd name="connsiteX53" fmla="*/ 33141 w 45538"/>
                  <a:gd name="connsiteY53" fmla="*/ 46632 h 60995"/>
                  <a:gd name="connsiteX54" fmla="*/ 32658 w 45538"/>
                  <a:gd name="connsiteY54" fmla="*/ 57835 h 60995"/>
                  <a:gd name="connsiteX55" fmla="*/ 37992 w 45538"/>
                  <a:gd name="connsiteY55" fmla="*/ 57594 h 60995"/>
                  <a:gd name="connsiteX56" fmla="*/ 37578 w 45538"/>
                  <a:gd name="connsiteY56" fmla="*/ 46632 h 60995"/>
                  <a:gd name="connsiteX57" fmla="*/ 36646 w 45538"/>
                  <a:gd name="connsiteY57" fmla="*/ 46494 h 60995"/>
                  <a:gd name="connsiteX58" fmla="*/ 36646 w 45538"/>
                  <a:gd name="connsiteY58" fmla="*/ 23586 h 60995"/>
                  <a:gd name="connsiteX59" fmla="*/ 36646 w 45538"/>
                  <a:gd name="connsiteY59" fmla="*/ 23862 h 60995"/>
                  <a:gd name="connsiteX60" fmla="*/ 34039 w 45538"/>
                  <a:gd name="connsiteY60" fmla="*/ 23949 h 60995"/>
                  <a:gd name="connsiteX61" fmla="*/ 34039 w 45538"/>
                  <a:gd name="connsiteY61" fmla="*/ 23603 h 60995"/>
                  <a:gd name="connsiteX62" fmla="*/ 32710 w 45538"/>
                  <a:gd name="connsiteY62" fmla="*/ 23603 h 60995"/>
                  <a:gd name="connsiteX63" fmla="*/ 31899 w 45538"/>
                  <a:gd name="connsiteY63" fmla="*/ 31889 h 60995"/>
                  <a:gd name="connsiteX64" fmla="*/ 32365 w 45538"/>
                  <a:gd name="connsiteY64" fmla="*/ 34755 h 60995"/>
                  <a:gd name="connsiteX65" fmla="*/ 34091 w 45538"/>
                  <a:gd name="connsiteY65" fmla="*/ 35463 h 60995"/>
                  <a:gd name="connsiteX66" fmla="*/ 34091 w 45538"/>
                  <a:gd name="connsiteY66" fmla="*/ 35307 h 60995"/>
                  <a:gd name="connsiteX67" fmla="*/ 35544 w 45538"/>
                  <a:gd name="connsiteY67" fmla="*/ 34154 h 60995"/>
                  <a:gd name="connsiteX68" fmla="*/ 36698 w 45538"/>
                  <a:gd name="connsiteY68" fmla="*/ 35307 h 60995"/>
                  <a:gd name="connsiteX69" fmla="*/ 36698 w 45538"/>
                  <a:gd name="connsiteY69" fmla="*/ 35463 h 60995"/>
                  <a:gd name="connsiteX70" fmla="*/ 38303 w 45538"/>
                  <a:gd name="connsiteY70" fmla="*/ 34375 h 60995"/>
                  <a:gd name="connsiteX71" fmla="*/ 38665 w 45538"/>
                  <a:gd name="connsiteY71" fmla="*/ 31700 h 60995"/>
                  <a:gd name="connsiteX72" fmla="*/ 38579 w 45538"/>
                  <a:gd name="connsiteY72" fmla="*/ 27298 h 60995"/>
                  <a:gd name="connsiteX73" fmla="*/ 37630 w 45538"/>
                  <a:gd name="connsiteY73" fmla="*/ 23586 h 60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5538" h="60995">
                    <a:moveTo>
                      <a:pt x="-89" y="1870"/>
                    </a:moveTo>
                    <a:lnTo>
                      <a:pt x="30984" y="1870"/>
                    </a:lnTo>
                    <a:cubicBezTo>
                      <a:pt x="30989" y="1795"/>
                      <a:pt x="30989" y="1719"/>
                      <a:pt x="30984" y="1645"/>
                    </a:cubicBezTo>
                    <a:cubicBezTo>
                      <a:pt x="31225" y="989"/>
                      <a:pt x="31277" y="955"/>
                      <a:pt x="31968" y="730"/>
                    </a:cubicBezTo>
                    <a:cubicBezTo>
                      <a:pt x="32750" y="147"/>
                      <a:pt x="33663" y="-238"/>
                      <a:pt x="34626" y="-392"/>
                    </a:cubicBezTo>
                    <a:cubicBezTo>
                      <a:pt x="35827" y="-338"/>
                      <a:pt x="37019" y="-159"/>
                      <a:pt x="38182" y="143"/>
                    </a:cubicBezTo>
                    <a:cubicBezTo>
                      <a:pt x="38717" y="402"/>
                      <a:pt x="39028" y="1283"/>
                      <a:pt x="39304" y="1870"/>
                    </a:cubicBezTo>
                    <a:lnTo>
                      <a:pt x="45415" y="1870"/>
                    </a:lnTo>
                    <a:cubicBezTo>
                      <a:pt x="45035" y="3151"/>
                      <a:pt x="44208" y="4254"/>
                      <a:pt x="43085" y="4977"/>
                    </a:cubicBezTo>
                    <a:cubicBezTo>
                      <a:pt x="42429" y="5402"/>
                      <a:pt x="41742" y="5778"/>
                      <a:pt x="41030" y="6099"/>
                    </a:cubicBezTo>
                    <a:cubicBezTo>
                      <a:pt x="40728" y="6253"/>
                      <a:pt x="40400" y="6346"/>
                      <a:pt x="40064" y="6375"/>
                    </a:cubicBezTo>
                    <a:cubicBezTo>
                      <a:pt x="40038" y="6541"/>
                      <a:pt x="40038" y="6710"/>
                      <a:pt x="40064" y="6876"/>
                    </a:cubicBezTo>
                    <a:cubicBezTo>
                      <a:pt x="40064" y="7704"/>
                      <a:pt x="39977" y="8757"/>
                      <a:pt x="40064" y="9672"/>
                    </a:cubicBezTo>
                    <a:cubicBezTo>
                      <a:pt x="40342" y="11873"/>
                      <a:pt x="38873" y="13916"/>
                      <a:pt x="36698" y="14351"/>
                    </a:cubicBezTo>
                    <a:lnTo>
                      <a:pt x="36698" y="21359"/>
                    </a:lnTo>
                    <a:lnTo>
                      <a:pt x="38061" y="21359"/>
                    </a:lnTo>
                    <a:cubicBezTo>
                      <a:pt x="39701" y="22412"/>
                      <a:pt x="40064" y="23085"/>
                      <a:pt x="40254" y="24328"/>
                    </a:cubicBezTo>
                    <a:cubicBezTo>
                      <a:pt x="40651" y="26935"/>
                      <a:pt x="40392" y="30284"/>
                      <a:pt x="40616" y="32960"/>
                    </a:cubicBezTo>
                    <a:cubicBezTo>
                      <a:pt x="40526" y="34812"/>
                      <a:pt x="39497" y="36492"/>
                      <a:pt x="37889" y="37414"/>
                    </a:cubicBezTo>
                    <a:lnTo>
                      <a:pt x="36715" y="37414"/>
                    </a:lnTo>
                    <a:lnTo>
                      <a:pt x="36715" y="44319"/>
                    </a:lnTo>
                    <a:cubicBezTo>
                      <a:pt x="38006" y="44215"/>
                      <a:pt x="39204" y="44995"/>
                      <a:pt x="39632" y="46217"/>
                    </a:cubicBezTo>
                    <a:cubicBezTo>
                      <a:pt x="40702" y="48185"/>
                      <a:pt x="40495" y="55125"/>
                      <a:pt x="40012" y="57559"/>
                    </a:cubicBezTo>
                    <a:cubicBezTo>
                      <a:pt x="39663" y="58852"/>
                      <a:pt x="38702" y="59891"/>
                      <a:pt x="37440" y="60338"/>
                    </a:cubicBezTo>
                    <a:cubicBezTo>
                      <a:pt x="36135" y="60692"/>
                      <a:pt x="34757" y="60692"/>
                      <a:pt x="33452" y="60338"/>
                    </a:cubicBezTo>
                    <a:cubicBezTo>
                      <a:pt x="32548" y="60295"/>
                      <a:pt x="31703" y="59876"/>
                      <a:pt x="31122" y="59182"/>
                    </a:cubicBezTo>
                    <a:cubicBezTo>
                      <a:pt x="29257" y="56454"/>
                      <a:pt x="29499" y="47650"/>
                      <a:pt x="31122" y="45475"/>
                    </a:cubicBezTo>
                    <a:cubicBezTo>
                      <a:pt x="31652" y="45045"/>
                      <a:pt x="32254" y="44712"/>
                      <a:pt x="32900" y="44491"/>
                    </a:cubicBezTo>
                    <a:lnTo>
                      <a:pt x="34005" y="44491"/>
                    </a:lnTo>
                    <a:lnTo>
                      <a:pt x="34005" y="37586"/>
                    </a:lnTo>
                    <a:lnTo>
                      <a:pt x="32986" y="37586"/>
                    </a:lnTo>
                    <a:cubicBezTo>
                      <a:pt x="32144" y="37293"/>
                      <a:pt x="31365" y="36842"/>
                      <a:pt x="30690" y="36257"/>
                    </a:cubicBezTo>
                    <a:cubicBezTo>
                      <a:pt x="30112" y="35406"/>
                      <a:pt x="29832" y="34386"/>
                      <a:pt x="29896" y="33357"/>
                    </a:cubicBezTo>
                    <a:cubicBezTo>
                      <a:pt x="29896" y="31078"/>
                      <a:pt x="30086" y="28057"/>
                      <a:pt x="29896" y="25347"/>
                    </a:cubicBezTo>
                    <a:cubicBezTo>
                      <a:pt x="29875" y="23638"/>
                      <a:pt x="30902" y="22091"/>
                      <a:pt x="32485" y="21446"/>
                    </a:cubicBezTo>
                    <a:lnTo>
                      <a:pt x="33987" y="21446"/>
                    </a:lnTo>
                    <a:lnTo>
                      <a:pt x="33987" y="13936"/>
                    </a:lnTo>
                    <a:lnTo>
                      <a:pt x="33815" y="13936"/>
                    </a:lnTo>
                    <a:cubicBezTo>
                      <a:pt x="33642" y="13936"/>
                      <a:pt x="33815" y="13246"/>
                      <a:pt x="33728" y="13056"/>
                    </a:cubicBezTo>
                    <a:lnTo>
                      <a:pt x="32641" y="13056"/>
                    </a:lnTo>
                    <a:cubicBezTo>
                      <a:pt x="32641" y="13280"/>
                      <a:pt x="32744" y="13626"/>
                      <a:pt x="32468" y="13884"/>
                    </a:cubicBezTo>
                    <a:lnTo>
                      <a:pt x="32347" y="13971"/>
                    </a:lnTo>
                    <a:cubicBezTo>
                      <a:pt x="31213" y="14523"/>
                      <a:pt x="30243" y="15362"/>
                      <a:pt x="29533" y="16405"/>
                    </a:cubicBezTo>
                    <a:cubicBezTo>
                      <a:pt x="29345" y="16398"/>
                      <a:pt x="29162" y="16474"/>
                      <a:pt x="29033" y="16612"/>
                    </a:cubicBezTo>
                    <a:cubicBezTo>
                      <a:pt x="25170" y="19136"/>
                      <a:pt x="21049" y="21242"/>
                      <a:pt x="16742" y="22896"/>
                    </a:cubicBezTo>
                    <a:cubicBezTo>
                      <a:pt x="15803" y="23101"/>
                      <a:pt x="14876" y="23355"/>
                      <a:pt x="13963" y="23655"/>
                    </a:cubicBezTo>
                    <a:cubicBezTo>
                      <a:pt x="9267" y="24777"/>
                      <a:pt x="5245" y="25537"/>
                      <a:pt x="2811" y="26245"/>
                    </a:cubicBezTo>
                    <a:cubicBezTo>
                      <a:pt x="1839" y="26383"/>
                      <a:pt x="858" y="26457"/>
                      <a:pt x="-124" y="26469"/>
                    </a:cubicBezTo>
                    <a:lnTo>
                      <a:pt x="-124" y="1870"/>
                    </a:lnTo>
                    <a:close/>
                    <a:moveTo>
                      <a:pt x="36646" y="46476"/>
                    </a:moveTo>
                    <a:lnTo>
                      <a:pt x="36646" y="47391"/>
                    </a:lnTo>
                    <a:cubicBezTo>
                      <a:pt x="36646" y="48686"/>
                      <a:pt x="34039" y="48669"/>
                      <a:pt x="34039" y="47512"/>
                    </a:cubicBezTo>
                    <a:lnTo>
                      <a:pt x="34039" y="46632"/>
                    </a:lnTo>
                    <a:cubicBezTo>
                      <a:pt x="33659" y="46632"/>
                      <a:pt x="33435" y="46494"/>
                      <a:pt x="33141" y="46632"/>
                    </a:cubicBezTo>
                    <a:cubicBezTo>
                      <a:pt x="31674" y="46632"/>
                      <a:pt x="31415" y="56299"/>
                      <a:pt x="32658" y="57835"/>
                    </a:cubicBezTo>
                    <a:cubicBezTo>
                      <a:pt x="33452" y="58750"/>
                      <a:pt x="37578" y="59251"/>
                      <a:pt x="37992" y="57594"/>
                    </a:cubicBezTo>
                    <a:cubicBezTo>
                      <a:pt x="38700" y="55384"/>
                      <a:pt x="39011" y="47598"/>
                      <a:pt x="37578" y="46632"/>
                    </a:cubicBezTo>
                    <a:cubicBezTo>
                      <a:pt x="37281" y="46520"/>
                      <a:pt x="36963" y="46473"/>
                      <a:pt x="36646" y="46494"/>
                    </a:cubicBezTo>
                    <a:close/>
                    <a:moveTo>
                      <a:pt x="36646" y="23586"/>
                    </a:moveTo>
                    <a:lnTo>
                      <a:pt x="36646" y="23862"/>
                    </a:lnTo>
                    <a:cubicBezTo>
                      <a:pt x="36439" y="25071"/>
                      <a:pt x="33866" y="24967"/>
                      <a:pt x="34039" y="23949"/>
                    </a:cubicBezTo>
                    <a:lnTo>
                      <a:pt x="34039" y="23603"/>
                    </a:lnTo>
                    <a:cubicBezTo>
                      <a:pt x="33597" y="23572"/>
                      <a:pt x="33152" y="23572"/>
                      <a:pt x="32710" y="23603"/>
                    </a:cubicBezTo>
                    <a:cubicBezTo>
                      <a:pt x="31553" y="24363"/>
                      <a:pt x="31899" y="30508"/>
                      <a:pt x="31899" y="31889"/>
                    </a:cubicBezTo>
                    <a:cubicBezTo>
                      <a:pt x="31845" y="32866"/>
                      <a:pt x="32004" y="33845"/>
                      <a:pt x="32365" y="34755"/>
                    </a:cubicBezTo>
                    <a:cubicBezTo>
                      <a:pt x="32537" y="35256"/>
                      <a:pt x="33228" y="35307"/>
                      <a:pt x="34091" y="35463"/>
                    </a:cubicBezTo>
                    <a:lnTo>
                      <a:pt x="34091" y="35307"/>
                    </a:lnTo>
                    <a:cubicBezTo>
                      <a:pt x="34174" y="34588"/>
                      <a:pt x="34824" y="34071"/>
                      <a:pt x="35544" y="34154"/>
                    </a:cubicBezTo>
                    <a:cubicBezTo>
                      <a:pt x="36150" y="34223"/>
                      <a:pt x="36628" y="34701"/>
                      <a:pt x="36698" y="35307"/>
                    </a:cubicBezTo>
                    <a:lnTo>
                      <a:pt x="36698" y="35463"/>
                    </a:lnTo>
                    <a:cubicBezTo>
                      <a:pt x="37492" y="35290"/>
                      <a:pt x="38061" y="35083"/>
                      <a:pt x="38303" y="34375"/>
                    </a:cubicBezTo>
                    <a:cubicBezTo>
                      <a:pt x="38598" y="33516"/>
                      <a:pt x="38722" y="32606"/>
                      <a:pt x="38665" y="31700"/>
                    </a:cubicBezTo>
                    <a:cubicBezTo>
                      <a:pt x="38579" y="30267"/>
                      <a:pt x="38562" y="28592"/>
                      <a:pt x="38579" y="27298"/>
                    </a:cubicBezTo>
                    <a:cubicBezTo>
                      <a:pt x="38596" y="26003"/>
                      <a:pt x="38752" y="24346"/>
                      <a:pt x="37630" y="23586"/>
                    </a:cubicBezTo>
                    <a:close/>
                  </a:path>
                </a:pathLst>
              </a:custGeom>
              <a:grpFill/>
              <a:ln w="1718"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2AA84C64-D9F4-E8BF-8FD1-D2CD8031931B}"/>
                  </a:ext>
                </a:extLst>
              </p:cNvPr>
              <p:cNvSpPr/>
              <p:nvPr/>
            </p:nvSpPr>
            <p:spPr>
              <a:xfrm>
                <a:off x="978567" y="787029"/>
                <a:ext cx="81990" cy="8424"/>
              </a:xfrm>
              <a:custGeom>
                <a:avLst/>
                <a:gdLst>
                  <a:gd name="connsiteX0" fmla="*/ 1871 w 81990"/>
                  <a:gd name="connsiteY0" fmla="*/ -392 h 8424"/>
                  <a:gd name="connsiteX1" fmla="*/ 79294 w 81990"/>
                  <a:gd name="connsiteY1" fmla="*/ -392 h 8424"/>
                  <a:gd name="connsiteX2" fmla="*/ 81866 w 81990"/>
                  <a:gd name="connsiteY2" fmla="*/ 1335 h 8424"/>
                  <a:gd name="connsiteX3" fmla="*/ 81866 w 81990"/>
                  <a:gd name="connsiteY3" fmla="*/ 7653 h 8424"/>
                  <a:gd name="connsiteX4" fmla="*/ 80606 w 81990"/>
                  <a:gd name="connsiteY4" fmla="*/ 7653 h 8424"/>
                  <a:gd name="connsiteX5" fmla="*/ 78535 w 81990"/>
                  <a:gd name="connsiteY5" fmla="*/ 7273 h 8424"/>
                  <a:gd name="connsiteX6" fmla="*/ 4219 w 81990"/>
                  <a:gd name="connsiteY6" fmla="*/ 7428 h 8424"/>
                  <a:gd name="connsiteX7" fmla="*/ 1923 w 81990"/>
                  <a:gd name="connsiteY7" fmla="*/ 8032 h 8424"/>
                  <a:gd name="connsiteX8" fmla="*/ -28 w 81990"/>
                  <a:gd name="connsiteY8" fmla="*/ 8032 h 8424"/>
                  <a:gd name="connsiteX9" fmla="*/ 1871 w 81990"/>
                  <a:gd name="connsiteY9" fmla="*/ -374 h 8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90" h="8424">
                    <a:moveTo>
                      <a:pt x="1871" y="-392"/>
                    </a:moveTo>
                    <a:lnTo>
                      <a:pt x="79294" y="-392"/>
                    </a:lnTo>
                    <a:cubicBezTo>
                      <a:pt x="81021" y="-392"/>
                      <a:pt x="81314" y="696"/>
                      <a:pt x="81866" y="1335"/>
                    </a:cubicBezTo>
                    <a:lnTo>
                      <a:pt x="81866" y="7653"/>
                    </a:lnTo>
                    <a:lnTo>
                      <a:pt x="80606" y="7653"/>
                    </a:lnTo>
                    <a:cubicBezTo>
                      <a:pt x="80002" y="7773"/>
                      <a:pt x="79139" y="7273"/>
                      <a:pt x="78535" y="7273"/>
                    </a:cubicBezTo>
                    <a:cubicBezTo>
                      <a:pt x="53383" y="7273"/>
                      <a:pt x="29474" y="7273"/>
                      <a:pt x="4219" y="7428"/>
                    </a:cubicBezTo>
                    <a:cubicBezTo>
                      <a:pt x="3839" y="7428"/>
                      <a:pt x="2337" y="8032"/>
                      <a:pt x="1923" y="8032"/>
                    </a:cubicBezTo>
                    <a:lnTo>
                      <a:pt x="-28" y="8032"/>
                    </a:lnTo>
                    <a:cubicBezTo>
                      <a:pt x="-28" y="6876"/>
                      <a:pt x="-770" y="-374"/>
                      <a:pt x="1871" y="-374"/>
                    </a:cubicBezTo>
                    <a:close/>
                  </a:path>
                </a:pathLst>
              </a:custGeom>
              <a:grpFill/>
              <a:ln w="1718"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F5EB392A-493B-DB5A-E3DD-B08EA3DEE6EC}"/>
                  </a:ext>
                </a:extLst>
              </p:cNvPr>
              <p:cNvSpPr/>
              <p:nvPr/>
            </p:nvSpPr>
            <p:spPr>
              <a:xfrm>
                <a:off x="977438" y="707396"/>
                <a:ext cx="38150" cy="9494"/>
              </a:xfrm>
              <a:custGeom>
                <a:avLst/>
                <a:gdLst>
                  <a:gd name="connsiteX0" fmla="*/ -124 w 38150"/>
                  <a:gd name="connsiteY0" fmla="*/ -392 h 9494"/>
                  <a:gd name="connsiteX1" fmla="*/ 38027 w 38150"/>
                  <a:gd name="connsiteY1" fmla="*/ -392 h 9494"/>
                  <a:gd name="connsiteX2" fmla="*/ 38027 w 38150"/>
                  <a:gd name="connsiteY2" fmla="*/ 9103 h 9494"/>
                  <a:gd name="connsiteX3" fmla="*/ -124 w 38150"/>
                  <a:gd name="connsiteY3" fmla="*/ 9103 h 9494"/>
                  <a:gd name="connsiteX4" fmla="*/ -124 w 38150"/>
                  <a:gd name="connsiteY4" fmla="*/ -392 h 9494"/>
                  <a:gd name="connsiteX5" fmla="*/ 33435 w 38150"/>
                  <a:gd name="connsiteY5" fmla="*/ 713 h 9494"/>
                  <a:gd name="connsiteX6" fmla="*/ 34488 w 38150"/>
                  <a:gd name="connsiteY6" fmla="*/ 713 h 9494"/>
                  <a:gd name="connsiteX7" fmla="*/ 34488 w 38150"/>
                  <a:gd name="connsiteY7" fmla="*/ 7998 h 9494"/>
                  <a:gd name="connsiteX8" fmla="*/ 33435 w 38150"/>
                  <a:gd name="connsiteY8" fmla="*/ 7998 h 9494"/>
                  <a:gd name="connsiteX9" fmla="*/ 33435 w 38150"/>
                  <a:gd name="connsiteY9" fmla="*/ 713 h 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50" h="9494">
                    <a:moveTo>
                      <a:pt x="-124" y="-392"/>
                    </a:moveTo>
                    <a:lnTo>
                      <a:pt x="38027" y="-392"/>
                    </a:lnTo>
                    <a:lnTo>
                      <a:pt x="38027" y="9103"/>
                    </a:lnTo>
                    <a:lnTo>
                      <a:pt x="-124" y="9103"/>
                    </a:lnTo>
                    <a:lnTo>
                      <a:pt x="-124" y="-392"/>
                    </a:lnTo>
                    <a:close/>
                    <a:moveTo>
                      <a:pt x="33435" y="713"/>
                    </a:moveTo>
                    <a:lnTo>
                      <a:pt x="34488" y="713"/>
                    </a:lnTo>
                    <a:lnTo>
                      <a:pt x="34488" y="7998"/>
                    </a:lnTo>
                    <a:lnTo>
                      <a:pt x="33435" y="7998"/>
                    </a:lnTo>
                    <a:lnTo>
                      <a:pt x="33435" y="713"/>
                    </a:lnTo>
                    <a:close/>
                  </a:path>
                </a:pathLst>
              </a:custGeom>
              <a:grpFill/>
              <a:ln w="1718"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19F703D0-2645-7423-5D70-0290F6FE43A1}"/>
                  </a:ext>
                </a:extLst>
              </p:cNvPr>
              <p:cNvSpPr/>
              <p:nvPr/>
            </p:nvSpPr>
            <p:spPr>
              <a:xfrm>
                <a:off x="977438" y="696261"/>
                <a:ext cx="38150" cy="9477"/>
              </a:xfrm>
              <a:custGeom>
                <a:avLst/>
                <a:gdLst>
                  <a:gd name="connsiteX0" fmla="*/ -124 w 38150"/>
                  <a:gd name="connsiteY0" fmla="*/ -392 h 9477"/>
                  <a:gd name="connsiteX1" fmla="*/ 38027 w 38150"/>
                  <a:gd name="connsiteY1" fmla="*/ -392 h 9477"/>
                  <a:gd name="connsiteX2" fmla="*/ 38027 w 38150"/>
                  <a:gd name="connsiteY2" fmla="*/ 9085 h 9477"/>
                  <a:gd name="connsiteX3" fmla="*/ -124 w 38150"/>
                  <a:gd name="connsiteY3" fmla="*/ 9085 h 9477"/>
                  <a:gd name="connsiteX4" fmla="*/ -124 w 38150"/>
                  <a:gd name="connsiteY4" fmla="*/ -392 h 9477"/>
                  <a:gd name="connsiteX5" fmla="*/ 33435 w 38150"/>
                  <a:gd name="connsiteY5" fmla="*/ 696 h 9477"/>
                  <a:gd name="connsiteX6" fmla="*/ 34488 w 38150"/>
                  <a:gd name="connsiteY6" fmla="*/ 696 h 9477"/>
                  <a:gd name="connsiteX7" fmla="*/ 34488 w 38150"/>
                  <a:gd name="connsiteY7" fmla="*/ 7981 h 9477"/>
                  <a:gd name="connsiteX8" fmla="*/ 33435 w 38150"/>
                  <a:gd name="connsiteY8" fmla="*/ 7981 h 9477"/>
                  <a:gd name="connsiteX9" fmla="*/ 33435 w 38150"/>
                  <a:gd name="connsiteY9" fmla="*/ 696 h 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50" h="9477">
                    <a:moveTo>
                      <a:pt x="-124" y="-392"/>
                    </a:moveTo>
                    <a:lnTo>
                      <a:pt x="38027" y="-392"/>
                    </a:lnTo>
                    <a:lnTo>
                      <a:pt x="38027" y="9085"/>
                    </a:lnTo>
                    <a:lnTo>
                      <a:pt x="-124" y="9085"/>
                    </a:lnTo>
                    <a:lnTo>
                      <a:pt x="-124" y="-392"/>
                    </a:lnTo>
                    <a:close/>
                    <a:moveTo>
                      <a:pt x="33435" y="696"/>
                    </a:moveTo>
                    <a:lnTo>
                      <a:pt x="34488" y="696"/>
                    </a:lnTo>
                    <a:lnTo>
                      <a:pt x="34488" y="7981"/>
                    </a:lnTo>
                    <a:lnTo>
                      <a:pt x="33435" y="7981"/>
                    </a:lnTo>
                    <a:lnTo>
                      <a:pt x="33435" y="696"/>
                    </a:lnTo>
                    <a:close/>
                  </a:path>
                </a:pathLst>
              </a:custGeom>
              <a:grpFill/>
              <a:ln w="1718"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BD553668-0CDF-80BF-0D29-D2E69C704681}"/>
                  </a:ext>
                </a:extLst>
              </p:cNvPr>
              <p:cNvSpPr/>
              <p:nvPr/>
            </p:nvSpPr>
            <p:spPr>
              <a:xfrm>
                <a:off x="977438" y="685179"/>
                <a:ext cx="38150" cy="9477"/>
              </a:xfrm>
              <a:custGeom>
                <a:avLst/>
                <a:gdLst>
                  <a:gd name="connsiteX0" fmla="*/ -124 w 38150"/>
                  <a:gd name="connsiteY0" fmla="*/ -392 h 9477"/>
                  <a:gd name="connsiteX1" fmla="*/ 38027 w 38150"/>
                  <a:gd name="connsiteY1" fmla="*/ -392 h 9477"/>
                  <a:gd name="connsiteX2" fmla="*/ 38027 w 38150"/>
                  <a:gd name="connsiteY2" fmla="*/ 9085 h 9477"/>
                  <a:gd name="connsiteX3" fmla="*/ -124 w 38150"/>
                  <a:gd name="connsiteY3" fmla="*/ 9085 h 9477"/>
                  <a:gd name="connsiteX4" fmla="*/ -124 w 38150"/>
                  <a:gd name="connsiteY4" fmla="*/ -392 h 9477"/>
                  <a:gd name="connsiteX5" fmla="*/ 33435 w 38150"/>
                  <a:gd name="connsiteY5" fmla="*/ 679 h 9477"/>
                  <a:gd name="connsiteX6" fmla="*/ 34488 w 38150"/>
                  <a:gd name="connsiteY6" fmla="*/ 679 h 9477"/>
                  <a:gd name="connsiteX7" fmla="*/ 34488 w 38150"/>
                  <a:gd name="connsiteY7" fmla="*/ 7981 h 9477"/>
                  <a:gd name="connsiteX8" fmla="*/ 33435 w 38150"/>
                  <a:gd name="connsiteY8" fmla="*/ 7981 h 9477"/>
                  <a:gd name="connsiteX9" fmla="*/ 33435 w 38150"/>
                  <a:gd name="connsiteY9" fmla="*/ 679 h 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50" h="9477">
                    <a:moveTo>
                      <a:pt x="-124" y="-392"/>
                    </a:moveTo>
                    <a:lnTo>
                      <a:pt x="38027" y="-392"/>
                    </a:lnTo>
                    <a:lnTo>
                      <a:pt x="38027" y="9085"/>
                    </a:lnTo>
                    <a:lnTo>
                      <a:pt x="-124" y="9085"/>
                    </a:lnTo>
                    <a:lnTo>
                      <a:pt x="-124" y="-392"/>
                    </a:lnTo>
                    <a:close/>
                    <a:moveTo>
                      <a:pt x="33435" y="679"/>
                    </a:moveTo>
                    <a:lnTo>
                      <a:pt x="34488" y="679"/>
                    </a:lnTo>
                    <a:lnTo>
                      <a:pt x="34488" y="7981"/>
                    </a:lnTo>
                    <a:lnTo>
                      <a:pt x="33435" y="7981"/>
                    </a:lnTo>
                    <a:lnTo>
                      <a:pt x="33435" y="679"/>
                    </a:lnTo>
                    <a:close/>
                  </a:path>
                </a:pathLst>
              </a:custGeom>
              <a:grpFill/>
              <a:ln w="1718"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80E676FC-1ECC-0137-A8B1-39F00DE141EA}"/>
                  </a:ext>
                </a:extLst>
              </p:cNvPr>
              <p:cNvSpPr/>
              <p:nvPr/>
            </p:nvSpPr>
            <p:spPr>
              <a:xfrm>
                <a:off x="1018160" y="662342"/>
                <a:ext cx="11289" cy="54323"/>
              </a:xfrm>
              <a:custGeom>
                <a:avLst/>
                <a:gdLst>
                  <a:gd name="connsiteX0" fmla="*/ 11166 w 11289"/>
                  <a:gd name="connsiteY0" fmla="*/ 1488 h 54323"/>
                  <a:gd name="connsiteX1" fmla="*/ 11166 w 11289"/>
                  <a:gd name="connsiteY1" fmla="*/ 53932 h 54323"/>
                  <a:gd name="connsiteX2" fmla="*/ -124 w 11289"/>
                  <a:gd name="connsiteY2" fmla="*/ 53932 h 54323"/>
                  <a:gd name="connsiteX3" fmla="*/ -124 w 11289"/>
                  <a:gd name="connsiteY3" fmla="*/ 1730 h 54323"/>
                  <a:gd name="connsiteX4" fmla="*/ 11166 w 11289"/>
                  <a:gd name="connsiteY4" fmla="*/ 1471 h 5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 h="54323">
                    <a:moveTo>
                      <a:pt x="11166" y="1488"/>
                    </a:moveTo>
                    <a:lnTo>
                      <a:pt x="11166" y="53932"/>
                    </a:lnTo>
                    <a:lnTo>
                      <a:pt x="-124" y="53932"/>
                    </a:lnTo>
                    <a:lnTo>
                      <a:pt x="-124" y="1730"/>
                    </a:lnTo>
                    <a:cubicBezTo>
                      <a:pt x="-124" y="-773"/>
                      <a:pt x="10130" y="-1309"/>
                      <a:pt x="11166" y="1471"/>
                    </a:cubicBezTo>
                    <a:close/>
                  </a:path>
                </a:pathLst>
              </a:custGeom>
              <a:grpFill/>
              <a:ln w="1718"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1B3ECEA8-D89A-B6BB-C2D0-FE4B4C8911E1}"/>
                  </a:ext>
                </a:extLst>
              </p:cNvPr>
              <p:cNvSpPr/>
              <p:nvPr/>
            </p:nvSpPr>
            <p:spPr>
              <a:xfrm>
                <a:off x="1031107" y="665988"/>
                <a:ext cx="9425" cy="50678"/>
              </a:xfrm>
              <a:custGeom>
                <a:avLst/>
                <a:gdLst>
                  <a:gd name="connsiteX0" fmla="*/ 9302 w 9425"/>
                  <a:gd name="connsiteY0" fmla="*/ 1209 h 50678"/>
                  <a:gd name="connsiteX1" fmla="*/ 9302 w 9425"/>
                  <a:gd name="connsiteY1" fmla="*/ 50286 h 50678"/>
                  <a:gd name="connsiteX2" fmla="*/ -124 w 9425"/>
                  <a:gd name="connsiteY2" fmla="*/ 50286 h 50678"/>
                  <a:gd name="connsiteX3" fmla="*/ -124 w 9425"/>
                  <a:gd name="connsiteY3" fmla="*/ 1537 h 50678"/>
                  <a:gd name="connsiteX4" fmla="*/ 9302 w 9425"/>
                  <a:gd name="connsiteY4" fmla="*/ 1278 h 5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5" h="50678">
                    <a:moveTo>
                      <a:pt x="9302" y="1209"/>
                    </a:moveTo>
                    <a:lnTo>
                      <a:pt x="9302" y="50286"/>
                    </a:lnTo>
                    <a:lnTo>
                      <a:pt x="-124" y="50286"/>
                    </a:lnTo>
                    <a:lnTo>
                      <a:pt x="-124" y="1537"/>
                    </a:lnTo>
                    <a:cubicBezTo>
                      <a:pt x="-124" y="-707"/>
                      <a:pt x="8508" y="-1243"/>
                      <a:pt x="9302" y="1278"/>
                    </a:cubicBezTo>
                    <a:close/>
                  </a:path>
                </a:pathLst>
              </a:custGeom>
              <a:grpFill/>
              <a:ln w="1718"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82271FF5-9844-A97B-4DCA-4311183A69FD}"/>
                  </a:ext>
                </a:extLst>
              </p:cNvPr>
              <p:cNvSpPr/>
              <p:nvPr/>
            </p:nvSpPr>
            <p:spPr>
              <a:xfrm>
                <a:off x="1039679" y="674774"/>
                <a:ext cx="34533" cy="46000"/>
              </a:xfrm>
              <a:custGeom>
                <a:avLst/>
                <a:gdLst>
                  <a:gd name="connsiteX0" fmla="*/ 8516 w 34533"/>
                  <a:gd name="connsiteY0" fmla="*/ -85 h 46000"/>
                  <a:gd name="connsiteX1" fmla="*/ 34410 w 34533"/>
                  <a:gd name="connsiteY1" fmla="*/ 40033 h 46000"/>
                  <a:gd name="connsiteX2" fmla="*/ 25778 w 34533"/>
                  <a:gd name="connsiteY2" fmla="*/ 45609 h 46000"/>
                  <a:gd name="connsiteX3" fmla="*/ 5 w 34533"/>
                  <a:gd name="connsiteY3" fmla="*/ 5508 h 46000"/>
                  <a:gd name="connsiteX4" fmla="*/ 8516 w 34533"/>
                  <a:gd name="connsiteY4" fmla="*/ -85 h 4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33" h="46000">
                    <a:moveTo>
                      <a:pt x="8516" y="-85"/>
                    </a:moveTo>
                    <a:lnTo>
                      <a:pt x="34410" y="40033"/>
                    </a:lnTo>
                    <a:lnTo>
                      <a:pt x="25778" y="45609"/>
                    </a:lnTo>
                    <a:cubicBezTo>
                      <a:pt x="17147" y="32248"/>
                      <a:pt x="8516" y="18869"/>
                      <a:pt x="5" y="5508"/>
                    </a:cubicBezTo>
                    <a:cubicBezTo>
                      <a:pt x="-1203" y="3782"/>
                      <a:pt x="6427" y="-1743"/>
                      <a:pt x="8516" y="-85"/>
                    </a:cubicBezTo>
                    <a:close/>
                  </a:path>
                </a:pathLst>
              </a:custGeom>
              <a:grpFill/>
              <a:ln w="1718"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8F4BEF82-E07C-2292-3205-D468BAE35D45}"/>
                  </a:ext>
                </a:extLst>
              </p:cNvPr>
              <p:cNvSpPr/>
              <p:nvPr/>
            </p:nvSpPr>
            <p:spPr>
              <a:xfrm>
                <a:off x="935886" y="823884"/>
                <a:ext cx="163701" cy="6145"/>
              </a:xfrm>
              <a:custGeom>
                <a:avLst/>
                <a:gdLst>
                  <a:gd name="connsiteX0" fmla="*/ -124 w 163701"/>
                  <a:gd name="connsiteY0" fmla="*/ -392 h 6145"/>
                  <a:gd name="connsiteX1" fmla="*/ 163578 w 163701"/>
                  <a:gd name="connsiteY1" fmla="*/ -392 h 6145"/>
                  <a:gd name="connsiteX2" fmla="*/ 160229 w 163701"/>
                  <a:gd name="connsiteY2" fmla="*/ 4217 h 6145"/>
                  <a:gd name="connsiteX3" fmla="*/ 159867 w 163701"/>
                  <a:gd name="connsiteY3" fmla="*/ 4649 h 6145"/>
                  <a:gd name="connsiteX4" fmla="*/ 159107 w 163701"/>
                  <a:gd name="connsiteY4" fmla="*/ 5754 h 6145"/>
                  <a:gd name="connsiteX5" fmla="*/ 4399 w 163701"/>
                  <a:gd name="connsiteY5" fmla="*/ 5754 h 6145"/>
                  <a:gd name="connsiteX6" fmla="*/ 3778 w 163701"/>
                  <a:gd name="connsiteY6" fmla="*/ 5063 h 6145"/>
                  <a:gd name="connsiteX7" fmla="*/ 3053 w 163701"/>
                  <a:gd name="connsiteY7" fmla="*/ 4079 h 6145"/>
                  <a:gd name="connsiteX8" fmla="*/ 2069 w 163701"/>
                  <a:gd name="connsiteY8" fmla="*/ 2802 h 6145"/>
                  <a:gd name="connsiteX9" fmla="*/ -124 w 163701"/>
                  <a:gd name="connsiteY9" fmla="*/ -392 h 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701" h="6145">
                    <a:moveTo>
                      <a:pt x="-124" y="-392"/>
                    </a:moveTo>
                    <a:lnTo>
                      <a:pt x="163578" y="-392"/>
                    </a:lnTo>
                    <a:cubicBezTo>
                      <a:pt x="162416" y="1112"/>
                      <a:pt x="161299" y="2648"/>
                      <a:pt x="160229" y="4217"/>
                    </a:cubicBezTo>
                    <a:cubicBezTo>
                      <a:pt x="160229" y="4425"/>
                      <a:pt x="160022" y="4632"/>
                      <a:pt x="159867" y="4649"/>
                    </a:cubicBezTo>
                    <a:cubicBezTo>
                      <a:pt x="159659" y="5184"/>
                      <a:pt x="159366" y="5339"/>
                      <a:pt x="159107" y="5754"/>
                    </a:cubicBezTo>
                    <a:lnTo>
                      <a:pt x="4399" y="5754"/>
                    </a:lnTo>
                    <a:cubicBezTo>
                      <a:pt x="4252" y="5476"/>
                      <a:pt x="4038" y="5239"/>
                      <a:pt x="3778" y="5063"/>
                    </a:cubicBezTo>
                    <a:cubicBezTo>
                      <a:pt x="3626" y="4678"/>
                      <a:pt x="3375" y="4340"/>
                      <a:pt x="3053" y="4079"/>
                    </a:cubicBezTo>
                    <a:cubicBezTo>
                      <a:pt x="2837" y="3579"/>
                      <a:pt x="2498" y="3139"/>
                      <a:pt x="2069" y="2802"/>
                    </a:cubicBezTo>
                    <a:cubicBezTo>
                      <a:pt x="1361" y="1714"/>
                      <a:pt x="619" y="713"/>
                      <a:pt x="-124" y="-392"/>
                    </a:cubicBezTo>
                    <a:close/>
                  </a:path>
                </a:pathLst>
              </a:custGeom>
              <a:grpFill/>
              <a:ln w="1718"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B0EFB2B1-98FD-811B-40BD-F57A012C6E13}"/>
                  </a:ext>
                </a:extLst>
              </p:cNvPr>
              <p:cNvSpPr/>
              <p:nvPr/>
            </p:nvSpPr>
            <p:spPr>
              <a:xfrm>
                <a:off x="967701" y="671901"/>
                <a:ext cx="48336" cy="13260"/>
              </a:xfrm>
              <a:custGeom>
                <a:avLst/>
                <a:gdLst>
                  <a:gd name="connsiteX0" fmla="*/ 42204 w 48336"/>
                  <a:gd name="connsiteY0" fmla="*/ 11729 h 13260"/>
                  <a:gd name="connsiteX1" fmla="*/ 30915 w 48336"/>
                  <a:gd name="connsiteY1" fmla="*/ 11729 h 13260"/>
                  <a:gd name="connsiteX2" fmla="*/ 20384 w 48336"/>
                  <a:gd name="connsiteY2" fmla="*/ 11729 h 13260"/>
                  <a:gd name="connsiteX3" fmla="*/ 18658 w 48336"/>
                  <a:gd name="connsiteY3" fmla="*/ 9813 h 13260"/>
                  <a:gd name="connsiteX4" fmla="*/ 18658 w 48336"/>
                  <a:gd name="connsiteY4" fmla="*/ 9692 h 13260"/>
                  <a:gd name="connsiteX5" fmla="*/ 34281 w 48336"/>
                  <a:gd name="connsiteY5" fmla="*/ 8121 h 13260"/>
                  <a:gd name="connsiteX6" fmla="*/ 6022 w 48336"/>
                  <a:gd name="connsiteY6" fmla="*/ 11764 h 13260"/>
                  <a:gd name="connsiteX7" fmla="*/ -124 w 48336"/>
                  <a:gd name="connsiteY7" fmla="*/ 12869 h 13260"/>
                  <a:gd name="connsiteX8" fmla="*/ 2414 w 48336"/>
                  <a:gd name="connsiteY8" fmla="*/ 6205 h 13260"/>
                  <a:gd name="connsiteX9" fmla="*/ 36387 w 48336"/>
                  <a:gd name="connsiteY9" fmla="*/ 2839 h 13260"/>
                  <a:gd name="connsiteX10" fmla="*/ 47003 w 48336"/>
                  <a:gd name="connsiteY10" fmla="*/ 9244 h 13260"/>
                  <a:gd name="connsiteX11" fmla="*/ 42187 w 48336"/>
                  <a:gd name="connsiteY11" fmla="*/ 11764 h 13260"/>
                  <a:gd name="connsiteX12" fmla="*/ 39770 w 48336"/>
                  <a:gd name="connsiteY12" fmla="*/ 9192 h 13260"/>
                  <a:gd name="connsiteX13" fmla="*/ 41635 w 48336"/>
                  <a:gd name="connsiteY13" fmla="*/ 6999 h 13260"/>
                  <a:gd name="connsiteX14" fmla="*/ 42498 w 48336"/>
                  <a:gd name="connsiteY14" fmla="*/ 6999 h 13260"/>
                  <a:gd name="connsiteX15" fmla="*/ 41255 w 48336"/>
                  <a:gd name="connsiteY15" fmla="*/ 3098 h 13260"/>
                  <a:gd name="connsiteX16" fmla="*/ 42532 w 48336"/>
                  <a:gd name="connsiteY16" fmla="*/ 8380 h 13260"/>
                  <a:gd name="connsiteX17" fmla="*/ 39770 w 48336"/>
                  <a:gd name="connsiteY17" fmla="*/ 9209 h 13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336" h="13260">
                    <a:moveTo>
                      <a:pt x="42204" y="11729"/>
                    </a:moveTo>
                    <a:lnTo>
                      <a:pt x="30915" y="11729"/>
                    </a:lnTo>
                    <a:lnTo>
                      <a:pt x="20384" y="11729"/>
                    </a:lnTo>
                    <a:cubicBezTo>
                      <a:pt x="19504" y="10918"/>
                      <a:pt x="19003" y="10625"/>
                      <a:pt x="18658" y="9813"/>
                    </a:cubicBezTo>
                    <a:cubicBezTo>
                      <a:pt x="18658" y="9554"/>
                      <a:pt x="18554" y="9813"/>
                      <a:pt x="18658" y="9692"/>
                    </a:cubicBezTo>
                    <a:cubicBezTo>
                      <a:pt x="33262" y="8415"/>
                      <a:pt x="34367" y="8398"/>
                      <a:pt x="34281" y="8121"/>
                    </a:cubicBezTo>
                    <a:cubicBezTo>
                      <a:pt x="24719" y="7629"/>
                      <a:pt x="15147" y="8864"/>
                      <a:pt x="6022" y="11764"/>
                    </a:cubicBezTo>
                    <a:cubicBezTo>
                      <a:pt x="4033" y="12408"/>
                      <a:pt x="1965" y="12781"/>
                      <a:pt x="-124" y="12869"/>
                    </a:cubicBezTo>
                    <a:cubicBezTo>
                      <a:pt x="791" y="10089"/>
                      <a:pt x="2138" y="9554"/>
                      <a:pt x="2414" y="6205"/>
                    </a:cubicBezTo>
                    <a:cubicBezTo>
                      <a:pt x="13686" y="3944"/>
                      <a:pt x="24510" y="2010"/>
                      <a:pt x="36387" y="2839"/>
                    </a:cubicBezTo>
                    <a:cubicBezTo>
                      <a:pt x="40513" y="-3842"/>
                      <a:pt x="51923" y="595"/>
                      <a:pt x="47003" y="9244"/>
                    </a:cubicBezTo>
                    <a:cubicBezTo>
                      <a:pt x="45381" y="11177"/>
                      <a:pt x="44535" y="11194"/>
                      <a:pt x="42187" y="11764"/>
                    </a:cubicBezTo>
                    <a:close/>
                    <a:moveTo>
                      <a:pt x="39770" y="9192"/>
                    </a:moveTo>
                    <a:cubicBezTo>
                      <a:pt x="40133" y="8363"/>
                      <a:pt x="41151" y="7828"/>
                      <a:pt x="41635" y="6999"/>
                    </a:cubicBezTo>
                    <a:lnTo>
                      <a:pt x="42498" y="6999"/>
                    </a:lnTo>
                    <a:cubicBezTo>
                      <a:pt x="42392" y="5620"/>
                      <a:pt x="41968" y="4284"/>
                      <a:pt x="41255" y="3098"/>
                    </a:cubicBezTo>
                    <a:cubicBezTo>
                      <a:pt x="45899" y="3927"/>
                      <a:pt x="45053" y="6706"/>
                      <a:pt x="42532" y="8380"/>
                    </a:cubicBezTo>
                    <a:cubicBezTo>
                      <a:pt x="41654" y="8779"/>
                      <a:pt x="40723" y="9059"/>
                      <a:pt x="39770" y="9209"/>
                    </a:cubicBezTo>
                    <a:close/>
                  </a:path>
                </a:pathLst>
              </a:custGeom>
              <a:grpFill/>
              <a:ln w="1718"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50BD28A0-EE4C-BA96-9CED-82B2CC6866D4}"/>
                  </a:ext>
                </a:extLst>
              </p:cNvPr>
              <p:cNvSpPr/>
              <p:nvPr/>
            </p:nvSpPr>
            <p:spPr>
              <a:xfrm>
                <a:off x="949783" y="723813"/>
                <a:ext cx="33745" cy="84397"/>
              </a:xfrm>
              <a:custGeom>
                <a:avLst/>
                <a:gdLst>
                  <a:gd name="connsiteX0" fmla="*/ -107 w 33745"/>
                  <a:gd name="connsiteY0" fmla="*/ 82020 h 84397"/>
                  <a:gd name="connsiteX1" fmla="*/ 30138 w 33745"/>
                  <a:gd name="connsiteY1" fmla="*/ -392 h 84397"/>
                  <a:gd name="connsiteX2" fmla="*/ 33590 w 33745"/>
                  <a:gd name="connsiteY2" fmla="*/ 1335 h 84397"/>
                  <a:gd name="connsiteX3" fmla="*/ 32969 w 33745"/>
                  <a:gd name="connsiteY3" fmla="*/ 3889 h 84397"/>
                  <a:gd name="connsiteX4" fmla="*/ 22611 w 33745"/>
                  <a:gd name="connsiteY4" fmla="*/ 32908 h 84397"/>
                  <a:gd name="connsiteX5" fmla="*/ 4468 w 33745"/>
                  <a:gd name="connsiteY5" fmla="*/ 84005 h 84397"/>
                  <a:gd name="connsiteX6" fmla="*/ -124 w 33745"/>
                  <a:gd name="connsiteY6" fmla="*/ 82072 h 8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45" h="84397">
                    <a:moveTo>
                      <a:pt x="-107" y="82020"/>
                    </a:moveTo>
                    <a:cubicBezTo>
                      <a:pt x="1758" y="77238"/>
                      <a:pt x="30310" y="-409"/>
                      <a:pt x="30138" y="-392"/>
                    </a:cubicBezTo>
                    <a:lnTo>
                      <a:pt x="33590" y="1335"/>
                    </a:lnTo>
                    <a:cubicBezTo>
                      <a:pt x="33590" y="1335"/>
                      <a:pt x="33832" y="1110"/>
                      <a:pt x="32969" y="3889"/>
                    </a:cubicBezTo>
                    <a:cubicBezTo>
                      <a:pt x="32106" y="6669"/>
                      <a:pt x="22611" y="32908"/>
                      <a:pt x="22611" y="32908"/>
                    </a:cubicBezTo>
                    <a:lnTo>
                      <a:pt x="4468" y="84005"/>
                    </a:lnTo>
                    <a:lnTo>
                      <a:pt x="-124" y="82072"/>
                    </a:lnTo>
                    <a:close/>
                  </a:path>
                </a:pathLst>
              </a:custGeom>
              <a:grpFill/>
              <a:ln w="1718"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2F069624-7D8A-3387-2F4E-843DF1A18C15}"/>
                  </a:ext>
                </a:extLst>
              </p:cNvPr>
              <p:cNvSpPr/>
              <p:nvPr/>
            </p:nvSpPr>
            <p:spPr>
              <a:xfrm>
                <a:off x="934411" y="801719"/>
                <a:ext cx="30089" cy="22044"/>
              </a:xfrm>
              <a:custGeom>
                <a:avLst/>
                <a:gdLst>
                  <a:gd name="connsiteX0" fmla="*/ 20496 w 30089"/>
                  <a:gd name="connsiteY0" fmla="*/ 4545 h 22044"/>
                  <a:gd name="connsiteX1" fmla="*/ 27677 w 30089"/>
                  <a:gd name="connsiteY1" fmla="*/ 7445 h 22044"/>
                  <a:gd name="connsiteX2" fmla="*/ 27677 w 30089"/>
                  <a:gd name="connsiteY2" fmla="*/ 8395 h 22044"/>
                  <a:gd name="connsiteX3" fmla="*/ 28420 w 30089"/>
                  <a:gd name="connsiteY3" fmla="*/ 9552 h 22044"/>
                  <a:gd name="connsiteX4" fmla="*/ 29939 w 30089"/>
                  <a:gd name="connsiteY4" fmla="*/ 10777 h 22044"/>
                  <a:gd name="connsiteX5" fmla="*/ 25813 w 30089"/>
                  <a:gd name="connsiteY5" fmla="*/ 20859 h 22044"/>
                  <a:gd name="connsiteX6" fmla="*/ 23759 w 30089"/>
                  <a:gd name="connsiteY6" fmla="*/ 20703 h 22044"/>
                  <a:gd name="connsiteX7" fmla="*/ 22688 w 30089"/>
                  <a:gd name="connsiteY7" fmla="*/ 21135 h 22044"/>
                  <a:gd name="connsiteX8" fmla="*/ 21912 w 30089"/>
                  <a:gd name="connsiteY8" fmla="*/ 21653 h 22044"/>
                  <a:gd name="connsiteX9" fmla="*/ 2232 w 30089"/>
                  <a:gd name="connsiteY9" fmla="*/ 13833 h 22044"/>
                  <a:gd name="connsiteX10" fmla="*/ 2232 w 30089"/>
                  <a:gd name="connsiteY10" fmla="*/ 12901 h 22044"/>
                  <a:gd name="connsiteX11" fmla="*/ 1887 w 30089"/>
                  <a:gd name="connsiteY11" fmla="*/ 11934 h 22044"/>
                  <a:gd name="connsiteX12" fmla="*/ -64 w 30089"/>
                  <a:gd name="connsiteY12" fmla="*/ 10622 h 22044"/>
                  <a:gd name="connsiteX13" fmla="*/ 3958 w 30089"/>
                  <a:gd name="connsiteY13" fmla="*/ 558 h 22044"/>
                  <a:gd name="connsiteX14" fmla="*/ 5995 w 30089"/>
                  <a:gd name="connsiteY14" fmla="*/ 558 h 22044"/>
                  <a:gd name="connsiteX15" fmla="*/ 7135 w 30089"/>
                  <a:gd name="connsiteY15" fmla="*/ 420 h 22044"/>
                  <a:gd name="connsiteX16" fmla="*/ 7946 w 30089"/>
                  <a:gd name="connsiteY16" fmla="*/ -392 h 22044"/>
                  <a:gd name="connsiteX17" fmla="*/ 15904 w 30089"/>
                  <a:gd name="connsiteY17" fmla="*/ 2802 h 22044"/>
                  <a:gd name="connsiteX18" fmla="*/ 20461 w 30089"/>
                  <a:gd name="connsiteY18" fmla="*/ 4528 h 2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089" h="22044">
                    <a:moveTo>
                      <a:pt x="20496" y="4545"/>
                    </a:moveTo>
                    <a:cubicBezTo>
                      <a:pt x="23154" y="5650"/>
                      <a:pt x="25675" y="6738"/>
                      <a:pt x="27677" y="7445"/>
                    </a:cubicBezTo>
                    <a:cubicBezTo>
                      <a:pt x="27677" y="7843"/>
                      <a:pt x="27677" y="7998"/>
                      <a:pt x="27677" y="8395"/>
                    </a:cubicBezTo>
                    <a:cubicBezTo>
                      <a:pt x="27677" y="8792"/>
                      <a:pt x="28005" y="9396"/>
                      <a:pt x="28420" y="9552"/>
                    </a:cubicBezTo>
                    <a:cubicBezTo>
                      <a:pt x="29110" y="10087"/>
                      <a:pt x="30146" y="10277"/>
                      <a:pt x="29939" y="10777"/>
                    </a:cubicBezTo>
                    <a:cubicBezTo>
                      <a:pt x="28558" y="14126"/>
                      <a:pt x="27228" y="17492"/>
                      <a:pt x="25813" y="20859"/>
                    </a:cubicBezTo>
                    <a:cubicBezTo>
                      <a:pt x="25640" y="21515"/>
                      <a:pt x="24656" y="20859"/>
                      <a:pt x="23759" y="20703"/>
                    </a:cubicBezTo>
                    <a:cubicBezTo>
                      <a:pt x="23358" y="20696"/>
                      <a:pt x="22971" y="20852"/>
                      <a:pt x="22688" y="21135"/>
                    </a:cubicBezTo>
                    <a:cubicBezTo>
                      <a:pt x="22378" y="21214"/>
                      <a:pt x="22105" y="21397"/>
                      <a:pt x="21912" y="21653"/>
                    </a:cubicBezTo>
                    <a:cubicBezTo>
                      <a:pt x="16733" y="19529"/>
                      <a:pt x="7497" y="15732"/>
                      <a:pt x="2232" y="13833"/>
                    </a:cubicBezTo>
                    <a:cubicBezTo>
                      <a:pt x="2232" y="13436"/>
                      <a:pt x="2232" y="13263"/>
                      <a:pt x="2232" y="12901"/>
                    </a:cubicBezTo>
                    <a:cubicBezTo>
                      <a:pt x="2077" y="12901"/>
                      <a:pt x="2059" y="12296"/>
                      <a:pt x="1887" y="11934"/>
                    </a:cubicBezTo>
                    <a:cubicBezTo>
                      <a:pt x="1075" y="11209"/>
                      <a:pt x="-444" y="11330"/>
                      <a:pt x="-64" y="10622"/>
                    </a:cubicBezTo>
                    <a:cubicBezTo>
                      <a:pt x="1248" y="7273"/>
                      <a:pt x="2629" y="3907"/>
                      <a:pt x="3958" y="558"/>
                    </a:cubicBezTo>
                    <a:cubicBezTo>
                      <a:pt x="4148" y="40"/>
                      <a:pt x="5098" y="558"/>
                      <a:pt x="5995" y="558"/>
                    </a:cubicBezTo>
                    <a:cubicBezTo>
                      <a:pt x="6379" y="539"/>
                      <a:pt x="6758" y="492"/>
                      <a:pt x="7135" y="420"/>
                    </a:cubicBezTo>
                    <a:cubicBezTo>
                      <a:pt x="7394" y="40"/>
                      <a:pt x="7756" y="-133"/>
                      <a:pt x="7946" y="-392"/>
                    </a:cubicBezTo>
                    <a:cubicBezTo>
                      <a:pt x="10087" y="575"/>
                      <a:pt x="12935" y="1680"/>
                      <a:pt x="15904" y="2802"/>
                    </a:cubicBezTo>
                    <a:lnTo>
                      <a:pt x="20461" y="4528"/>
                    </a:lnTo>
                    <a:close/>
                  </a:path>
                </a:pathLst>
              </a:custGeom>
              <a:grpFill/>
              <a:ln w="1718"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AF8AE5AA-BC69-BA2A-EFC1-83B0FD2FD50A}"/>
                  </a:ext>
                </a:extLst>
              </p:cNvPr>
              <p:cNvSpPr/>
              <p:nvPr/>
            </p:nvSpPr>
            <p:spPr>
              <a:xfrm>
                <a:off x="967218" y="796575"/>
                <a:ext cx="104663" cy="24530"/>
              </a:xfrm>
              <a:custGeom>
                <a:avLst/>
                <a:gdLst>
                  <a:gd name="connsiteX0" fmla="*/ -124 w 104663"/>
                  <a:gd name="connsiteY0" fmla="*/ -392 h 24530"/>
                  <a:gd name="connsiteX1" fmla="*/ 104540 w 104663"/>
                  <a:gd name="connsiteY1" fmla="*/ -392 h 24530"/>
                  <a:gd name="connsiteX2" fmla="*/ 104540 w 104663"/>
                  <a:gd name="connsiteY2" fmla="*/ 24138 h 24530"/>
                  <a:gd name="connsiteX3" fmla="*/ -124 w 104663"/>
                  <a:gd name="connsiteY3" fmla="*/ 24138 h 24530"/>
                  <a:gd name="connsiteX4" fmla="*/ -124 w 104663"/>
                  <a:gd name="connsiteY4" fmla="*/ -392 h 24530"/>
                  <a:gd name="connsiteX5" fmla="*/ 29706 w 104663"/>
                  <a:gd name="connsiteY5" fmla="*/ 3371 h 24530"/>
                  <a:gd name="connsiteX6" fmla="*/ 26046 w 104663"/>
                  <a:gd name="connsiteY6" fmla="*/ 3371 h 24530"/>
                  <a:gd name="connsiteX7" fmla="*/ 20868 w 104663"/>
                  <a:gd name="connsiteY7" fmla="*/ 7014 h 24530"/>
                  <a:gd name="connsiteX8" fmla="*/ 20868 w 104663"/>
                  <a:gd name="connsiteY8" fmla="*/ 10380 h 24530"/>
                  <a:gd name="connsiteX9" fmla="*/ 24786 w 104663"/>
                  <a:gd name="connsiteY9" fmla="*/ 10380 h 24530"/>
                  <a:gd name="connsiteX10" fmla="*/ 24786 w 104663"/>
                  <a:gd name="connsiteY10" fmla="*/ 20237 h 24530"/>
                  <a:gd name="connsiteX11" fmla="*/ 29672 w 104663"/>
                  <a:gd name="connsiteY11" fmla="*/ 20237 h 24530"/>
                  <a:gd name="connsiteX12" fmla="*/ 29672 w 104663"/>
                  <a:gd name="connsiteY12" fmla="*/ 3371 h 24530"/>
                  <a:gd name="connsiteX13" fmla="*/ 44483 w 104663"/>
                  <a:gd name="connsiteY13" fmla="*/ 16923 h 24530"/>
                  <a:gd name="connsiteX14" fmla="*/ 41583 w 104663"/>
                  <a:gd name="connsiteY14" fmla="*/ 15076 h 24530"/>
                  <a:gd name="connsiteX15" fmla="*/ 43931 w 104663"/>
                  <a:gd name="connsiteY15" fmla="*/ 12987 h 24530"/>
                  <a:gd name="connsiteX16" fmla="*/ 46126 w 104663"/>
                  <a:gd name="connsiteY16" fmla="*/ 14615 h 24530"/>
                  <a:gd name="connsiteX17" fmla="*/ 46140 w 104663"/>
                  <a:gd name="connsiteY17" fmla="*/ 15076 h 24530"/>
                  <a:gd name="connsiteX18" fmla="*/ 44414 w 104663"/>
                  <a:gd name="connsiteY18" fmla="*/ 16923 h 24530"/>
                  <a:gd name="connsiteX19" fmla="*/ 43792 w 104663"/>
                  <a:gd name="connsiteY19" fmla="*/ 10225 h 24530"/>
                  <a:gd name="connsiteX20" fmla="*/ 41704 w 104663"/>
                  <a:gd name="connsiteY20" fmla="*/ 8498 h 24530"/>
                  <a:gd name="connsiteX21" fmla="*/ 43931 w 104663"/>
                  <a:gd name="connsiteY21" fmla="*/ 6669 h 24530"/>
                  <a:gd name="connsiteX22" fmla="*/ 45914 w 104663"/>
                  <a:gd name="connsiteY22" fmla="*/ 8091 h 24530"/>
                  <a:gd name="connsiteX23" fmla="*/ 45933 w 104663"/>
                  <a:gd name="connsiteY23" fmla="*/ 8498 h 24530"/>
                  <a:gd name="connsiteX24" fmla="*/ 43792 w 104663"/>
                  <a:gd name="connsiteY24" fmla="*/ 10225 h 24530"/>
                  <a:gd name="connsiteX25" fmla="*/ 39339 w 104663"/>
                  <a:gd name="connsiteY25" fmla="*/ 11468 h 24530"/>
                  <a:gd name="connsiteX26" fmla="*/ 36594 w 104663"/>
                  <a:gd name="connsiteY26" fmla="*/ 15231 h 24530"/>
                  <a:gd name="connsiteX27" fmla="*/ 43931 w 104663"/>
                  <a:gd name="connsiteY27" fmla="*/ 20410 h 24530"/>
                  <a:gd name="connsiteX28" fmla="*/ 51043 w 104663"/>
                  <a:gd name="connsiteY28" fmla="*/ 15231 h 24530"/>
                  <a:gd name="connsiteX29" fmla="*/ 48263 w 104663"/>
                  <a:gd name="connsiteY29" fmla="*/ 11330 h 24530"/>
                  <a:gd name="connsiteX30" fmla="*/ 50490 w 104663"/>
                  <a:gd name="connsiteY30" fmla="*/ 7877 h 24530"/>
                  <a:gd name="connsiteX31" fmla="*/ 44034 w 104663"/>
                  <a:gd name="connsiteY31" fmla="*/ 3285 h 24530"/>
                  <a:gd name="connsiteX32" fmla="*/ 37129 w 104663"/>
                  <a:gd name="connsiteY32" fmla="*/ 7894 h 24530"/>
                  <a:gd name="connsiteX33" fmla="*/ 39321 w 104663"/>
                  <a:gd name="connsiteY33" fmla="*/ 11347 h 24530"/>
                  <a:gd name="connsiteX34" fmla="*/ 60900 w 104663"/>
                  <a:gd name="connsiteY34" fmla="*/ 11330 h 24530"/>
                  <a:gd name="connsiteX35" fmla="*/ 58828 w 104663"/>
                  <a:gd name="connsiteY35" fmla="*/ 9103 h 24530"/>
                  <a:gd name="connsiteX36" fmla="*/ 60917 w 104663"/>
                  <a:gd name="connsiteY36" fmla="*/ 6858 h 24530"/>
                  <a:gd name="connsiteX37" fmla="*/ 63132 w 104663"/>
                  <a:gd name="connsiteY37" fmla="*/ 8543 h 24530"/>
                  <a:gd name="connsiteX38" fmla="*/ 63144 w 104663"/>
                  <a:gd name="connsiteY38" fmla="*/ 8965 h 24530"/>
                  <a:gd name="connsiteX39" fmla="*/ 61281 w 104663"/>
                  <a:gd name="connsiteY39" fmla="*/ 11319 h 24530"/>
                  <a:gd name="connsiteX40" fmla="*/ 60900 w 104663"/>
                  <a:gd name="connsiteY40" fmla="*/ 11330 h 24530"/>
                  <a:gd name="connsiteX41" fmla="*/ 54236 w 104663"/>
                  <a:gd name="connsiteY41" fmla="*/ 16198 h 24530"/>
                  <a:gd name="connsiteX42" fmla="*/ 61055 w 104663"/>
                  <a:gd name="connsiteY42" fmla="*/ 20358 h 24530"/>
                  <a:gd name="connsiteX43" fmla="*/ 68357 w 104663"/>
                  <a:gd name="connsiteY43" fmla="*/ 11899 h 24530"/>
                  <a:gd name="connsiteX44" fmla="*/ 60606 w 104663"/>
                  <a:gd name="connsiteY44" fmla="*/ 3371 h 24530"/>
                  <a:gd name="connsiteX45" fmla="*/ 53822 w 104663"/>
                  <a:gd name="connsiteY45" fmla="*/ 9120 h 24530"/>
                  <a:gd name="connsiteX46" fmla="*/ 59291 w 104663"/>
                  <a:gd name="connsiteY46" fmla="*/ 14663 h 24530"/>
                  <a:gd name="connsiteX47" fmla="*/ 59501 w 104663"/>
                  <a:gd name="connsiteY47" fmla="*/ 14661 h 24530"/>
                  <a:gd name="connsiteX48" fmla="*/ 63472 w 104663"/>
                  <a:gd name="connsiteY48" fmla="*/ 13418 h 24530"/>
                  <a:gd name="connsiteX49" fmla="*/ 60900 w 104663"/>
                  <a:gd name="connsiteY49" fmla="*/ 17061 h 24530"/>
                  <a:gd name="connsiteX50" fmla="*/ 58828 w 104663"/>
                  <a:gd name="connsiteY50" fmla="*/ 15801 h 24530"/>
                  <a:gd name="connsiteX51" fmla="*/ 54236 w 104663"/>
                  <a:gd name="connsiteY51" fmla="*/ 16198 h 24530"/>
                  <a:gd name="connsiteX52" fmla="*/ 78732 w 104663"/>
                  <a:gd name="connsiteY52" fmla="*/ 12503 h 24530"/>
                  <a:gd name="connsiteX53" fmla="*/ 80942 w 104663"/>
                  <a:gd name="connsiteY53" fmla="*/ 14535 h 24530"/>
                  <a:gd name="connsiteX54" fmla="*/ 80942 w 104663"/>
                  <a:gd name="connsiteY54" fmla="*/ 14730 h 24530"/>
                  <a:gd name="connsiteX55" fmla="*/ 79115 w 104663"/>
                  <a:gd name="connsiteY55" fmla="*/ 17052 h 24530"/>
                  <a:gd name="connsiteX56" fmla="*/ 78715 w 104663"/>
                  <a:gd name="connsiteY56" fmla="*/ 17061 h 24530"/>
                  <a:gd name="connsiteX57" fmla="*/ 76488 w 104663"/>
                  <a:gd name="connsiteY57" fmla="*/ 14834 h 24530"/>
                  <a:gd name="connsiteX58" fmla="*/ 78352 w 104663"/>
                  <a:gd name="connsiteY58" fmla="*/ 12510 h 24530"/>
                  <a:gd name="connsiteX59" fmla="*/ 78732 w 104663"/>
                  <a:gd name="connsiteY59" fmla="*/ 12503 h 24530"/>
                  <a:gd name="connsiteX60" fmla="*/ 85395 w 104663"/>
                  <a:gd name="connsiteY60" fmla="*/ 7860 h 24530"/>
                  <a:gd name="connsiteX61" fmla="*/ 78577 w 104663"/>
                  <a:gd name="connsiteY61" fmla="*/ 3406 h 24530"/>
                  <a:gd name="connsiteX62" fmla="*/ 71257 w 104663"/>
                  <a:gd name="connsiteY62" fmla="*/ 11916 h 24530"/>
                  <a:gd name="connsiteX63" fmla="*/ 79129 w 104663"/>
                  <a:gd name="connsiteY63" fmla="*/ 20392 h 24530"/>
                  <a:gd name="connsiteX64" fmla="*/ 85810 w 104663"/>
                  <a:gd name="connsiteY64" fmla="*/ 14713 h 24530"/>
                  <a:gd name="connsiteX65" fmla="*/ 80201 w 104663"/>
                  <a:gd name="connsiteY65" fmla="*/ 9275 h 24530"/>
                  <a:gd name="connsiteX66" fmla="*/ 80165 w 104663"/>
                  <a:gd name="connsiteY66" fmla="*/ 9275 h 24530"/>
                  <a:gd name="connsiteX67" fmla="*/ 76281 w 104663"/>
                  <a:gd name="connsiteY67" fmla="*/ 10415 h 24530"/>
                  <a:gd name="connsiteX68" fmla="*/ 78732 w 104663"/>
                  <a:gd name="connsiteY68" fmla="*/ 6738 h 24530"/>
                  <a:gd name="connsiteX69" fmla="*/ 80804 w 104663"/>
                  <a:gd name="connsiteY69" fmla="*/ 8015 h 24530"/>
                  <a:gd name="connsiteX70" fmla="*/ 85395 w 104663"/>
                  <a:gd name="connsiteY70" fmla="*/ 7860 h 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4663" h="24530">
                    <a:moveTo>
                      <a:pt x="-124" y="-392"/>
                    </a:moveTo>
                    <a:lnTo>
                      <a:pt x="104540" y="-392"/>
                    </a:lnTo>
                    <a:lnTo>
                      <a:pt x="104540" y="24138"/>
                    </a:lnTo>
                    <a:lnTo>
                      <a:pt x="-124" y="24138"/>
                    </a:lnTo>
                    <a:lnTo>
                      <a:pt x="-124" y="-392"/>
                    </a:lnTo>
                    <a:close/>
                    <a:moveTo>
                      <a:pt x="29706" y="3371"/>
                    </a:moveTo>
                    <a:lnTo>
                      <a:pt x="26046" y="3371"/>
                    </a:lnTo>
                    <a:cubicBezTo>
                      <a:pt x="25580" y="5771"/>
                      <a:pt x="23871" y="7014"/>
                      <a:pt x="20868" y="7014"/>
                    </a:cubicBezTo>
                    <a:lnTo>
                      <a:pt x="20868" y="10380"/>
                    </a:lnTo>
                    <a:lnTo>
                      <a:pt x="24786" y="10380"/>
                    </a:lnTo>
                    <a:lnTo>
                      <a:pt x="24786" y="20237"/>
                    </a:lnTo>
                    <a:lnTo>
                      <a:pt x="29672" y="20237"/>
                    </a:lnTo>
                    <a:lnTo>
                      <a:pt x="29672" y="3371"/>
                    </a:lnTo>
                    <a:close/>
                    <a:moveTo>
                      <a:pt x="44483" y="16923"/>
                    </a:moveTo>
                    <a:cubicBezTo>
                      <a:pt x="42670" y="17095"/>
                      <a:pt x="41738" y="16733"/>
                      <a:pt x="41583" y="15076"/>
                    </a:cubicBezTo>
                    <a:cubicBezTo>
                      <a:pt x="41427" y="13418"/>
                      <a:pt x="42360" y="12987"/>
                      <a:pt x="43931" y="12987"/>
                    </a:cubicBezTo>
                    <a:cubicBezTo>
                      <a:pt x="44987" y="12830"/>
                      <a:pt x="45971" y="13558"/>
                      <a:pt x="46126" y="14615"/>
                    </a:cubicBezTo>
                    <a:cubicBezTo>
                      <a:pt x="46151" y="14768"/>
                      <a:pt x="46154" y="14922"/>
                      <a:pt x="46140" y="15076"/>
                    </a:cubicBezTo>
                    <a:cubicBezTo>
                      <a:pt x="46140" y="16318"/>
                      <a:pt x="45605" y="16905"/>
                      <a:pt x="44414" y="16923"/>
                    </a:cubicBezTo>
                    <a:close/>
                    <a:moveTo>
                      <a:pt x="43792" y="10225"/>
                    </a:moveTo>
                    <a:cubicBezTo>
                      <a:pt x="42481" y="10225"/>
                      <a:pt x="41755" y="9638"/>
                      <a:pt x="41704" y="8498"/>
                    </a:cubicBezTo>
                    <a:cubicBezTo>
                      <a:pt x="41652" y="7359"/>
                      <a:pt x="42498" y="6686"/>
                      <a:pt x="43931" y="6669"/>
                    </a:cubicBezTo>
                    <a:cubicBezTo>
                      <a:pt x="44871" y="6513"/>
                      <a:pt x="45760" y="7150"/>
                      <a:pt x="45914" y="8091"/>
                    </a:cubicBezTo>
                    <a:cubicBezTo>
                      <a:pt x="45936" y="8226"/>
                      <a:pt x="45943" y="8362"/>
                      <a:pt x="45933" y="8498"/>
                    </a:cubicBezTo>
                    <a:cubicBezTo>
                      <a:pt x="45933" y="9603"/>
                      <a:pt x="45225" y="10225"/>
                      <a:pt x="43792" y="10225"/>
                    </a:cubicBezTo>
                    <a:close/>
                    <a:moveTo>
                      <a:pt x="39339" y="11468"/>
                    </a:moveTo>
                    <a:cubicBezTo>
                      <a:pt x="37687" y="11968"/>
                      <a:pt x="36566" y="13505"/>
                      <a:pt x="36594" y="15231"/>
                    </a:cubicBezTo>
                    <a:cubicBezTo>
                      <a:pt x="36715" y="18580"/>
                      <a:pt x="39149" y="20254"/>
                      <a:pt x="43931" y="20410"/>
                    </a:cubicBezTo>
                    <a:cubicBezTo>
                      <a:pt x="48712" y="20565"/>
                      <a:pt x="50836" y="18683"/>
                      <a:pt x="51043" y="15231"/>
                    </a:cubicBezTo>
                    <a:cubicBezTo>
                      <a:pt x="51003" y="13484"/>
                      <a:pt x="49902" y="11937"/>
                      <a:pt x="48263" y="11330"/>
                    </a:cubicBezTo>
                    <a:cubicBezTo>
                      <a:pt x="49727" y="10850"/>
                      <a:pt x="50656" y="9410"/>
                      <a:pt x="50490" y="7877"/>
                    </a:cubicBezTo>
                    <a:cubicBezTo>
                      <a:pt x="50283" y="4925"/>
                      <a:pt x="48074" y="3423"/>
                      <a:pt x="44034" y="3285"/>
                    </a:cubicBezTo>
                    <a:cubicBezTo>
                      <a:pt x="39667" y="3423"/>
                      <a:pt x="37336" y="5011"/>
                      <a:pt x="37129" y="7894"/>
                    </a:cubicBezTo>
                    <a:cubicBezTo>
                      <a:pt x="37025" y="9401"/>
                      <a:pt x="37915" y="10800"/>
                      <a:pt x="39321" y="11347"/>
                    </a:cubicBezTo>
                    <a:close/>
                    <a:moveTo>
                      <a:pt x="60900" y="11330"/>
                    </a:moveTo>
                    <a:cubicBezTo>
                      <a:pt x="59588" y="11330"/>
                      <a:pt x="58915" y="10397"/>
                      <a:pt x="58828" y="9103"/>
                    </a:cubicBezTo>
                    <a:cubicBezTo>
                      <a:pt x="58742" y="7808"/>
                      <a:pt x="59622" y="6876"/>
                      <a:pt x="60917" y="6858"/>
                    </a:cubicBezTo>
                    <a:cubicBezTo>
                      <a:pt x="61994" y="6712"/>
                      <a:pt x="62985" y="7466"/>
                      <a:pt x="63132" y="8543"/>
                    </a:cubicBezTo>
                    <a:cubicBezTo>
                      <a:pt x="63151" y="8683"/>
                      <a:pt x="63154" y="8825"/>
                      <a:pt x="63144" y="8965"/>
                    </a:cubicBezTo>
                    <a:cubicBezTo>
                      <a:pt x="63280" y="10130"/>
                      <a:pt x="62446" y="11183"/>
                      <a:pt x="61281" y="11319"/>
                    </a:cubicBezTo>
                    <a:cubicBezTo>
                      <a:pt x="61155" y="11335"/>
                      <a:pt x="61028" y="11338"/>
                      <a:pt x="60900" y="11330"/>
                    </a:cubicBezTo>
                    <a:close/>
                    <a:moveTo>
                      <a:pt x="54236" y="16198"/>
                    </a:moveTo>
                    <a:cubicBezTo>
                      <a:pt x="54823" y="19098"/>
                      <a:pt x="57085" y="20358"/>
                      <a:pt x="61055" y="20358"/>
                    </a:cubicBezTo>
                    <a:cubicBezTo>
                      <a:pt x="65751" y="20254"/>
                      <a:pt x="68167" y="17458"/>
                      <a:pt x="68357" y="11899"/>
                    </a:cubicBezTo>
                    <a:cubicBezTo>
                      <a:pt x="68547" y="6341"/>
                      <a:pt x="65802" y="3371"/>
                      <a:pt x="60606" y="3371"/>
                    </a:cubicBezTo>
                    <a:cubicBezTo>
                      <a:pt x="56222" y="3510"/>
                      <a:pt x="53960" y="5305"/>
                      <a:pt x="53822" y="9120"/>
                    </a:cubicBezTo>
                    <a:cubicBezTo>
                      <a:pt x="53801" y="12162"/>
                      <a:pt x="56251" y="14644"/>
                      <a:pt x="59291" y="14663"/>
                    </a:cubicBezTo>
                    <a:cubicBezTo>
                      <a:pt x="59362" y="14665"/>
                      <a:pt x="59431" y="14663"/>
                      <a:pt x="59501" y="14661"/>
                    </a:cubicBezTo>
                    <a:cubicBezTo>
                      <a:pt x="60914" y="14622"/>
                      <a:pt x="62289" y="14192"/>
                      <a:pt x="63472" y="13418"/>
                    </a:cubicBezTo>
                    <a:cubicBezTo>
                      <a:pt x="63472" y="15818"/>
                      <a:pt x="62591" y="17061"/>
                      <a:pt x="60900" y="17061"/>
                    </a:cubicBezTo>
                    <a:cubicBezTo>
                      <a:pt x="59795" y="17061"/>
                      <a:pt x="59173" y="16854"/>
                      <a:pt x="58828" y="15801"/>
                    </a:cubicBezTo>
                    <a:lnTo>
                      <a:pt x="54236" y="16198"/>
                    </a:lnTo>
                    <a:close/>
                    <a:moveTo>
                      <a:pt x="78732" y="12503"/>
                    </a:moveTo>
                    <a:cubicBezTo>
                      <a:pt x="79904" y="12455"/>
                      <a:pt x="80893" y="13365"/>
                      <a:pt x="80942" y="14535"/>
                    </a:cubicBezTo>
                    <a:cubicBezTo>
                      <a:pt x="80945" y="14601"/>
                      <a:pt x="80945" y="14666"/>
                      <a:pt x="80942" y="14730"/>
                    </a:cubicBezTo>
                    <a:cubicBezTo>
                      <a:pt x="81078" y="15876"/>
                      <a:pt x="80260" y="16916"/>
                      <a:pt x="79115" y="17052"/>
                    </a:cubicBezTo>
                    <a:cubicBezTo>
                      <a:pt x="78982" y="17068"/>
                      <a:pt x="78848" y="17071"/>
                      <a:pt x="78715" y="17061"/>
                    </a:cubicBezTo>
                    <a:cubicBezTo>
                      <a:pt x="77299" y="16940"/>
                      <a:pt x="76522" y="16353"/>
                      <a:pt x="76488" y="14834"/>
                    </a:cubicBezTo>
                    <a:cubicBezTo>
                      <a:pt x="76360" y="13677"/>
                      <a:pt x="77196" y="12638"/>
                      <a:pt x="78352" y="12510"/>
                    </a:cubicBezTo>
                    <a:cubicBezTo>
                      <a:pt x="78478" y="12496"/>
                      <a:pt x="78606" y="12495"/>
                      <a:pt x="78732" y="12503"/>
                    </a:cubicBezTo>
                    <a:close/>
                    <a:moveTo>
                      <a:pt x="85395" y="7860"/>
                    </a:moveTo>
                    <a:cubicBezTo>
                      <a:pt x="84843" y="4701"/>
                      <a:pt x="82582" y="3406"/>
                      <a:pt x="78577" y="3406"/>
                    </a:cubicBezTo>
                    <a:cubicBezTo>
                      <a:pt x="73881" y="3544"/>
                      <a:pt x="71465" y="6341"/>
                      <a:pt x="71257" y="11916"/>
                    </a:cubicBezTo>
                    <a:cubicBezTo>
                      <a:pt x="71050" y="17492"/>
                      <a:pt x="73881" y="20392"/>
                      <a:pt x="79129" y="20392"/>
                    </a:cubicBezTo>
                    <a:cubicBezTo>
                      <a:pt x="83479" y="20289"/>
                      <a:pt x="85706" y="18459"/>
                      <a:pt x="85810" y="14713"/>
                    </a:cubicBezTo>
                    <a:cubicBezTo>
                      <a:pt x="85763" y="11663"/>
                      <a:pt x="83251" y="9227"/>
                      <a:pt x="80201" y="9275"/>
                    </a:cubicBezTo>
                    <a:cubicBezTo>
                      <a:pt x="80189" y="9275"/>
                      <a:pt x="80177" y="9275"/>
                      <a:pt x="80165" y="9275"/>
                    </a:cubicBezTo>
                    <a:cubicBezTo>
                      <a:pt x="78779" y="9211"/>
                      <a:pt x="77412" y="9612"/>
                      <a:pt x="76281" y="10415"/>
                    </a:cubicBezTo>
                    <a:cubicBezTo>
                      <a:pt x="76281" y="8015"/>
                      <a:pt x="77058" y="6755"/>
                      <a:pt x="78732" y="6738"/>
                    </a:cubicBezTo>
                    <a:cubicBezTo>
                      <a:pt x="79837" y="6738"/>
                      <a:pt x="80458" y="7048"/>
                      <a:pt x="80804" y="8015"/>
                    </a:cubicBezTo>
                    <a:lnTo>
                      <a:pt x="85395" y="7860"/>
                    </a:lnTo>
                    <a:close/>
                  </a:path>
                </a:pathLst>
              </a:custGeom>
              <a:grpFill/>
              <a:ln w="1718"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788BCED9-8953-49FA-E7EF-5400CF67BC40}"/>
                  </a:ext>
                </a:extLst>
              </p:cNvPr>
              <p:cNvSpPr/>
              <p:nvPr/>
            </p:nvSpPr>
            <p:spPr>
              <a:xfrm>
                <a:off x="1048588" y="565268"/>
                <a:ext cx="60372" cy="60727"/>
              </a:xfrm>
              <a:custGeom>
                <a:avLst/>
                <a:gdLst>
                  <a:gd name="connsiteX0" fmla="*/ 41433 w 60372"/>
                  <a:gd name="connsiteY0" fmla="*/ 8278 h 60727"/>
                  <a:gd name="connsiteX1" fmla="*/ 33682 w 60372"/>
                  <a:gd name="connsiteY1" fmla="*/ 8831 h 60727"/>
                  <a:gd name="connsiteX2" fmla="*/ 31956 w 60372"/>
                  <a:gd name="connsiteY2" fmla="*/ 15529 h 60727"/>
                  <a:gd name="connsiteX3" fmla="*/ 39517 w 60372"/>
                  <a:gd name="connsiteY3" fmla="*/ 19706 h 60727"/>
                  <a:gd name="connsiteX4" fmla="*/ 38758 w 60372"/>
                  <a:gd name="connsiteY4" fmla="*/ 21433 h 60727"/>
                  <a:gd name="connsiteX5" fmla="*/ 36928 w 60372"/>
                  <a:gd name="connsiteY5" fmla="*/ 20345 h 60727"/>
                  <a:gd name="connsiteX6" fmla="*/ 22721 w 60372"/>
                  <a:gd name="connsiteY6" fmla="*/ 27043 h 60727"/>
                  <a:gd name="connsiteX7" fmla="*/ 16920 w 60372"/>
                  <a:gd name="connsiteY7" fmla="*/ 23401 h 60727"/>
                  <a:gd name="connsiteX8" fmla="*/ 21875 w 60372"/>
                  <a:gd name="connsiteY8" fmla="*/ 19775 h 60727"/>
                  <a:gd name="connsiteX9" fmla="*/ 24861 w 60372"/>
                  <a:gd name="connsiteY9" fmla="*/ 11403 h 60727"/>
                  <a:gd name="connsiteX10" fmla="*/ 27485 w 60372"/>
                  <a:gd name="connsiteY10" fmla="*/ 1356 h 60727"/>
                  <a:gd name="connsiteX11" fmla="*/ 22185 w 60372"/>
                  <a:gd name="connsiteY11" fmla="*/ 1615 h 60727"/>
                  <a:gd name="connsiteX12" fmla="*/ 20459 w 60372"/>
                  <a:gd name="connsiteY12" fmla="*/ 6966 h 60727"/>
                  <a:gd name="connsiteX13" fmla="*/ 8513 w 60372"/>
                  <a:gd name="connsiteY13" fmla="*/ 3514 h 60727"/>
                  <a:gd name="connsiteX14" fmla="*/ 7391 w 60372"/>
                  <a:gd name="connsiteY14" fmla="*/ 8848 h 60727"/>
                  <a:gd name="connsiteX15" fmla="*/ 14659 w 60372"/>
                  <a:gd name="connsiteY15" fmla="*/ 10246 h 60727"/>
                  <a:gd name="connsiteX16" fmla="*/ 13796 w 60372"/>
                  <a:gd name="connsiteY16" fmla="*/ 12991 h 60727"/>
                  <a:gd name="connsiteX17" fmla="*/ 5164 w 60372"/>
                  <a:gd name="connsiteY17" fmla="*/ 12180 h 60727"/>
                  <a:gd name="connsiteX18" fmla="*/ 6597 w 60372"/>
                  <a:gd name="connsiteY18" fmla="*/ 16910 h 60727"/>
                  <a:gd name="connsiteX19" fmla="*/ 14866 w 60372"/>
                  <a:gd name="connsiteY19" fmla="*/ 15805 h 60727"/>
                  <a:gd name="connsiteX20" fmla="*/ 15867 w 60372"/>
                  <a:gd name="connsiteY20" fmla="*/ 18860 h 60727"/>
                  <a:gd name="connsiteX21" fmla="*/ 9100 w 60372"/>
                  <a:gd name="connsiteY21" fmla="*/ 19983 h 60727"/>
                  <a:gd name="connsiteX22" fmla="*/ 3300 w 60372"/>
                  <a:gd name="connsiteY22" fmla="*/ 24160 h 60727"/>
                  <a:gd name="connsiteX23" fmla="*/ 590 w 60372"/>
                  <a:gd name="connsiteY23" fmla="*/ 31410 h 60727"/>
                  <a:gd name="connsiteX24" fmla="*/ 3266 w 60372"/>
                  <a:gd name="connsiteY24" fmla="*/ 37539 h 60727"/>
                  <a:gd name="connsiteX25" fmla="*/ 11206 w 60372"/>
                  <a:gd name="connsiteY25" fmla="*/ 39265 h 60727"/>
                  <a:gd name="connsiteX26" fmla="*/ 43125 w 60372"/>
                  <a:gd name="connsiteY26" fmla="*/ 57909 h 60727"/>
                  <a:gd name="connsiteX27" fmla="*/ 49374 w 60372"/>
                  <a:gd name="connsiteY27" fmla="*/ 57339 h 60727"/>
                  <a:gd name="connsiteX28" fmla="*/ 46284 w 60372"/>
                  <a:gd name="connsiteY28" fmla="*/ 51780 h 60727"/>
                  <a:gd name="connsiteX29" fmla="*/ 53396 w 60372"/>
                  <a:gd name="connsiteY29" fmla="*/ 37573 h 60727"/>
                  <a:gd name="connsiteX30" fmla="*/ 48218 w 60372"/>
                  <a:gd name="connsiteY30" fmla="*/ 25852 h 60727"/>
                  <a:gd name="connsiteX31" fmla="*/ 45732 w 60372"/>
                  <a:gd name="connsiteY31" fmla="*/ 24730 h 60727"/>
                  <a:gd name="connsiteX32" fmla="*/ 46474 w 60372"/>
                  <a:gd name="connsiteY32" fmla="*/ 23003 h 60727"/>
                  <a:gd name="connsiteX33" fmla="*/ 55623 w 60372"/>
                  <a:gd name="connsiteY33" fmla="*/ 26456 h 60727"/>
                  <a:gd name="connsiteX34" fmla="*/ 60042 w 60372"/>
                  <a:gd name="connsiteY34" fmla="*/ 20846 h 60727"/>
                  <a:gd name="connsiteX35" fmla="*/ 53137 w 60372"/>
                  <a:gd name="connsiteY35" fmla="*/ 13613 h 60727"/>
                  <a:gd name="connsiteX36" fmla="*/ 41451 w 60372"/>
                  <a:gd name="connsiteY36" fmla="*/ 8330 h 60727"/>
                  <a:gd name="connsiteX37" fmla="*/ 43833 w 60372"/>
                  <a:gd name="connsiteY37" fmla="*/ 27492 h 60727"/>
                  <a:gd name="connsiteX38" fmla="*/ 42279 w 60372"/>
                  <a:gd name="connsiteY38" fmla="*/ 28614 h 60727"/>
                  <a:gd name="connsiteX39" fmla="*/ 45300 w 60372"/>
                  <a:gd name="connsiteY39" fmla="*/ 31134 h 60727"/>
                  <a:gd name="connsiteX40" fmla="*/ 43833 w 60372"/>
                  <a:gd name="connsiteY40" fmla="*/ 27492 h 60727"/>
                  <a:gd name="connsiteX41" fmla="*/ 34908 w 60372"/>
                  <a:gd name="connsiteY41" fmla="*/ 24039 h 60727"/>
                  <a:gd name="connsiteX42" fmla="*/ 33734 w 60372"/>
                  <a:gd name="connsiteY42" fmla="*/ 25472 h 60727"/>
                  <a:gd name="connsiteX43" fmla="*/ 36721 w 60372"/>
                  <a:gd name="connsiteY43" fmla="*/ 26042 h 60727"/>
                  <a:gd name="connsiteX44" fmla="*/ 34908 w 60372"/>
                  <a:gd name="connsiteY44" fmla="*/ 24039 h 60727"/>
                  <a:gd name="connsiteX45" fmla="*/ 40812 w 60372"/>
                  <a:gd name="connsiteY45" fmla="*/ 34397 h 60727"/>
                  <a:gd name="connsiteX46" fmla="*/ 44730 w 60372"/>
                  <a:gd name="connsiteY46" fmla="*/ 34708 h 60727"/>
                  <a:gd name="connsiteX47" fmla="*/ 46457 w 60372"/>
                  <a:gd name="connsiteY47" fmla="*/ 37504 h 60727"/>
                  <a:gd name="connsiteX48" fmla="*/ 40743 w 60372"/>
                  <a:gd name="connsiteY48" fmla="*/ 34397 h 60727"/>
                  <a:gd name="connsiteX49" fmla="*/ 30800 w 60372"/>
                  <a:gd name="connsiteY49" fmla="*/ 28545 h 60727"/>
                  <a:gd name="connsiteX50" fmla="*/ 29211 w 60372"/>
                  <a:gd name="connsiteY50" fmla="*/ 30271 h 60727"/>
                  <a:gd name="connsiteX51" fmla="*/ 34097 w 60372"/>
                  <a:gd name="connsiteY51" fmla="*/ 32170 h 60727"/>
                  <a:gd name="connsiteX52" fmla="*/ 30800 w 60372"/>
                  <a:gd name="connsiteY52" fmla="*/ 28562 h 60727"/>
                  <a:gd name="connsiteX53" fmla="*/ 37877 w 60372"/>
                  <a:gd name="connsiteY53" fmla="*/ 39179 h 60727"/>
                  <a:gd name="connsiteX54" fmla="*/ 34425 w 60372"/>
                  <a:gd name="connsiteY54" fmla="*/ 43356 h 60727"/>
                  <a:gd name="connsiteX55" fmla="*/ 40467 w 60372"/>
                  <a:gd name="connsiteY55" fmla="*/ 46981 h 60727"/>
                  <a:gd name="connsiteX56" fmla="*/ 43367 w 60372"/>
                  <a:gd name="connsiteY56" fmla="*/ 43080 h 60727"/>
                  <a:gd name="connsiteX57" fmla="*/ 37894 w 60372"/>
                  <a:gd name="connsiteY57" fmla="*/ 39179 h 60727"/>
                  <a:gd name="connsiteX58" fmla="*/ 24084 w 60372"/>
                  <a:gd name="connsiteY58" fmla="*/ 35036 h 60727"/>
                  <a:gd name="connsiteX59" fmla="*/ 24654 w 60372"/>
                  <a:gd name="connsiteY59" fmla="*/ 39472 h 60727"/>
                  <a:gd name="connsiteX60" fmla="*/ 29384 w 60372"/>
                  <a:gd name="connsiteY60" fmla="*/ 40335 h 60727"/>
                  <a:gd name="connsiteX61" fmla="*/ 30748 w 60372"/>
                  <a:gd name="connsiteY61" fmla="*/ 36399 h 60727"/>
                  <a:gd name="connsiteX62" fmla="*/ 24084 w 60372"/>
                  <a:gd name="connsiteY62" fmla="*/ 35036 h 60727"/>
                  <a:gd name="connsiteX63" fmla="*/ 16661 w 60372"/>
                  <a:gd name="connsiteY63" fmla="*/ 31479 h 60727"/>
                  <a:gd name="connsiteX64" fmla="*/ 14082 w 60372"/>
                  <a:gd name="connsiteY64" fmla="*/ 33492 h 60727"/>
                  <a:gd name="connsiteX65" fmla="*/ 14072 w 60372"/>
                  <a:gd name="connsiteY65" fmla="*/ 33948 h 60727"/>
                  <a:gd name="connsiteX66" fmla="*/ 16368 w 60372"/>
                  <a:gd name="connsiteY66" fmla="*/ 35995 h 60727"/>
                  <a:gd name="connsiteX67" fmla="*/ 17386 w 60372"/>
                  <a:gd name="connsiteY67" fmla="*/ 35674 h 60727"/>
                  <a:gd name="connsiteX68" fmla="*/ 16661 w 60372"/>
                  <a:gd name="connsiteY68" fmla="*/ 31514 h 60727"/>
                  <a:gd name="connsiteX69" fmla="*/ 7702 w 60372"/>
                  <a:gd name="connsiteY69" fmla="*/ 27026 h 60727"/>
                  <a:gd name="connsiteX70" fmla="*/ 5579 w 60372"/>
                  <a:gd name="connsiteY70" fmla="*/ 32584 h 60727"/>
                  <a:gd name="connsiteX71" fmla="*/ 7623 w 60372"/>
                  <a:gd name="connsiteY71" fmla="*/ 33920 h 60727"/>
                  <a:gd name="connsiteX72" fmla="*/ 8738 w 60372"/>
                  <a:gd name="connsiteY72" fmla="*/ 33137 h 60727"/>
                  <a:gd name="connsiteX73" fmla="*/ 10827 w 60372"/>
                  <a:gd name="connsiteY73" fmla="*/ 27578 h 60727"/>
                  <a:gd name="connsiteX74" fmla="*/ 7702 w 60372"/>
                  <a:gd name="connsiteY74" fmla="*/ 27026 h 60727"/>
                  <a:gd name="connsiteX75" fmla="*/ 39845 w 60372"/>
                  <a:gd name="connsiteY75" fmla="*/ 12232 h 60727"/>
                  <a:gd name="connsiteX76" fmla="*/ 38033 w 60372"/>
                  <a:gd name="connsiteY76" fmla="*/ 14769 h 60727"/>
                  <a:gd name="connsiteX77" fmla="*/ 52136 w 60372"/>
                  <a:gd name="connsiteY77" fmla="*/ 21398 h 60727"/>
                  <a:gd name="connsiteX78" fmla="*/ 51256 w 60372"/>
                  <a:gd name="connsiteY78" fmla="*/ 17497 h 60727"/>
                  <a:gd name="connsiteX79" fmla="*/ 39845 w 60372"/>
                  <a:gd name="connsiteY79" fmla="*/ 12232 h 6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372" h="60727">
                    <a:moveTo>
                      <a:pt x="41433" y="8278"/>
                    </a:moveTo>
                    <a:cubicBezTo>
                      <a:pt x="38775" y="7156"/>
                      <a:pt x="35599" y="6328"/>
                      <a:pt x="33682" y="8831"/>
                    </a:cubicBezTo>
                    <a:cubicBezTo>
                      <a:pt x="31870" y="11886"/>
                      <a:pt x="30834" y="14683"/>
                      <a:pt x="31956" y="15529"/>
                    </a:cubicBezTo>
                    <a:cubicBezTo>
                      <a:pt x="34283" y="17245"/>
                      <a:pt x="36826" y="18650"/>
                      <a:pt x="39517" y="19706"/>
                    </a:cubicBezTo>
                    <a:lnTo>
                      <a:pt x="38758" y="21433"/>
                    </a:lnTo>
                    <a:lnTo>
                      <a:pt x="36928" y="20345"/>
                    </a:lnTo>
                    <a:cubicBezTo>
                      <a:pt x="31939" y="18930"/>
                      <a:pt x="27710" y="21709"/>
                      <a:pt x="22721" y="27043"/>
                    </a:cubicBezTo>
                    <a:cubicBezTo>
                      <a:pt x="19527" y="28683"/>
                      <a:pt x="14745" y="26180"/>
                      <a:pt x="16920" y="23401"/>
                    </a:cubicBezTo>
                    <a:cubicBezTo>
                      <a:pt x="19665" y="22831"/>
                      <a:pt x="21063" y="21950"/>
                      <a:pt x="21875" y="19775"/>
                    </a:cubicBezTo>
                    <a:cubicBezTo>
                      <a:pt x="22496" y="16150"/>
                      <a:pt x="22841" y="12542"/>
                      <a:pt x="24861" y="11403"/>
                    </a:cubicBezTo>
                    <a:cubicBezTo>
                      <a:pt x="32198" y="8900"/>
                      <a:pt x="30851" y="4187"/>
                      <a:pt x="27485" y="1356"/>
                    </a:cubicBezTo>
                    <a:cubicBezTo>
                      <a:pt x="24637" y="-871"/>
                      <a:pt x="21702" y="-1164"/>
                      <a:pt x="22185" y="1615"/>
                    </a:cubicBezTo>
                    <a:cubicBezTo>
                      <a:pt x="23031" y="4187"/>
                      <a:pt x="24689" y="7519"/>
                      <a:pt x="20459" y="6966"/>
                    </a:cubicBezTo>
                    <a:lnTo>
                      <a:pt x="8513" y="3514"/>
                    </a:lnTo>
                    <a:cubicBezTo>
                      <a:pt x="5061" y="2150"/>
                      <a:pt x="2955" y="6880"/>
                      <a:pt x="7391" y="8848"/>
                    </a:cubicBezTo>
                    <a:cubicBezTo>
                      <a:pt x="9730" y="9675"/>
                      <a:pt x="12180" y="10146"/>
                      <a:pt x="14659" y="10246"/>
                    </a:cubicBezTo>
                    <a:cubicBezTo>
                      <a:pt x="17576" y="10523"/>
                      <a:pt x="17456" y="13561"/>
                      <a:pt x="13796" y="12991"/>
                    </a:cubicBezTo>
                    <a:lnTo>
                      <a:pt x="5164" y="12180"/>
                    </a:lnTo>
                    <a:cubicBezTo>
                      <a:pt x="2126" y="11904"/>
                      <a:pt x="469" y="16375"/>
                      <a:pt x="6597" y="16910"/>
                    </a:cubicBezTo>
                    <a:cubicBezTo>
                      <a:pt x="9394" y="16953"/>
                      <a:pt x="12180" y="16580"/>
                      <a:pt x="14866" y="15805"/>
                    </a:cubicBezTo>
                    <a:cubicBezTo>
                      <a:pt x="17266" y="15805"/>
                      <a:pt x="17490" y="17738"/>
                      <a:pt x="15867" y="18860"/>
                    </a:cubicBezTo>
                    <a:cubicBezTo>
                      <a:pt x="13723" y="19734"/>
                      <a:pt x="11412" y="20117"/>
                      <a:pt x="9100" y="19983"/>
                    </a:cubicBezTo>
                    <a:cubicBezTo>
                      <a:pt x="5648" y="19724"/>
                      <a:pt x="2989" y="20794"/>
                      <a:pt x="3300" y="24160"/>
                    </a:cubicBezTo>
                    <a:lnTo>
                      <a:pt x="590" y="31410"/>
                    </a:lnTo>
                    <a:cubicBezTo>
                      <a:pt x="-1136" y="35847"/>
                      <a:pt x="469" y="38074"/>
                      <a:pt x="3266" y="37539"/>
                    </a:cubicBezTo>
                    <a:lnTo>
                      <a:pt x="11206" y="39265"/>
                    </a:lnTo>
                    <a:cubicBezTo>
                      <a:pt x="27537" y="42320"/>
                      <a:pt x="36997" y="47068"/>
                      <a:pt x="43125" y="57909"/>
                    </a:cubicBezTo>
                    <a:cubicBezTo>
                      <a:pt x="45093" y="60964"/>
                      <a:pt x="49633" y="61517"/>
                      <a:pt x="49374" y="57339"/>
                    </a:cubicBezTo>
                    <a:cubicBezTo>
                      <a:pt x="48746" y="55290"/>
                      <a:pt x="47693" y="53396"/>
                      <a:pt x="46284" y="51780"/>
                    </a:cubicBezTo>
                    <a:cubicBezTo>
                      <a:pt x="49319" y="47408"/>
                      <a:pt x="51715" y="42624"/>
                      <a:pt x="53396" y="37573"/>
                    </a:cubicBezTo>
                    <a:cubicBezTo>
                      <a:pt x="55485" y="30668"/>
                      <a:pt x="50772" y="27820"/>
                      <a:pt x="48218" y="25852"/>
                    </a:cubicBezTo>
                    <a:lnTo>
                      <a:pt x="45732" y="24730"/>
                    </a:lnTo>
                    <a:lnTo>
                      <a:pt x="46474" y="23003"/>
                    </a:lnTo>
                    <a:cubicBezTo>
                      <a:pt x="49428" y="24393"/>
                      <a:pt x="52487" y="25548"/>
                      <a:pt x="55623" y="26456"/>
                    </a:cubicBezTo>
                    <a:cubicBezTo>
                      <a:pt x="57885" y="27008"/>
                      <a:pt x="58713" y="24730"/>
                      <a:pt x="60042" y="20846"/>
                    </a:cubicBezTo>
                    <a:cubicBezTo>
                      <a:pt x="61078" y="17548"/>
                      <a:pt x="58126" y="16133"/>
                      <a:pt x="53137" y="13613"/>
                    </a:cubicBezTo>
                    <a:lnTo>
                      <a:pt x="41451" y="8330"/>
                    </a:lnTo>
                    <a:close/>
                    <a:moveTo>
                      <a:pt x="43833" y="27492"/>
                    </a:moveTo>
                    <a:cubicBezTo>
                      <a:pt x="43004" y="26888"/>
                      <a:pt x="42504" y="27492"/>
                      <a:pt x="42279" y="28614"/>
                    </a:cubicBezTo>
                    <a:cubicBezTo>
                      <a:pt x="42055" y="29736"/>
                      <a:pt x="44195" y="30841"/>
                      <a:pt x="45300" y="31134"/>
                    </a:cubicBezTo>
                    <a:cubicBezTo>
                      <a:pt x="46681" y="29995"/>
                      <a:pt x="44903" y="28338"/>
                      <a:pt x="43833" y="27492"/>
                    </a:cubicBezTo>
                    <a:close/>
                    <a:moveTo>
                      <a:pt x="34908" y="24039"/>
                    </a:moveTo>
                    <a:cubicBezTo>
                      <a:pt x="34235" y="24039"/>
                      <a:pt x="33544" y="24039"/>
                      <a:pt x="33734" y="25472"/>
                    </a:cubicBezTo>
                    <a:cubicBezTo>
                      <a:pt x="34097" y="26318"/>
                      <a:pt x="36341" y="26888"/>
                      <a:pt x="36721" y="26042"/>
                    </a:cubicBezTo>
                    <a:cubicBezTo>
                      <a:pt x="37204" y="24678"/>
                      <a:pt x="36324" y="24108"/>
                      <a:pt x="34908" y="24039"/>
                    </a:cubicBezTo>
                    <a:close/>
                    <a:moveTo>
                      <a:pt x="40812" y="34397"/>
                    </a:moveTo>
                    <a:cubicBezTo>
                      <a:pt x="40691" y="32498"/>
                      <a:pt x="43453" y="33603"/>
                      <a:pt x="44730" y="34708"/>
                    </a:cubicBezTo>
                    <a:cubicBezTo>
                      <a:pt x="45386" y="35519"/>
                      <a:pt x="46923" y="36658"/>
                      <a:pt x="46457" y="37504"/>
                    </a:cubicBezTo>
                    <a:cubicBezTo>
                      <a:pt x="45248" y="39990"/>
                      <a:pt x="41278" y="37211"/>
                      <a:pt x="40743" y="34397"/>
                    </a:cubicBezTo>
                    <a:close/>
                    <a:moveTo>
                      <a:pt x="30800" y="28545"/>
                    </a:moveTo>
                    <a:cubicBezTo>
                      <a:pt x="30040" y="28303"/>
                      <a:pt x="29349" y="28838"/>
                      <a:pt x="29211" y="30271"/>
                    </a:cubicBezTo>
                    <a:cubicBezTo>
                      <a:pt x="29332" y="31376"/>
                      <a:pt x="32785" y="32774"/>
                      <a:pt x="34097" y="32170"/>
                    </a:cubicBezTo>
                    <a:cubicBezTo>
                      <a:pt x="36514" y="30271"/>
                      <a:pt x="31956" y="28838"/>
                      <a:pt x="30800" y="28562"/>
                    </a:cubicBezTo>
                    <a:close/>
                    <a:moveTo>
                      <a:pt x="37877" y="39179"/>
                    </a:moveTo>
                    <a:cubicBezTo>
                      <a:pt x="36013" y="38592"/>
                      <a:pt x="33924" y="40542"/>
                      <a:pt x="34425" y="43356"/>
                    </a:cubicBezTo>
                    <a:cubicBezTo>
                      <a:pt x="35063" y="45272"/>
                      <a:pt x="38620" y="46118"/>
                      <a:pt x="40467" y="46981"/>
                    </a:cubicBezTo>
                    <a:cubicBezTo>
                      <a:pt x="42072" y="47258"/>
                      <a:pt x="43643" y="44754"/>
                      <a:pt x="43367" y="43080"/>
                    </a:cubicBezTo>
                    <a:cubicBezTo>
                      <a:pt x="41665" y="41618"/>
                      <a:pt x="39833" y="40311"/>
                      <a:pt x="37894" y="39179"/>
                    </a:cubicBezTo>
                    <a:close/>
                    <a:moveTo>
                      <a:pt x="24084" y="35036"/>
                    </a:moveTo>
                    <a:cubicBezTo>
                      <a:pt x="22531" y="36451"/>
                      <a:pt x="23135" y="38074"/>
                      <a:pt x="24654" y="39472"/>
                    </a:cubicBezTo>
                    <a:cubicBezTo>
                      <a:pt x="26021" y="40454"/>
                      <a:pt x="27758" y="40772"/>
                      <a:pt x="29384" y="40335"/>
                    </a:cubicBezTo>
                    <a:cubicBezTo>
                      <a:pt x="30698" y="39500"/>
                      <a:pt x="31264" y="37868"/>
                      <a:pt x="30748" y="36399"/>
                    </a:cubicBezTo>
                    <a:cubicBezTo>
                      <a:pt x="29988" y="34673"/>
                      <a:pt x="26259" y="33102"/>
                      <a:pt x="24084" y="35036"/>
                    </a:cubicBezTo>
                    <a:close/>
                    <a:moveTo>
                      <a:pt x="16661" y="31479"/>
                    </a:moveTo>
                    <a:cubicBezTo>
                      <a:pt x="15393" y="31324"/>
                      <a:pt x="14239" y="32225"/>
                      <a:pt x="14082" y="33492"/>
                    </a:cubicBezTo>
                    <a:cubicBezTo>
                      <a:pt x="14065" y="33644"/>
                      <a:pt x="14060" y="33796"/>
                      <a:pt x="14072" y="33948"/>
                    </a:cubicBezTo>
                    <a:cubicBezTo>
                      <a:pt x="14141" y="35148"/>
                      <a:pt x="15168" y="36064"/>
                      <a:pt x="16368" y="35995"/>
                    </a:cubicBezTo>
                    <a:cubicBezTo>
                      <a:pt x="16729" y="35975"/>
                      <a:pt x="17079" y="35864"/>
                      <a:pt x="17386" y="35674"/>
                    </a:cubicBezTo>
                    <a:cubicBezTo>
                      <a:pt x="18871" y="34552"/>
                      <a:pt x="19113" y="32584"/>
                      <a:pt x="16661" y="31514"/>
                    </a:cubicBezTo>
                    <a:close/>
                    <a:moveTo>
                      <a:pt x="7702" y="27026"/>
                    </a:moveTo>
                    <a:lnTo>
                      <a:pt x="5579" y="32584"/>
                    </a:lnTo>
                    <a:cubicBezTo>
                      <a:pt x="5774" y="33518"/>
                      <a:pt x="6689" y="34115"/>
                      <a:pt x="7623" y="33920"/>
                    </a:cubicBezTo>
                    <a:cubicBezTo>
                      <a:pt x="8085" y="33824"/>
                      <a:pt x="8489" y="33541"/>
                      <a:pt x="8738" y="33137"/>
                    </a:cubicBezTo>
                    <a:lnTo>
                      <a:pt x="10827" y="27578"/>
                    </a:lnTo>
                    <a:cubicBezTo>
                      <a:pt x="10827" y="25610"/>
                      <a:pt x="8582" y="25351"/>
                      <a:pt x="7702" y="27026"/>
                    </a:cubicBezTo>
                    <a:close/>
                    <a:moveTo>
                      <a:pt x="39845" y="12232"/>
                    </a:moveTo>
                    <a:cubicBezTo>
                      <a:pt x="38240" y="11921"/>
                      <a:pt x="37497" y="13354"/>
                      <a:pt x="38033" y="14769"/>
                    </a:cubicBezTo>
                    <a:cubicBezTo>
                      <a:pt x="38620" y="15857"/>
                      <a:pt x="47527" y="19223"/>
                      <a:pt x="52136" y="21398"/>
                    </a:cubicBezTo>
                    <a:cubicBezTo>
                      <a:pt x="54864" y="20880"/>
                      <a:pt x="53707" y="18619"/>
                      <a:pt x="51256" y="17497"/>
                    </a:cubicBezTo>
                    <a:lnTo>
                      <a:pt x="39845" y="12232"/>
                    </a:lnTo>
                    <a:close/>
                  </a:path>
                </a:pathLst>
              </a:custGeom>
              <a:grpFill/>
              <a:ln w="1718"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36408415-32B9-8AEC-3DEF-E014615547A6}"/>
                  </a:ext>
                </a:extLst>
              </p:cNvPr>
              <p:cNvSpPr/>
              <p:nvPr/>
            </p:nvSpPr>
            <p:spPr>
              <a:xfrm>
                <a:off x="918921" y="574739"/>
                <a:ext cx="65012" cy="52414"/>
              </a:xfrm>
              <a:custGeom>
                <a:avLst/>
                <a:gdLst>
                  <a:gd name="connsiteX0" fmla="*/ 5189 w 65012"/>
                  <a:gd name="connsiteY0" fmla="*/ 18331 h 52414"/>
                  <a:gd name="connsiteX1" fmla="*/ 7071 w 65012"/>
                  <a:gd name="connsiteY1" fmla="*/ 23044 h 52414"/>
                  <a:gd name="connsiteX2" fmla="*/ 22245 w 65012"/>
                  <a:gd name="connsiteY2" fmla="*/ 14413 h 52414"/>
                  <a:gd name="connsiteX3" fmla="*/ 22245 w 65012"/>
                  <a:gd name="connsiteY3" fmla="*/ 14413 h 52414"/>
                  <a:gd name="connsiteX4" fmla="*/ 24161 w 65012"/>
                  <a:gd name="connsiteY4" fmla="*/ 17192 h 52414"/>
                  <a:gd name="connsiteX5" fmla="*/ 6311 w 65012"/>
                  <a:gd name="connsiteY5" fmla="*/ 47004 h 52414"/>
                  <a:gd name="connsiteX6" fmla="*/ 13130 w 65012"/>
                  <a:gd name="connsiteY6" fmla="*/ 48127 h 52414"/>
                  <a:gd name="connsiteX7" fmla="*/ 24713 w 65012"/>
                  <a:gd name="connsiteY7" fmla="*/ 22733 h 52414"/>
                  <a:gd name="connsiteX8" fmla="*/ 40785 w 65012"/>
                  <a:gd name="connsiteY8" fmla="*/ 17744 h 52414"/>
                  <a:gd name="connsiteX9" fmla="*/ 60481 w 65012"/>
                  <a:gd name="connsiteY9" fmla="*/ 27515 h 52414"/>
                  <a:gd name="connsiteX10" fmla="*/ 62363 w 65012"/>
                  <a:gd name="connsiteY10" fmla="*/ 20265 h 52414"/>
                  <a:gd name="connsiteX11" fmla="*/ 30392 w 65012"/>
                  <a:gd name="connsiteY11" fmla="*/ 13549 h 52414"/>
                  <a:gd name="connsiteX12" fmla="*/ 30013 w 65012"/>
                  <a:gd name="connsiteY12" fmla="*/ 10787 h 52414"/>
                  <a:gd name="connsiteX13" fmla="*/ 30013 w 65012"/>
                  <a:gd name="connsiteY13" fmla="*/ 10787 h 52414"/>
                  <a:gd name="connsiteX14" fmla="*/ 45704 w 65012"/>
                  <a:gd name="connsiteY14" fmla="*/ 5781 h 52414"/>
                  <a:gd name="connsiteX15" fmla="*/ 45808 w 65012"/>
                  <a:gd name="connsiteY15" fmla="*/ -382 h 52414"/>
                  <a:gd name="connsiteX16" fmla="*/ 24282 w 65012"/>
                  <a:gd name="connsiteY16" fmla="*/ 3779 h 52414"/>
                  <a:gd name="connsiteX17" fmla="*/ 19482 w 65012"/>
                  <a:gd name="connsiteY17" fmla="*/ 6593 h 52414"/>
                  <a:gd name="connsiteX18" fmla="*/ 5206 w 65012"/>
                  <a:gd name="connsiteY18" fmla="*/ 18331 h 52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012" h="52414">
                    <a:moveTo>
                      <a:pt x="5189" y="18331"/>
                    </a:moveTo>
                    <a:cubicBezTo>
                      <a:pt x="-2424" y="21059"/>
                      <a:pt x="-1906" y="28602"/>
                      <a:pt x="7071" y="23044"/>
                    </a:cubicBezTo>
                    <a:cubicBezTo>
                      <a:pt x="12077" y="19971"/>
                      <a:pt x="17204" y="16933"/>
                      <a:pt x="22245" y="14413"/>
                    </a:cubicBezTo>
                    <a:lnTo>
                      <a:pt x="22245" y="14413"/>
                    </a:lnTo>
                    <a:cubicBezTo>
                      <a:pt x="23337" y="14925"/>
                      <a:pt x="24069" y="15987"/>
                      <a:pt x="24161" y="17192"/>
                    </a:cubicBezTo>
                    <a:cubicBezTo>
                      <a:pt x="16997" y="23061"/>
                      <a:pt x="8624" y="31969"/>
                      <a:pt x="6311" y="47004"/>
                    </a:cubicBezTo>
                    <a:cubicBezTo>
                      <a:pt x="5690" y="51441"/>
                      <a:pt x="11818" y="55101"/>
                      <a:pt x="13130" y="48127"/>
                    </a:cubicBezTo>
                    <a:cubicBezTo>
                      <a:pt x="13725" y="38523"/>
                      <a:pt x="17851" y="29479"/>
                      <a:pt x="24713" y="22733"/>
                    </a:cubicBezTo>
                    <a:cubicBezTo>
                      <a:pt x="28373" y="19954"/>
                      <a:pt x="33344" y="16657"/>
                      <a:pt x="40785" y="17744"/>
                    </a:cubicBezTo>
                    <a:cubicBezTo>
                      <a:pt x="49416" y="18020"/>
                      <a:pt x="53973" y="22785"/>
                      <a:pt x="60481" y="27515"/>
                    </a:cubicBezTo>
                    <a:cubicBezTo>
                      <a:pt x="63934" y="28896"/>
                      <a:pt x="67386" y="25271"/>
                      <a:pt x="62363" y="20265"/>
                    </a:cubicBezTo>
                    <a:cubicBezTo>
                      <a:pt x="55631" y="14119"/>
                      <a:pt x="42407" y="10511"/>
                      <a:pt x="30392" y="13549"/>
                    </a:cubicBezTo>
                    <a:cubicBezTo>
                      <a:pt x="30392" y="13549"/>
                      <a:pt x="29236" y="11823"/>
                      <a:pt x="30013" y="10787"/>
                    </a:cubicBezTo>
                    <a:lnTo>
                      <a:pt x="30013" y="10787"/>
                    </a:lnTo>
                    <a:cubicBezTo>
                      <a:pt x="35083" y="8652"/>
                      <a:pt x="40334" y="6976"/>
                      <a:pt x="45704" y="5781"/>
                    </a:cubicBezTo>
                    <a:cubicBezTo>
                      <a:pt x="52351" y="5470"/>
                      <a:pt x="53473" y="-675"/>
                      <a:pt x="45808" y="-382"/>
                    </a:cubicBezTo>
                    <a:cubicBezTo>
                      <a:pt x="40353" y="-382"/>
                      <a:pt x="26819" y="11064"/>
                      <a:pt x="24282" y="3779"/>
                    </a:cubicBezTo>
                    <a:cubicBezTo>
                      <a:pt x="22089" y="-2315"/>
                      <a:pt x="14459" y="-917"/>
                      <a:pt x="19482" y="6593"/>
                    </a:cubicBezTo>
                    <a:cubicBezTo>
                      <a:pt x="23228" y="11892"/>
                      <a:pt x="11697" y="14654"/>
                      <a:pt x="5206" y="18331"/>
                    </a:cubicBezTo>
                    <a:close/>
                  </a:path>
                </a:pathLst>
              </a:custGeom>
              <a:grpFill/>
              <a:ln w="1718"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217C4E92-AD97-C941-06F7-CF20C4121680}"/>
                  </a:ext>
                </a:extLst>
              </p:cNvPr>
              <p:cNvSpPr/>
              <p:nvPr/>
            </p:nvSpPr>
            <p:spPr>
              <a:xfrm>
                <a:off x="844130" y="635496"/>
                <a:ext cx="52627" cy="58707"/>
              </a:xfrm>
              <a:custGeom>
                <a:avLst/>
                <a:gdLst>
                  <a:gd name="connsiteX0" fmla="*/ 675 w 52627"/>
                  <a:gd name="connsiteY0" fmla="*/ 29733 h 58707"/>
                  <a:gd name="connsiteX1" fmla="*/ 3506 w 52627"/>
                  <a:gd name="connsiteY1" fmla="*/ 25261 h 58707"/>
                  <a:gd name="connsiteX2" fmla="*/ 4715 w 52627"/>
                  <a:gd name="connsiteY2" fmla="*/ 28334 h 58707"/>
                  <a:gd name="connsiteX3" fmla="*/ 5889 w 52627"/>
                  <a:gd name="connsiteY3" fmla="*/ 33081 h 58707"/>
                  <a:gd name="connsiteX4" fmla="*/ 9997 w 52627"/>
                  <a:gd name="connsiteY4" fmla="*/ 31010 h 58707"/>
                  <a:gd name="connsiteX5" fmla="*/ 11464 w 52627"/>
                  <a:gd name="connsiteY5" fmla="*/ 34186 h 58707"/>
                  <a:gd name="connsiteX6" fmla="*/ 13726 w 52627"/>
                  <a:gd name="connsiteY6" fmla="*/ 30009 h 58707"/>
                  <a:gd name="connsiteX7" fmla="*/ 14434 w 52627"/>
                  <a:gd name="connsiteY7" fmla="*/ 37259 h 58707"/>
                  <a:gd name="connsiteX8" fmla="*/ 3472 w 52627"/>
                  <a:gd name="connsiteY8" fmla="*/ 39192 h 58707"/>
                  <a:gd name="connsiteX9" fmla="*/ 675 w 52627"/>
                  <a:gd name="connsiteY9" fmla="*/ 29733 h 58707"/>
                  <a:gd name="connsiteX10" fmla="*/ 42468 w 52627"/>
                  <a:gd name="connsiteY10" fmla="*/ 20808 h 58707"/>
                  <a:gd name="connsiteX11" fmla="*/ 48199 w 52627"/>
                  <a:gd name="connsiteY11" fmla="*/ 22206 h 58707"/>
                  <a:gd name="connsiteX12" fmla="*/ 43176 w 52627"/>
                  <a:gd name="connsiteY12" fmla="*/ 33910 h 58707"/>
                  <a:gd name="connsiteX13" fmla="*/ 45023 w 52627"/>
                  <a:gd name="connsiteY13" fmla="*/ 43077 h 58707"/>
                  <a:gd name="connsiteX14" fmla="*/ 39844 w 52627"/>
                  <a:gd name="connsiteY14" fmla="*/ 44803 h 58707"/>
                  <a:gd name="connsiteX15" fmla="*/ 36875 w 52627"/>
                  <a:gd name="connsiteY15" fmla="*/ 41195 h 58707"/>
                  <a:gd name="connsiteX16" fmla="*/ 29849 w 52627"/>
                  <a:gd name="connsiteY16" fmla="*/ 47030 h 58707"/>
                  <a:gd name="connsiteX17" fmla="*/ 30747 w 52627"/>
                  <a:gd name="connsiteY17" fmla="*/ 40125 h 58707"/>
                  <a:gd name="connsiteX18" fmla="*/ 31455 w 52627"/>
                  <a:gd name="connsiteY18" fmla="*/ 39572 h 58707"/>
                  <a:gd name="connsiteX19" fmla="*/ 27691 w 52627"/>
                  <a:gd name="connsiteY19" fmla="*/ 39313 h 58707"/>
                  <a:gd name="connsiteX20" fmla="*/ 28278 w 52627"/>
                  <a:gd name="connsiteY20" fmla="*/ 28714 h 58707"/>
                  <a:gd name="connsiteX21" fmla="*/ 34562 w 52627"/>
                  <a:gd name="connsiteY21" fmla="*/ 20342 h 58707"/>
                  <a:gd name="connsiteX22" fmla="*/ 38549 w 52627"/>
                  <a:gd name="connsiteY22" fmla="*/ 27885 h 58707"/>
                  <a:gd name="connsiteX23" fmla="*/ 42451 w 52627"/>
                  <a:gd name="connsiteY23" fmla="*/ 20980 h 58707"/>
                  <a:gd name="connsiteX24" fmla="*/ 32404 w 52627"/>
                  <a:gd name="connsiteY24" fmla="*/ 38640 h 58707"/>
                  <a:gd name="connsiteX25" fmla="*/ 32404 w 52627"/>
                  <a:gd name="connsiteY25" fmla="*/ 38640 h 58707"/>
                  <a:gd name="connsiteX26" fmla="*/ 35028 w 52627"/>
                  <a:gd name="connsiteY26" fmla="*/ 34445 h 58707"/>
                  <a:gd name="connsiteX27" fmla="*/ 33302 w 52627"/>
                  <a:gd name="connsiteY27" fmla="*/ 37259 h 58707"/>
                  <a:gd name="connsiteX28" fmla="*/ 32352 w 52627"/>
                  <a:gd name="connsiteY28" fmla="*/ 38640 h 58707"/>
                  <a:gd name="connsiteX29" fmla="*/ 30816 w 52627"/>
                  <a:gd name="connsiteY29" fmla="*/ 29715 h 58707"/>
                  <a:gd name="connsiteX30" fmla="*/ 30229 w 52627"/>
                  <a:gd name="connsiteY30" fmla="*/ 33634 h 58707"/>
                  <a:gd name="connsiteX31" fmla="*/ 35028 w 52627"/>
                  <a:gd name="connsiteY31" fmla="*/ 28058 h 58707"/>
                  <a:gd name="connsiteX32" fmla="*/ 30816 w 52627"/>
                  <a:gd name="connsiteY32" fmla="*/ 29784 h 58707"/>
                  <a:gd name="connsiteX33" fmla="*/ 22184 w 52627"/>
                  <a:gd name="connsiteY33" fmla="*/ 56731 h 58707"/>
                  <a:gd name="connsiteX34" fmla="*/ 24636 w 52627"/>
                  <a:gd name="connsiteY34" fmla="*/ 51967 h 58707"/>
                  <a:gd name="connsiteX35" fmla="*/ 26586 w 52627"/>
                  <a:gd name="connsiteY35" fmla="*/ 25814 h 58707"/>
                  <a:gd name="connsiteX36" fmla="*/ 46611 w 52627"/>
                  <a:gd name="connsiteY36" fmla="*/ 12487 h 58707"/>
                  <a:gd name="connsiteX37" fmla="*/ 47992 w 52627"/>
                  <a:gd name="connsiteY37" fmla="*/ 6342 h 58707"/>
                  <a:gd name="connsiteX38" fmla="*/ 26845 w 52627"/>
                  <a:gd name="connsiteY38" fmla="*/ 19979 h 58707"/>
                  <a:gd name="connsiteX39" fmla="*/ 25464 w 52627"/>
                  <a:gd name="connsiteY39" fmla="*/ 19133 h 58707"/>
                  <a:gd name="connsiteX40" fmla="*/ 28917 w 52627"/>
                  <a:gd name="connsiteY40" fmla="*/ 13540 h 58707"/>
                  <a:gd name="connsiteX41" fmla="*/ 26207 w 52627"/>
                  <a:gd name="connsiteY41" fmla="*/ 2682 h 58707"/>
                  <a:gd name="connsiteX42" fmla="*/ 17575 w 52627"/>
                  <a:gd name="connsiteY42" fmla="*/ 472 h 58707"/>
                  <a:gd name="connsiteX43" fmla="*/ 12569 w 52627"/>
                  <a:gd name="connsiteY43" fmla="*/ 9639 h 58707"/>
                  <a:gd name="connsiteX44" fmla="*/ 12725 w 52627"/>
                  <a:gd name="connsiteY44" fmla="*/ 10243 h 58707"/>
                  <a:gd name="connsiteX45" fmla="*/ 11792 w 52627"/>
                  <a:gd name="connsiteY45" fmla="*/ 10795 h 58707"/>
                  <a:gd name="connsiteX46" fmla="*/ 9479 w 52627"/>
                  <a:gd name="connsiteY46" fmla="*/ 13851 h 58707"/>
                  <a:gd name="connsiteX47" fmla="*/ 10014 w 52627"/>
                  <a:gd name="connsiteY47" fmla="*/ 17493 h 58707"/>
                  <a:gd name="connsiteX48" fmla="*/ 7856 w 52627"/>
                  <a:gd name="connsiteY48" fmla="*/ 20531 h 58707"/>
                  <a:gd name="connsiteX49" fmla="*/ 8858 w 52627"/>
                  <a:gd name="connsiteY49" fmla="*/ 23863 h 58707"/>
                  <a:gd name="connsiteX50" fmla="*/ 12120 w 52627"/>
                  <a:gd name="connsiteY50" fmla="*/ 23863 h 58707"/>
                  <a:gd name="connsiteX51" fmla="*/ 12690 w 52627"/>
                  <a:gd name="connsiteY51" fmla="*/ 26090 h 58707"/>
                  <a:gd name="connsiteX52" fmla="*/ 15832 w 52627"/>
                  <a:gd name="connsiteY52" fmla="*/ 26919 h 58707"/>
                  <a:gd name="connsiteX53" fmla="*/ 20769 w 52627"/>
                  <a:gd name="connsiteY53" fmla="*/ 29422 h 58707"/>
                  <a:gd name="connsiteX54" fmla="*/ 22236 w 52627"/>
                  <a:gd name="connsiteY54" fmla="*/ 56714 h 58707"/>
                  <a:gd name="connsiteX55" fmla="*/ 24843 w 52627"/>
                  <a:gd name="connsiteY55" fmla="*/ 23017 h 58707"/>
                  <a:gd name="connsiteX56" fmla="*/ 23255 w 52627"/>
                  <a:gd name="connsiteY56" fmla="*/ 25279 h 58707"/>
                  <a:gd name="connsiteX57" fmla="*/ 22046 w 52627"/>
                  <a:gd name="connsiteY57" fmla="*/ 27212 h 58707"/>
                  <a:gd name="connsiteX58" fmla="*/ 24843 w 52627"/>
                  <a:gd name="connsiteY58" fmla="*/ 23017 h 58707"/>
                  <a:gd name="connsiteX59" fmla="*/ 23255 w 52627"/>
                  <a:gd name="connsiteY59" fmla="*/ 17718 h 58707"/>
                  <a:gd name="connsiteX60" fmla="*/ 18801 w 52627"/>
                  <a:gd name="connsiteY60" fmla="*/ 17200 h 58707"/>
                  <a:gd name="connsiteX61" fmla="*/ 15711 w 52627"/>
                  <a:gd name="connsiteY61" fmla="*/ 15784 h 58707"/>
                  <a:gd name="connsiteX62" fmla="*/ 13398 w 52627"/>
                  <a:gd name="connsiteY62" fmla="*/ 13834 h 58707"/>
                  <a:gd name="connsiteX63" fmla="*/ 14831 w 52627"/>
                  <a:gd name="connsiteY63" fmla="*/ 9932 h 58707"/>
                  <a:gd name="connsiteX64" fmla="*/ 16988 w 52627"/>
                  <a:gd name="connsiteY64" fmla="*/ 8534 h 58707"/>
                  <a:gd name="connsiteX65" fmla="*/ 21028 w 52627"/>
                  <a:gd name="connsiteY65" fmla="*/ 8016 h 58707"/>
                  <a:gd name="connsiteX66" fmla="*/ 22979 w 52627"/>
                  <a:gd name="connsiteY66" fmla="*/ 11607 h 58707"/>
                  <a:gd name="connsiteX67" fmla="*/ 25913 w 52627"/>
                  <a:gd name="connsiteY67" fmla="*/ 12176 h 58707"/>
                  <a:gd name="connsiteX68" fmla="*/ 23255 w 52627"/>
                  <a:gd name="connsiteY68" fmla="*/ 17718 h 5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2627" h="58707">
                    <a:moveTo>
                      <a:pt x="675" y="29733"/>
                    </a:moveTo>
                    <a:cubicBezTo>
                      <a:pt x="1020" y="28628"/>
                      <a:pt x="2591" y="25555"/>
                      <a:pt x="3506" y="25261"/>
                    </a:cubicBezTo>
                    <a:cubicBezTo>
                      <a:pt x="4939" y="24709"/>
                      <a:pt x="6596" y="25520"/>
                      <a:pt x="4715" y="28334"/>
                    </a:cubicBezTo>
                    <a:cubicBezTo>
                      <a:pt x="1556" y="33323"/>
                      <a:pt x="4456" y="37535"/>
                      <a:pt x="5889" y="33081"/>
                    </a:cubicBezTo>
                    <a:cubicBezTo>
                      <a:pt x="6890" y="27523"/>
                      <a:pt x="10722" y="25797"/>
                      <a:pt x="9997" y="31010"/>
                    </a:cubicBezTo>
                    <a:cubicBezTo>
                      <a:pt x="9324" y="34169"/>
                      <a:pt x="10204" y="35826"/>
                      <a:pt x="11464" y="34186"/>
                    </a:cubicBezTo>
                    <a:cubicBezTo>
                      <a:pt x="12138" y="33634"/>
                      <a:pt x="12621" y="30837"/>
                      <a:pt x="13726" y="30009"/>
                    </a:cubicBezTo>
                    <a:cubicBezTo>
                      <a:pt x="16885" y="28593"/>
                      <a:pt x="16850" y="33358"/>
                      <a:pt x="14434" y="37259"/>
                    </a:cubicBezTo>
                    <a:cubicBezTo>
                      <a:pt x="12707" y="41160"/>
                      <a:pt x="8495" y="41437"/>
                      <a:pt x="3472" y="39192"/>
                    </a:cubicBezTo>
                    <a:cubicBezTo>
                      <a:pt x="-982" y="36707"/>
                      <a:pt x="-481" y="33634"/>
                      <a:pt x="675" y="29733"/>
                    </a:cubicBezTo>
                    <a:close/>
                    <a:moveTo>
                      <a:pt x="42468" y="20808"/>
                    </a:moveTo>
                    <a:cubicBezTo>
                      <a:pt x="42192" y="13557"/>
                      <a:pt x="48976" y="19081"/>
                      <a:pt x="48199" y="22206"/>
                    </a:cubicBezTo>
                    <a:cubicBezTo>
                      <a:pt x="47260" y="26384"/>
                      <a:pt x="45558" y="30352"/>
                      <a:pt x="43176" y="33910"/>
                    </a:cubicBezTo>
                    <a:cubicBezTo>
                      <a:pt x="45368" y="36425"/>
                      <a:pt x="46069" y="39909"/>
                      <a:pt x="45023" y="43077"/>
                    </a:cubicBezTo>
                    <a:cubicBezTo>
                      <a:pt x="43297" y="46995"/>
                      <a:pt x="39447" y="47565"/>
                      <a:pt x="39844" y="44803"/>
                    </a:cubicBezTo>
                    <a:cubicBezTo>
                      <a:pt x="41570" y="40366"/>
                      <a:pt x="39136" y="39227"/>
                      <a:pt x="36875" y="41195"/>
                    </a:cubicBezTo>
                    <a:cubicBezTo>
                      <a:pt x="35252" y="42921"/>
                      <a:pt x="33595" y="47047"/>
                      <a:pt x="29849" y="47030"/>
                    </a:cubicBezTo>
                    <a:cubicBezTo>
                      <a:pt x="25188" y="46426"/>
                      <a:pt x="29348" y="41954"/>
                      <a:pt x="30747" y="40125"/>
                    </a:cubicBezTo>
                    <a:lnTo>
                      <a:pt x="31455" y="39572"/>
                    </a:lnTo>
                    <a:cubicBezTo>
                      <a:pt x="30215" y="39992"/>
                      <a:pt x="28862" y="39898"/>
                      <a:pt x="27691" y="39313"/>
                    </a:cubicBezTo>
                    <a:cubicBezTo>
                      <a:pt x="24463" y="37587"/>
                      <a:pt x="26241" y="32892"/>
                      <a:pt x="28278" y="28714"/>
                    </a:cubicBezTo>
                    <a:cubicBezTo>
                      <a:pt x="30522" y="24243"/>
                      <a:pt x="32249" y="20670"/>
                      <a:pt x="34562" y="20342"/>
                    </a:cubicBezTo>
                    <a:cubicBezTo>
                      <a:pt x="39741" y="20100"/>
                      <a:pt x="40034" y="24260"/>
                      <a:pt x="38549" y="27885"/>
                    </a:cubicBezTo>
                    <a:cubicBezTo>
                      <a:pt x="39965" y="33737"/>
                      <a:pt x="43055" y="25365"/>
                      <a:pt x="42451" y="20980"/>
                    </a:cubicBezTo>
                    <a:close/>
                    <a:moveTo>
                      <a:pt x="32404" y="38640"/>
                    </a:moveTo>
                    <a:lnTo>
                      <a:pt x="32404" y="38640"/>
                    </a:lnTo>
                    <a:cubicBezTo>
                      <a:pt x="35028" y="38640"/>
                      <a:pt x="37496" y="34739"/>
                      <a:pt x="35028" y="34445"/>
                    </a:cubicBezTo>
                    <a:lnTo>
                      <a:pt x="33302" y="37259"/>
                    </a:lnTo>
                    <a:cubicBezTo>
                      <a:pt x="33008" y="37553"/>
                      <a:pt x="32749" y="38105"/>
                      <a:pt x="32352" y="38640"/>
                    </a:cubicBezTo>
                    <a:close/>
                    <a:moveTo>
                      <a:pt x="30816" y="29715"/>
                    </a:moveTo>
                    <a:cubicBezTo>
                      <a:pt x="30229" y="31442"/>
                      <a:pt x="29487" y="33064"/>
                      <a:pt x="30229" y="33634"/>
                    </a:cubicBezTo>
                    <a:cubicBezTo>
                      <a:pt x="31800" y="34998"/>
                      <a:pt x="33681" y="31666"/>
                      <a:pt x="35028" y="28058"/>
                    </a:cubicBezTo>
                    <a:cubicBezTo>
                      <a:pt x="35857" y="22758"/>
                      <a:pt x="32766" y="25261"/>
                      <a:pt x="30816" y="29784"/>
                    </a:cubicBezTo>
                    <a:close/>
                    <a:moveTo>
                      <a:pt x="22184" y="56731"/>
                    </a:moveTo>
                    <a:cubicBezTo>
                      <a:pt x="26638" y="60926"/>
                      <a:pt x="28658" y="55903"/>
                      <a:pt x="24636" y="51967"/>
                    </a:cubicBezTo>
                    <a:cubicBezTo>
                      <a:pt x="17731" y="42006"/>
                      <a:pt x="22668" y="33358"/>
                      <a:pt x="26586" y="25814"/>
                    </a:cubicBezTo>
                    <a:cubicBezTo>
                      <a:pt x="31092" y="18287"/>
                      <a:pt x="37790" y="10761"/>
                      <a:pt x="46611" y="12487"/>
                    </a:cubicBezTo>
                    <a:cubicBezTo>
                      <a:pt x="54120" y="14386"/>
                      <a:pt x="54310" y="6566"/>
                      <a:pt x="47992" y="6342"/>
                    </a:cubicBezTo>
                    <a:cubicBezTo>
                      <a:pt x="38342" y="5185"/>
                      <a:pt x="33112" y="11037"/>
                      <a:pt x="26845" y="19979"/>
                    </a:cubicBezTo>
                    <a:lnTo>
                      <a:pt x="25464" y="19133"/>
                    </a:lnTo>
                    <a:lnTo>
                      <a:pt x="28917" y="13540"/>
                    </a:lnTo>
                    <a:cubicBezTo>
                      <a:pt x="29970" y="10744"/>
                      <a:pt x="30643" y="6894"/>
                      <a:pt x="26207" y="2682"/>
                    </a:cubicBezTo>
                    <a:cubicBezTo>
                      <a:pt x="23410" y="179"/>
                      <a:pt x="20268" y="-1496"/>
                      <a:pt x="17575" y="472"/>
                    </a:cubicBezTo>
                    <a:cubicBezTo>
                      <a:pt x="15336" y="3179"/>
                      <a:pt x="13636" y="6292"/>
                      <a:pt x="12569" y="9639"/>
                    </a:cubicBezTo>
                    <a:cubicBezTo>
                      <a:pt x="12569" y="9932"/>
                      <a:pt x="12569" y="10208"/>
                      <a:pt x="12725" y="10243"/>
                    </a:cubicBezTo>
                    <a:lnTo>
                      <a:pt x="11792" y="10795"/>
                    </a:lnTo>
                    <a:cubicBezTo>
                      <a:pt x="10598" y="11412"/>
                      <a:pt x="9748" y="12535"/>
                      <a:pt x="9479" y="13851"/>
                    </a:cubicBezTo>
                    <a:cubicBezTo>
                      <a:pt x="9773" y="15232"/>
                      <a:pt x="10377" y="15802"/>
                      <a:pt x="10014" y="17493"/>
                    </a:cubicBezTo>
                    <a:lnTo>
                      <a:pt x="7856" y="20531"/>
                    </a:lnTo>
                    <a:cubicBezTo>
                      <a:pt x="6441" y="22258"/>
                      <a:pt x="6838" y="24398"/>
                      <a:pt x="8858" y="23863"/>
                    </a:cubicBezTo>
                    <a:cubicBezTo>
                      <a:pt x="10584" y="23052"/>
                      <a:pt x="11447" y="23328"/>
                      <a:pt x="12120" y="23863"/>
                    </a:cubicBezTo>
                    <a:lnTo>
                      <a:pt x="12690" y="26090"/>
                    </a:lnTo>
                    <a:cubicBezTo>
                      <a:pt x="12932" y="27816"/>
                      <a:pt x="13536" y="28334"/>
                      <a:pt x="15832" y="26919"/>
                    </a:cubicBezTo>
                    <a:cubicBezTo>
                      <a:pt x="17161" y="26384"/>
                      <a:pt x="19422" y="27488"/>
                      <a:pt x="20769" y="29422"/>
                    </a:cubicBezTo>
                    <a:cubicBezTo>
                      <a:pt x="15590" y="38916"/>
                      <a:pt x="14106" y="48652"/>
                      <a:pt x="22236" y="56714"/>
                    </a:cubicBezTo>
                    <a:close/>
                    <a:moveTo>
                      <a:pt x="24843" y="23017"/>
                    </a:moveTo>
                    <a:lnTo>
                      <a:pt x="23255" y="25279"/>
                    </a:lnTo>
                    <a:cubicBezTo>
                      <a:pt x="22778" y="25874"/>
                      <a:pt x="22373" y="26523"/>
                      <a:pt x="22046" y="27212"/>
                    </a:cubicBezTo>
                    <a:cubicBezTo>
                      <a:pt x="18697" y="23880"/>
                      <a:pt x="22754" y="21636"/>
                      <a:pt x="24843" y="23017"/>
                    </a:cubicBezTo>
                    <a:close/>
                    <a:moveTo>
                      <a:pt x="23255" y="17718"/>
                    </a:moveTo>
                    <a:cubicBezTo>
                      <a:pt x="22184" y="18857"/>
                      <a:pt x="19440" y="19686"/>
                      <a:pt x="18801" y="17200"/>
                    </a:cubicBezTo>
                    <a:cubicBezTo>
                      <a:pt x="19043" y="13851"/>
                      <a:pt x="17075" y="13022"/>
                      <a:pt x="15711" y="15784"/>
                    </a:cubicBezTo>
                    <a:cubicBezTo>
                      <a:pt x="14900" y="16872"/>
                      <a:pt x="12932" y="16078"/>
                      <a:pt x="13398" y="13834"/>
                    </a:cubicBezTo>
                    <a:lnTo>
                      <a:pt x="14831" y="9932"/>
                    </a:lnTo>
                    <a:cubicBezTo>
                      <a:pt x="15488" y="9376"/>
                      <a:pt x="16213" y="8907"/>
                      <a:pt x="16988" y="8534"/>
                    </a:cubicBezTo>
                    <a:cubicBezTo>
                      <a:pt x="18853" y="4633"/>
                      <a:pt x="22374" y="3804"/>
                      <a:pt x="21028" y="8016"/>
                    </a:cubicBezTo>
                    <a:cubicBezTo>
                      <a:pt x="19958" y="10761"/>
                      <a:pt x="21028" y="13851"/>
                      <a:pt x="22979" y="11607"/>
                    </a:cubicBezTo>
                    <a:cubicBezTo>
                      <a:pt x="24929" y="9363"/>
                      <a:pt x="26655" y="9691"/>
                      <a:pt x="25913" y="12176"/>
                    </a:cubicBezTo>
                    <a:cubicBezTo>
                      <a:pt x="24929" y="13975"/>
                      <a:pt x="24042" y="15824"/>
                      <a:pt x="23255" y="17718"/>
                    </a:cubicBezTo>
                    <a:close/>
                  </a:path>
                </a:pathLst>
              </a:custGeom>
              <a:grpFill/>
              <a:ln w="1718"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CD4BEFD7-13F5-F41F-30EE-F0B538401B19}"/>
                  </a:ext>
                </a:extLst>
              </p:cNvPr>
              <p:cNvSpPr/>
              <p:nvPr/>
            </p:nvSpPr>
            <p:spPr>
              <a:xfrm>
                <a:off x="1154856" y="638587"/>
                <a:ext cx="31681" cy="51242"/>
              </a:xfrm>
              <a:custGeom>
                <a:avLst/>
                <a:gdLst>
                  <a:gd name="connsiteX0" fmla="*/ 27866 w 31681"/>
                  <a:gd name="connsiteY0" fmla="*/ 20789 h 51242"/>
                  <a:gd name="connsiteX1" fmla="*/ 24154 w 31681"/>
                  <a:gd name="connsiteY1" fmla="*/ 14367 h 51242"/>
                  <a:gd name="connsiteX2" fmla="*/ 5338 w 31681"/>
                  <a:gd name="connsiteY2" fmla="*/ 1541 h 51242"/>
                  <a:gd name="connsiteX3" fmla="*/ 1230 w 31681"/>
                  <a:gd name="connsiteY3" fmla="*/ 4338 h 51242"/>
                  <a:gd name="connsiteX4" fmla="*/ 19908 w 31681"/>
                  <a:gd name="connsiteY4" fmla="*/ 17716 h 51242"/>
                  <a:gd name="connsiteX5" fmla="*/ 23015 w 31681"/>
                  <a:gd name="connsiteY5" fmla="*/ 24138 h 51242"/>
                  <a:gd name="connsiteX6" fmla="*/ 24741 w 31681"/>
                  <a:gd name="connsiteY6" fmla="*/ 48306 h 51242"/>
                  <a:gd name="connsiteX7" fmla="*/ 29834 w 31681"/>
                  <a:gd name="connsiteY7" fmla="*/ 47788 h 51242"/>
                  <a:gd name="connsiteX8" fmla="*/ 27814 w 31681"/>
                  <a:gd name="connsiteY8" fmla="*/ 20737 h 5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81" h="51242">
                    <a:moveTo>
                      <a:pt x="27866" y="20789"/>
                    </a:moveTo>
                    <a:cubicBezTo>
                      <a:pt x="34512" y="17734"/>
                      <a:pt x="31525" y="11554"/>
                      <a:pt x="24154" y="14367"/>
                    </a:cubicBezTo>
                    <a:cubicBezTo>
                      <a:pt x="20391" y="14367"/>
                      <a:pt x="9602" y="5460"/>
                      <a:pt x="5338" y="1541"/>
                    </a:cubicBezTo>
                    <a:cubicBezTo>
                      <a:pt x="2196" y="-2343"/>
                      <a:pt x="-2447" y="160"/>
                      <a:pt x="1230" y="4338"/>
                    </a:cubicBezTo>
                    <a:cubicBezTo>
                      <a:pt x="6507" y="9991"/>
                      <a:pt x="12856" y="14540"/>
                      <a:pt x="19908" y="17716"/>
                    </a:cubicBezTo>
                    <a:cubicBezTo>
                      <a:pt x="22312" y="18873"/>
                      <a:pt x="23600" y="21535"/>
                      <a:pt x="23015" y="24138"/>
                    </a:cubicBezTo>
                    <a:cubicBezTo>
                      <a:pt x="21927" y="31043"/>
                      <a:pt x="23533" y="44197"/>
                      <a:pt x="24741" y="48306"/>
                    </a:cubicBezTo>
                    <a:cubicBezTo>
                      <a:pt x="25432" y="51379"/>
                      <a:pt x="31146" y="52190"/>
                      <a:pt x="29834" y="47788"/>
                    </a:cubicBezTo>
                    <a:cubicBezTo>
                      <a:pt x="27417" y="39157"/>
                      <a:pt x="27555" y="22964"/>
                      <a:pt x="27814" y="20737"/>
                    </a:cubicBezTo>
                    <a:close/>
                  </a:path>
                </a:pathLst>
              </a:custGeom>
              <a:grpFill/>
              <a:ln w="1718"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D6FBEB9A-0ED1-C387-D570-E096E9058FA5}"/>
                  </a:ext>
                </a:extLst>
              </p:cNvPr>
              <p:cNvSpPr/>
              <p:nvPr/>
            </p:nvSpPr>
            <p:spPr>
              <a:xfrm>
                <a:off x="1150707" y="645558"/>
                <a:ext cx="19483" cy="12829"/>
              </a:xfrm>
              <a:custGeom>
                <a:avLst/>
                <a:gdLst>
                  <a:gd name="connsiteX0" fmla="*/ 16151 w 19483"/>
                  <a:gd name="connsiteY0" fmla="*/ 7397 h 12829"/>
                  <a:gd name="connsiteX1" fmla="*/ 4482 w 19483"/>
                  <a:gd name="connsiteY1" fmla="*/ 734 h 12829"/>
                  <a:gd name="connsiteX2" fmla="*/ 1512 w 19483"/>
                  <a:gd name="connsiteY2" fmla="*/ 4894 h 12829"/>
                  <a:gd name="connsiteX3" fmla="*/ 17049 w 19483"/>
                  <a:gd name="connsiteY3" fmla="*/ 12438 h 12829"/>
                  <a:gd name="connsiteX4" fmla="*/ 16151 w 19483"/>
                  <a:gd name="connsiteY4" fmla="*/ 7397 h 12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3" h="12829">
                    <a:moveTo>
                      <a:pt x="16151" y="7397"/>
                    </a:moveTo>
                    <a:cubicBezTo>
                      <a:pt x="11734" y="6263"/>
                      <a:pt x="7703" y="3962"/>
                      <a:pt x="4482" y="734"/>
                    </a:cubicBezTo>
                    <a:cubicBezTo>
                      <a:pt x="1219" y="-1821"/>
                      <a:pt x="-2251" y="147"/>
                      <a:pt x="1512" y="4894"/>
                    </a:cubicBezTo>
                    <a:cubicBezTo>
                      <a:pt x="5832" y="8890"/>
                      <a:pt x="11238" y="11516"/>
                      <a:pt x="17049" y="12438"/>
                    </a:cubicBezTo>
                    <a:cubicBezTo>
                      <a:pt x="20346" y="12438"/>
                      <a:pt x="20173" y="8519"/>
                      <a:pt x="16151" y="7397"/>
                    </a:cubicBezTo>
                    <a:close/>
                  </a:path>
                </a:pathLst>
              </a:custGeom>
              <a:grpFill/>
              <a:ln w="1718"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94054FDC-935E-FE9F-54F2-20CD0F03444C}"/>
                  </a:ext>
                </a:extLst>
              </p:cNvPr>
              <p:cNvSpPr/>
              <p:nvPr/>
            </p:nvSpPr>
            <p:spPr>
              <a:xfrm>
                <a:off x="1170243" y="666038"/>
                <a:ext cx="6830" cy="21921"/>
              </a:xfrm>
              <a:custGeom>
                <a:avLst/>
                <a:gdLst>
                  <a:gd name="connsiteX0" fmla="*/ 6351 w 6830"/>
                  <a:gd name="connsiteY0" fmla="*/ 4455 h 21921"/>
                  <a:gd name="connsiteX1" fmla="*/ 5316 w 6830"/>
                  <a:gd name="connsiteY1" fmla="*/ 17592 h 21921"/>
                  <a:gd name="connsiteX2" fmla="*/ 327 w 6830"/>
                  <a:gd name="connsiteY2" fmla="*/ 17868 h 21921"/>
                  <a:gd name="connsiteX3" fmla="*/ 2623 w 6830"/>
                  <a:gd name="connsiteY3" fmla="*/ 830 h 21921"/>
                  <a:gd name="connsiteX4" fmla="*/ 6351 w 6830"/>
                  <a:gd name="connsiteY4" fmla="*/ 4455 h 21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0" h="21921">
                    <a:moveTo>
                      <a:pt x="6351" y="4455"/>
                    </a:moveTo>
                    <a:cubicBezTo>
                      <a:pt x="4860" y="8667"/>
                      <a:pt x="4503" y="13199"/>
                      <a:pt x="5316" y="17592"/>
                    </a:cubicBezTo>
                    <a:cubicBezTo>
                      <a:pt x="5747" y="21770"/>
                      <a:pt x="2208" y="23703"/>
                      <a:pt x="327" y="17868"/>
                    </a:cubicBezTo>
                    <a:cubicBezTo>
                      <a:pt x="-726" y="12089"/>
                      <a:pt x="78" y="6124"/>
                      <a:pt x="2623" y="830"/>
                    </a:cubicBezTo>
                    <a:cubicBezTo>
                      <a:pt x="4470" y="-1932"/>
                      <a:pt x="7801" y="295"/>
                      <a:pt x="6351" y="4455"/>
                    </a:cubicBezTo>
                    <a:close/>
                  </a:path>
                </a:pathLst>
              </a:custGeom>
              <a:grpFill/>
              <a:ln w="1718"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7235F61A-B564-6EE4-67CC-5449290A8372}"/>
                  </a:ext>
                </a:extLst>
              </p:cNvPr>
              <p:cNvSpPr/>
              <p:nvPr/>
            </p:nvSpPr>
            <p:spPr>
              <a:xfrm>
                <a:off x="1135402" y="651530"/>
                <a:ext cx="36637" cy="46815"/>
              </a:xfrm>
              <a:custGeom>
                <a:avLst/>
                <a:gdLst>
                  <a:gd name="connsiteX0" fmla="*/ 30576 w 36637"/>
                  <a:gd name="connsiteY0" fmla="*/ 6172 h 46815"/>
                  <a:gd name="connsiteX1" fmla="*/ 36514 w 36637"/>
                  <a:gd name="connsiteY1" fmla="*/ 17583 h 46815"/>
                  <a:gd name="connsiteX2" fmla="*/ 34909 w 36637"/>
                  <a:gd name="connsiteY2" fmla="*/ 23711 h 46815"/>
                  <a:gd name="connsiteX3" fmla="*/ 29488 w 36637"/>
                  <a:gd name="connsiteY3" fmla="*/ 23711 h 46815"/>
                  <a:gd name="connsiteX4" fmla="*/ 25932 w 36637"/>
                  <a:gd name="connsiteY4" fmla="*/ 44340 h 46815"/>
                  <a:gd name="connsiteX5" fmla="*/ 20304 w 36637"/>
                  <a:gd name="connsiteY5" fmla="*/ 42061 h 46815"/>
                  <a:gd name="connsiteX6" fmla="*/ 24275 w 36637"/>
                  <a:gd name="connsiteY6" fmla="*/ 20863 h 46815"/>
                  <a:gd name="connsiteX7" fmla="*/ 19182 w 36637"/>
                  <a:gd name="connsiteY7" fmla="*/ 12801 h 46815"/>
                  <a:gd name="connsiteX8" fmla="*/ 2783 w 36637"/>
                  <a:gd name="connsiteY8" fmla="*/ 5896 h 46815"/>
                  <a:gd name="connsiteX9" fmla="*/ 3836 w 36637"/>
                  <a:gd name="connsiteY9" fmla="*/ -215 h 46815"/>
                  <a:gd name="connsiteX10" fmla="*/ 19234 w 36637"/>
                  <a:gd name="connsiteY10" fmla="*/ 8123 h 46815"/>
                  <a:gd name="connsiteX11" fmla="*/ 24603 w 36637"/>
                  <a:gd name="connsiteY11" fmla="*/ 4221 h 46815"/>
                  <a:gd name="connsiteX12" fmla="*/ 30576 w 36637"/>
                  <a:gd name="connsiteY12" fmla="*/ 6189 h 4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37" h="46815">
                    <a:moveTo>
                      <a:pt x="30576" y="6172"/>
                    </a:moveTo>
                    <a:cubicBezTo>
                      <a:pt x="26502" y="13163"/>
                      <a:pt x="31939" y="18170"/>
                      <a:pt x="36514" y="17583"/>
                    </a:cubicBezTo>
                    <a:lnTo>
                      <a:pt x="34909" y="23711"/>
                    </a:lnTo>
                    <a:cubicBezTo>
                      <a:pt x="33510" y="21777"/>
                      <a:pt x="30455" y="18152"/>
                      <a:pt x="29488" y="23711"/>
                    </a:cubicBezTo>
                    <a:cubicBezTo>
                      <a:pt x="29229" y="30858"/>
                      <a:pt x="28590" y="40145"/>
                      <a:pt x="25932" y="44340"/>
                    </a:cubicBezTo>
                    <a:cubicBezTo>
                      <a:pt x="23118" y="48207"/>
                      <a:pt x="18699" y="46256"/>
                      <a:pt x="20304" y="42061"/>
                    </a:cubicBezTo>
                    <a:cubicBezTo>
                      <a:pt x="22272" y="35346"/>
                      <a:pt x="24413" y="28717"/>
                      <a:pt x="24275" y="20863"/>
                    </a:cubicBezTo>
                    <a:cubicBezTo>
                      <a:pt x="24480" y="17362"/>
                      <a:pt x="22431" y="14120"/>
                      <a:pt x="19182" y="12801"/>
                    </a:cubicBezTo>
                    <a:cubicBezTo>
                      <a:pt x="13744" y="10298"/>
                      <a:pt x="8428" y="8054"/>
                      <a:pt x="2783" y="5896"/>
                    </a:cubicBezTo>
                    <a:cubicBezTo>
                      <a:pt x="-2569" y="3151"/>
                      <a:pt x="487" y="-1337"/>
                      <a:pt x="3836" y="-215"/>
                    </a:cubicBezTo>
                    <a:cubicBezTo>
                      <a:pt x="9367" y="1754"/>
                      <a:pt x="14561" y="4567"/>
                      <a:pt x="19234" y="8123"/>
                    </a:cubicBezTo>
                    <a:cubicBezTo>
                      <a:pt x="23981" y="11489"/>
                      <a:pt x="24206" y="7035"/>
                      <a:pt x="24603" y="4221"/>
                    </a:cubicBezTo>
                    <a:lnTo>
                      <a:pt x="30576" y="6189"/>
                    </a:lnTo>
                    <a:close/>
                  </a:path>
                </a:pathLst>
              </a:custGeom>
              <a:grpFill/>
              <a:ln w="1718"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2533E1CA-A501-B521-3BFF-D4EF1B4BC3FE}"/>
                  </a:ext>
                </a:extLst>
              </p:cNvPr>
              <p:cNvSpPr/>
              <p:nvPr/>
            </p:nvSpPr>
            <p:spPr>
              <a:xfrm>
                <a:off x="1166101" y="653053"/>
                <a:ext cx="6024" cy="5299"/>
              </a:xfrm>
              <a:custGeom>
                <a:avLst/>
                <a:gdLst>
                  <a:gd name="connsiteX0" fmla="*/ 2500 w 6024"/>
                  <a:gd name="connsiteY0" fmla="*/ -375 h 5299"/>
                  <a:gd name="connsiteX1" fmla="*/ 187 w 6024"/>
                  <a:gd name="connsiteY1" fmla="*/ -375 h 5299"/>
                  <a:gd name="connsiteX2" fmla="*/ -124 w 6024"/>
                  <a:gd name="connsiteY2" fmla="*/ 4632 h 5299"/>
                  <a:gd name="connsiteX3" fmla="*/ 2448 w 6024"/>
                  <a:gd name="connsiteY3" fmla="*/ 4908 h 5299"/>
                  <a:gd name="connsiteX4" fmla="*/ 5901 w 6024"/>
                  <a:gd name="connsiteY4" fmla="*/ 1852 h 5299"/>
                  <a:gd name="connsiteX5" fmla="*/ 2448 w 6024"/>
                  <a:gd name="connsiteY5" fmla="*/ -392 h 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 h="5299">
                    <a:moveTo>
                      <a:pt x="2500" y="-375"/>
                    </a:moveTo>
                    <a:cubicBezTo>
                      <a:pt x="1982" y="195"/>
                      <a:pt x="1292" y="-81"/>
                      <a:pt x="187" y="-375"/>
                    </a:cubicBezTo>
                    <a:lnTo>
                      <a:pt x="-124" y="4632"/>
                    </a:lnTo>
                    <a:lnTo>
                      <a:pt x="2448" y="4908"/>
                    </a:lnTo>
                    <a:cubicBezTo>
                      <a:pt x="3990" y="4442"/>
                      <a:pt x="5250" y="3325"/>
                      <a:pt x="5901" y="1852"/>
                    </a:cubicBezTo>
                    <a:lnTo>
                      <a:pt x="2448" y="-392"/>
                    </a:lnTo>
                    <a:close/>
                  </a:path>
                </a:pathLst>
              </a:custGeom>
              <a:grpFill/>
              <a:ln w="1718"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92A1A24E-50A0-E274-3DCE-79F9F7537074}"/>
                  </a:ext>
                </a:extLst>
              </p:cNvPr>
              <p:cNvSpPr/>
              <p:nvPr/>
            </p:nvSpPr>
            <p:spPr>
              <a:xfrm>
                <a:off x="1172989" y="665068"/>
                <a:ext cx="4919" cy="6646"/>
              </a:xfrm>
              <a:custGeom>
                <a:avLst/>
                <a:gdLst>
                  <a:gd name="connsiteX0" fmla="*/ 4762 w 4919"/>
                  <a:gd name="connsiteY0" fmla="*/ -392 h 6646"/>
                  <a:gd name="connsiteX1" fmla="*/ -124 w 4919"/>
                  <a:gd name="connsiteY1" fmla="*/ 1801 h 6646"/>
                  <a:gd name="connsiteX2" fmla="*/ 3329 w 4919"/>
                  <a:gd name="connsiteY2" fmla="*/ 6254 h 6646"/>
                  <a:gd name="connsiteX3" fmla="*/ 4796 w 4919"/>
                  <a:gd name="connsiteY3" fmla="*/ 3786 h 6646"/>
                  <a:gd name="connsiteX4" fmla="*/ 4710 w 4919"/>
                  <a:gd name="connsiteY4" fmla="*/ -392 h 6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9" h="6646">
                    <a:moveTo>
                      <a:pt x="4762" y="-392"/>
                    </a:moveTo>
                    <a:cubicBezTo>
                      <a:pt x="3639" y="178"/>
                      <a:pt x="1136" y="-392"/>
                      <a:pt x="-124" y="1801"/>
                    </a:cubicBezTo>
                    <a:lnTo>
                      <a:pt x="3329" y="6254"/>
                    </a:lnTo>
                    <a:cubicBezTo>
                      <a:pt x="3933" y="5167"/>
                      <a:pt x="3950" y="4321"/>
                      <a:pt x="4796" y="3786"/>
                    </a:cubicBezTo>
                    <a:lnTo>
                      <a:pt x="4710" y="-392"/>
                    </a:lnTo>
                    <a:close/>
                  </a:path>
                </a:pathLst>
              </a:custGeom>
              <a:grpFill/>
              <a:ln w="1718" cap="flat">
                <a:noFill/>
                <a:prstDash val="solid"/>
                <a:miter/>
              </a:ln>
            </p:spPr>
            <p:txBody>
              <a:bodyPr rtlCol="0" anchor="ctr"/>
              <a:lstStyle/>
              <a:p>
                <a:endParaRPr lang="zh-CN" altLang="en-US"/>
              </a:p>
            </p:txBody>
          </p:sp>
        </p:grpSp>
      </p:grpSp>
    </p:spTree>
    <p:extLst>
      <p:ext uri="{BB962C8B-B14F-4D97-AF65-F5344CB8AC3E}">
        <p14:creationId xmlns:p14="http://schemas.microsoft.com/office/powerpoint/2010/main" val="89156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有丝分裂, 减数分裂, 细胞, 细胞分裂, 人类, 癌症, 紧急情况, 血">
            <a:extLst>
              <a:ext uri="{FF2B5EF4-FFF2-40B4-BE49-F238E27FC236}">
                <a16:creationId xmlns:a16="http://schemas.microsoft.com/office/drawing/2014/main" id="{3D63D28F-AA6E-ADAF-3C3C-B7D3E6A69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7CD5142-5E6D-3E0C-304B-8FA662593457}"/>
              </a:ext>
            </a:extLst>
          </p:cNvPr>
          <p:cNvSpPr txBox="1"/>
          <p:nvPr/>
        </p:nvSpPr>
        <p:spPr>
          <a:xfrm>
            <a:off x="2636985" y="2927850"/>
            <a:ext cx="6918030" cy="1656415"/>
          </a:xfrm>
          <a:prstGeom prst="rect">
            <a:avLst/>
          </a:prstGeom>
          <a:noFill/>
        </p:spPr>
        <p:txBody>
          <a:bodyPr wrap="square">
            <a:spAutoFit/>
          </a:bodyPr>
          <a:lstStyle/>
          <a:p>
            <a:pPr algn="ctr">
              <a:lnSpc>
                <a:spcPct val="150000"/>
              </a:lnSpc>
            </a:pPr>
            <a:r>
              <a:rPr lang="zh-CN" altLang="en-US" sz="3600" b="1" kern="2000" spc="420" dirty="0">
                <a:solidFill>
                  <a:schemeClr val="bg1"/>
                </a:solidFill>
                <a:latin typeface="+mn-ea"/>
              </a:rPr>
              <a:t>量子力学</a:t>
            </a:r>
            <a:endParaRPr lang="en-US" altLang="zh-CN" sz="3600" b="1" kern="2000" spc="420" dirty="0">
              <a:solidFill>
                <a:schemeClr val="bg1"/>
              </a:solidFill>
              <a:latin typeface="+mn-ea"/>
            </a:endParaRPr>
          </a:p>
          <a:p>
            <a:pPr algn="ctr">
              <a:lnSpc>
                <a:spcPct val="150000"/>
              </a:lnSpc>
            </a:pPr>
            <a:r>
              <a:rPr lang="zh-CN" altLang="en-US" sz="3600" b="1" kern="2000" spc="420" dirty="0">
                <a:solidFill>
                  <a:schemeClr val="bg1"/>
                </a:solidFill>
                <a:latin typeface="+mn-ea"/>
              </a:rPr>
              <a:t>在化学领域的应用</a:t>
            </a:r>
          </a:p>
        </p:txBody>
      </p:sp>
      <p:sp>
        <p:nvSpPr>
          <p:cNvPr id="3" name="文本框 2">
            <a:extLst>
              <a:ext uri="{FF2B5EF4-FFF2-40B4-BE49-F238E27FC236}">
                <a16:creationId xmlns:a16="http://schemas.microsoft.com/office/drawing/2014/main" id="{C4C9D81D-D1E4-D4CD-A16F-82C66AF8DC2F}"/>
              </a:ext>
            </a:extLst>
          </p:cNvPr>
          <p:cNvSpPr txBox="1"/>
          <p:nvPr/>
        </p:nvSpPr>
        <p:spPr>
          <a:xfrm>
            <a:off x="5574722" y="1676028"/>
            <a:ext cx="1042556" cy="1191993"/>
          </a:xfrm>
          <a:prstGeom prst="rect">
            <a:avLst/>
          </a:prstGeom>
          <a:noFill/>
        </p:spPr>
        <p:txBody>
          <a:bodyPr wrap="square">
            <a:spAutoFit/>
          </a:bodyPr>
          <a:lstStyle/>
          <a:p>
            <a:pPr algn="ctr">
              <a:lnSpc>
                <a:spcPct val="150000"/>
              </a:lnSpc>
            </a:pPr>
            <a:r>
              <a:rPr lang="en-US" altLang="zh-CN" sz="5400" b="1" kern="2000" spc="100" dirty="0">
                <a:ln w="28575">
                  <a:solidFill>
                    <a:schemeClr val="bg1"/>
                  </a:solidFill>
                </a:ln>
                <a:noFill/>
                <a:latin typeface="+mn-ea"/>
              </a:rPr>
              <a:t>3</a:t>
            </a:r>
            <a:endParaRPr lang="zh-CN" altLang="en-US" sz="5400" b="1" kern="2000" spc="100" dirty="0">
              <a:ln w="28575">
                <a:solidFill>
                  <a:schemeClr val="bg1"/>
                </a:solidFill>
              </a:ln>
              <a:noFill/>
              <a:latin typeface="+mn-ea"/>
            </a:endParaRPr>
          </a:p>
        </p:txBody>
      </p:sp>
    </p:spTree>
    <p:extLst>
      <p:ext uri="{BB962C8B-B14F-4D97-AF65-F5344CB8AC3E}">
        <p14:creationId xmlns:p14="http://schemas.microsoft.com/office/powerpoint/2010/main" val="358786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分析, 生物化学, 生物学家, 生物学, 生物技术, 化学, 诊所, 临床">
            <a:extLst>
              <a:ext uri="{FF2B5EF4-FFF2-40B4-BE49-F238E27FC236}">
                <a16:creationId xmlns:a16="http://schemas.microsoft.com/office/drawing/2014/main" id="{CD130165-1DC7-C709-3226-0C0660983A7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103" r="26665"/>
          <a:stretch/>
        </p:blipFill>
        <p:spPr bwMode="auto">
          <a:xfrm>
            <a:off x="6096000" y="0"/>
            <a:ext cx="6095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人工智能, 脑, 思考, 控制, 计算机科学, 电气工程, 技术, 开发商">
            <a:extLst>
              <a:ext uri="{FF2B5EF4-FFF2-40B4-BE49-F238E27FC236}">
                <a16:creationId xmlns:a16="http://schemas.microsoft.com/office/drawing/2014/main" id="{3E0AABA2-D9BF-9B5C-823A-D80BDE060C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393" r="20375"/>
          <a:stretch/>
        </p:blipFill>
        <p:spPr bwMode="auto">
          <a:xfrm>
            <a:off x="1"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C24C962D-C35A-9270-8E36-981C61AC817D}"/>
              </a:ext>
            </a:extLst>
          </p:cNvPr>
          <p:cNvSpPr/>
          <p:nvPr/>
        </p:nvSpPr>
        <p:spPr>
          <a:xfrm>
            <a:off x="-32566" y="0"/>
            <a:ext cx="12257132" cy="6858000"/>
          </a:xfrm>
          <a:prstGeom prst="rect">
            <a:avLst/>
          </a:prstGeom>
          <a:solidFill>
            <a:srgbClr val="0C153D">
              <a:alpha val="4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4773F99C-5BF1-7F11-42E8-560A7A7B37EC}"/>
              </a:ext>
            </a:extLst>
          </p:cNvPr>
          <p:cNvSpPr txBox="1"/>
          <p:nvPr>
            <p:custDataLst>
              <p:tags r:id="rId1"/>
            </p:custDataLst>
          </p:nvPr>
        </p:nvSpPr>
        <p:spPr>
          <a:xfrm>
            <a:off x="1117921" y="3558224"/>
            <a:ext cx="970280" cy="728026"/>
          </a:xfrm>
          <a:prstGeom prst="rect">
            <a:avLst/>
          </a:prstGeom>
          <a:noFill/>
        </p:spPr>
        <p:txBody>
          <a:bodyPr wrap="square" lIns="91440" tIns="45720" rIns="91440" bIns="45720" rtlCol="0" anchor="b">
            <a:normAutofit fontScale="92500" lnSpcReduction="10000"/>
          </a:bodyPr>
          <a:lstStyle/>
          <a:p>
            <a:pPr>
              <a:lnSpc>
                <a:spcPct val="120000"/>
              </a:lnSpc>
            </a:pPr>
            <a:r>
              <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p>
        </p:txBody>
      </p:sp>
      <p:sp>
        <p:nvSpPr>
          <p:cNvPr id="4" name="文本框 3">
            <a:extLst>
              <a:ext uri="{FF2B5EF4-FFF2-40B4-BE49-F238E27FC236}">
                <a16:creationId xmlns:a16="http://schemas.microsoft.com/office/drawing/2014/main" id="{427DC194-249C-54CD-C27A-D8ACCDC04E58}"/>
              </a:ext>
            </a:extLst>
          </p:cNvPr>
          <p:cNvSpPr txBox="1"/>
          <p:nvPr>
            <p:custDataLst>
              <p:tags r:id="rId2"/>
            </p:custDataLst>
          </p:nvPr>
        </p:nvSpPr>
        <p:spPr>
          <a:xfrm flipH="1">
            <a:off x="1117919" y="4346893"/>
            <a:ext cx="3860164" cy="1039495"/>
          </a:xfrm>
          <a:prstGeom prst="rect">
            <a:avLst/>
          </a:prstGeom>
          <a:noFill/>
        </p:spPr>
        <p:txBody>
          <a:bodyPr wrap="square" lIns="91440" tIns="45720" rIns="91440" bIns="45720" anchor="t"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lvl="0" indent="0" algn="l">
              <a:lnSpc>
                <a:spcPct val="120000"/>
              </a:lnSpc>
              <a:spcBef>
                <a:spcPts val="0"/>
              </a:spcBef>
              <a:spcAft>
                <a:spcPts val="0"/>
              </a:spcAft>
              <a:buSzPct val="100000"/>
              <a:buNone/>
            </a:pPr>
            <a:r>
              <a:rPr lang="zh-CN" altLang="en-US" sz="2000" spc="150" dirty="0">
                <a:solidFill>
                  <a:schemeClr val="bg1"/>
                </a:solidFill>
                <a:latin typeface="Arial" panose="020B0604020202020204" pitchFamily="34" charset="0"/>
                <a:ea typeface="微软雅黑" panose="020B0503020204020204" charset="-122"/>
                <a:sym typeface="+mn-lt"/>
              </a:rPr>
              <a:t>用量子力学简单的术语 、观念或计算方法来解释一些已由实验发现的现象。</a:t>
            </a:r>
          </a:p>
        </p:txBody>
      </p:sp>
      <p:sp>
        <p:nvSpPr>
          <p:cNvPr id="5" name="文本框 4">
            <a:extLst>
              <a:ext uri="{FF2B5EF4-FFF2-40B4-BE49-F238E27FC236}">
                <a16:creationId xmlns:a16="http://schemas.microsoft.com/office/drawing/2014/main" id="{BA10340B-19F2-C701-3E9E-7E7AB0EC232D}"/>
              </a:ext>
            </a:extLst>
          </p:cNvPr>
          <p:cNvSpPr txBox="1"/>
          <p:nvPr>
            <p:custDataLst>
              <p:tags r:id="rId3"/>
            </p:custDataLst>
          </p:nvPr>
        </p:nvSpPr>
        <p:spPr>
          <a:xfrm>
            <a:off x="7358248" y="3558224"/>
            <a:ext cx="970280" cy="728026"/>
          </a:xfrm>
          <a:prstGeom prst="rect">
            <a:avLst/>
          </a:prstGeom>
          <a:noFill/>
        </p:spPr>
        <p:txBody>
          <a:bodyPr wrap="square" lIns="91440" tIns="45720" rIns="91440" bIns="45720" rtlCol="0" anchor="b">
            <a:normAutofit fontScale="92500" lnSpcReduction="10000"/>
          </a:bodyPr>
          <a:lstStyle/>
          <a:p>
            <a:pPr>
              <a:lnSpc>
                <a:spcPct val="120000"/>
              </a:lnSpc>
            </a:pPr>
            <a:r>
              <a:rPr lang="en-US" altLang="zh-CN" sz="440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p>
        </p:txBody>
      </p:sp>
      <p:sp>
        <p:nvSpPr>
          <p:cNvPr id="7" name="文本框 6">
            <a:extLst>
              <a:ext uri="{FF2B5EF4-FFF2-40B4-BE49-F238E27FC236}">
                <a16:creationId xmlns:a16="http://schemas.microsoft.com/office/drawing/2014/main" id="{A3837D35-FCD1-EDB0-6789-7318D1FAD457}"/>
              </a:ext>
            </a:extLst>
          </p:cNvPr>
          <p:cNvSpPr txBox="1"/>
          <p:nvPr>
            <p:custDataLst>
              <p:tags r:id="rId4"/>
            </p:custDataLst>
          </p:nvPr>
        </p:nvSpPr>
        <p:spPr>
          <a:xfrm flipH="1">
            <a:off x="7358246" y="4346893"/>
            <a:ext cx="3860164" cy="1039495"/>
          </a:xfrm>
          <a:prstGeom prst="rect">
            <a:avLst/>
          </a:prstGeom>
          <a:noFill/>
        </p:spPr>
        <p:txBody>
          <a:bodyPr wrap="square" lIns="91440" tIns="45720" rIns="91440" bIns="45720" anchor="t"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lvl="0" indent="0" algn="l">
              <a:lnSpc>
                <a:spcPct val="120000"/>
              </a:lnSpc>
              <a:spcBef>
                <a:spcPts val="0"/>
              </a:spcBef>
              <a:spcAft>
                <a:spcPts val="0"/>
              </a:spcAft>
              <a:buSzPct val="100000"/>
              <a:buNone/>
            </a:pPr>
            <a:r>
              <a:rPr lang="zh-CN" altLang="en-US" sz="2000" spc="150" dirty="0">
                <a:solidFill>
                  <a:schemeClr val="bg1"/>
                </a:solidFill>
                <a:latin typeface="Arial" panose="020B0604020202020204" pitchFamily="34" charset="0"/>
                <a:ea typeface="微软雅黑" panose="020B0503020204020204" charset="-122"/>
                <a:sym typeface="+mn-lt"/>
              </a:rPr>
              <a:t>用量子理论 的推理和计算去预 测一些我们还不知道的现象</a:t>
            </a:r>
            <a:r>
              <a:rPr lang="en-US" altLang="zh-CN" sz="2000" spc="150" dirty="0">
                <a:solidFill>
                  <a:schemeClr val="bg1"/>
                </a:solidFill>
                <a:latin typeface="Arial" panose="020B0604020202020204" pitchFamily="34" charset="0"/>
                <a:ea typeface="微软雅黑" panose="020B0503020204020204" charset="-122"/>
                <a:sym typeface="+mn-lt"/>
              </a:rPr>
              <a:t>,</a:t>
            </a:r>
            <a:r>
              <a:rPr lang="zh-CN" altLang="en-US" sz="2000" spc="150" dirty="0">
                <a:solidFill>
                  <a:schemeClr val="bg1"/>
                </a:solidFill>
                <a:latin typeface="Arial" panose="020B0604020202020204" pitchFamily="34" charset="0"/>
                <a:ea typeface="微软雅黑" panose="020B0503020204020204" charset="-122"/>
                <a:sym typeface="+mn-lt"/>
              </a:rPr>
              <a:t>并以理论去寻求或设计新的实验以发现许多未知的现象 。</a:t>
            </a:r>
          </a:p>
        </p:txBody>
      </p:sp>
    </p:spTree>
    <p:extLst>
      <p:ext uri="{BB962C8B-B14F-4D97-AF65-F5344CB8AC3E}">
        <p14:creationId xmlns:p14="http://schemas.microsoft.com/office/powerpoint/2010/main" val="23168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无缝的, 瓦, 图案, 设计, 质地, 装饰性的, 重复, 背景, 几何的">
            <a:extLst>
              <a:ext uri="{FF2B5EF4-FFF2-40B4-BE49-F238E27FC236}">
                <a16:creationId xmlns:a16="http://schemas.microsoft.com/office/drawing/2014/main" id="{D8A274DA-9EEF-83E6-6A89-4AEF6809C9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67000"/>
            <a:ext cx="12192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C709CAA8-D327-1030-5016-83B36322F949}"/>
              </a:ext>
            </a:extLst>
          </p:cNvPr>
          <p:cNvSpPr/>
          <p:nvPr/>
        </p:nvSpPr>
        <p:spPr>
          <a:xfrm>
            <a:off x="-32566" y="0"/>
            <a:ext cx="12257132" cy="6858000"/>
          </a:xfrm>
          <a:prstGeom prst="rect">
            <a:avLst/>
          </a:prstGeom>
          <a:solidFill>
            <a:srgbClr val="0C153D">
              <a:alpha val="4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68467DF-0D4E-D8E8-3C16-D6AC68BF291E}"/>
              </a:ext>
            </a:extLst>
          </p:cNvPr>
          <p:cNvSpPr/>
          <p:nvPr>
            <p:custDataLst>
              <p:tags r:id="rId1"/>
            </p:custDataLst>
          </p:nvPr>
        </p:nvSpPr>
        <p:spPr>
          <a:xfrm>
            <a:off x="3357832" y="627466"/>
            <a:ext cx="5476336" cy="793029"/>
          </a:xfrm>
          <a:prstGeom prst="rect">
            <a:avLst/>
          </a:prstGeom>
          <a:noFill/>
          <a:ln>
            <a:noFill/>
          </a:ln>
        </p:spPr>
        <p:style>
          <a:lnRef idx="2">
            <a:srgbClr val="BC3649">
              <a:shade val="50000"/>
            </a:srgbClr>
          </a:lnRef>
          <a:fillRef idx="1">
            <a:srgbClr val="BC3649"/>
          </a:fillRef>
          <a:effectRef idx="0">
            <a:srgbClr val="BC3649"/>
          </a:effectRef>
          <a:fontRef idx="minor">
            <a:srgbClr val="FFFFFF"/>
          </a:fontRef>
        </p:style>
        <p:txBody>
          <a:bodyPr wrap="square" lIns="91440" tIns="45720" rIns="91440" bIns="45720" rtlCol="0" anchor="b" anchorCtr="0">
            <a:noAutofit/>
          </a:bodyPr>
          <a:lstStyle/>
          <a:p>
            <a:pPr algn="ctr">
              <a:lnSpc>
                <a:spcPct val="120000"/>
              </a:lnSpc>
            </a:pPr>
            <a:r>
              <a:rPr lang="zh-CN" altLang="en-US" sz="4000" b="1" kern="2000" spc="100" dirty="0">
                <a:gradFill>
                  <a:gsLst>
                    <a:gs pos="0">
                      <a:srgbClr val="05E3DF"/>
                    </a:gs>
                    <a:gs pos="100000">
                      <a:srgbClr val="6738FF"/>
                    </a:gs>
                  </a:gsLst>
                  <a:lin ang="0" scaled="1"/>
                </a:gradFill>
                <a:latin typeface="+mn-ea"/>
                <a:sym typeface="Arial" panose="020B0604020202020204" pitchFamily="34" charset="0"/>
              </a:rPr>
              <a:t>材料科学中的应用</a:t>
            </a:r>
          </a:p>
        </p:txBody>
      </p:sp>
      <p:sp>
        <p:nvSpPr>
          <p:cNvPr id="8" name="文本框 7">
            <a:extLst>
              <a:ext uri="{FF2B5EF4-FFF2-40B4-BE49-F238E27FC236}">
                <a16:creationId xmlns:a16="http://schemas.microsoft.com/office/drawing/2014/main" id="{A6BF1799-2C5E-B5EA-7200-8041D2EF0889}"/>
              </a:ext>
            </a:extLst>
          </p:cNvPr>
          <p:cNvSpPr txBox="1"/>
          <p:nvPr>
            <p:custDataLst>
              <p:tags r:id="rId2"/>
            </p:custDataLst>
          </p:nvPr>
        </p:nvSpPr>
        <p:spPr>
          <a:xfrm flipH="1">
            <a:off x="1664019" y="1663927"/>
            <a:ext cx="4338454" cy="1039495"/>
          </a:xfrm>
          <a:prstGeom prst="rect">
            <a:avLst/>
          </a:prstGeom>
          <a:noFill/>
        </p:spPr>
        <p:txBody>
          <a:bodyPr wrap="square" lIns="91440" tIns="45720" rIns="91440" bIns="45720" anchor="t"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lvl="0" indent="0" algn="l">
              <a:lnSpc>
                <a:spcPct val="120000"/>
              </a:lnSpc>
              <a:spcBef>
                <a:spcPts val="600"/>
              </a:spcBef>
              <a:spcAft>
                <a:spcPts val="0"/>
              </a:spcAft>
              <a:buSzPct val="100000"/>
              <a:buNone/>
            </a:pPr>
            <a:r>
              <a:rPr lang="zh-CN" altLang="en-US" sz="2000" spc="150" dirty="0">
                <a:solidFill>
                  <a:schemeClr val="bg1"/>
                </a:solidFill>
                <a:latin typeface="Arial" panose="020B0604020202020204" pitchFamily="34" charset="0"/>
                <a:ea typeface="微软雅黑" panose="020B0503020204020204" charset="-122"/>
                <a:sym typeface="+mn-lt"/>
              </a:rPr>
              <a:t>量子力学可以用于研究材料的电子结构和物理性质，预测材料的性能和稳定性。</a:t>
            </a:r>
            <a:endParaRPr lang="en-US" altLang="zh-CN" sz="2000" spc="150" dirty="0">
              <a:solidFill>
                <a:schemeClr val="bg1"/>
              </a:solidFill>
              <a:latin typeface="Arial" panose="020B0604020202020204" pitchFamily="34" charset="0"/>
              <a:ea typeface="微软雅黑" panose="020B0503020204020204" charset="-122"/>
              <a:sym typeface="+mn-lt"/>
            </a:endParaRPr>
          </a:p>
          <a:p>
            <a:pPr marL="0" lvl="0" indent="0" algn="l">
              <a:lnSpc>
                <a:spcPct val="120000"/>
              </a:lnSpc>
              <a:spcBef>
                <a:spcPts val="600"/>
              </a:spcBef>
              <a:spcAft>
                <a:spcPts val="0"/>
              </a:spcAft>
              <a:buSzPct val="100000"/>
              <a:buNone/>
            </a:pPr>
            <a:r>
              <a:rPr lang="zh-CN" altLang="en-US" sz="2000" spc="150" dirty="0">
                <a:solidFill>
                  <a:schemeClr val="bg1"/>
                </a:solidFill>
                <a:latin typeface="Arial" panose="020B0604020202020204" pitchFamily="34" charset="0"/>
                <a:ea typeface="微软雅黑" panose="020B0503020204020204" charset="-122"/>
                <a:sym typeface="+mn-lt"/>
              </a:rPr>
              <a:t>在材料科学中，量子力学被用来解释和预测材料的性质，对于研究、设计和开发新材料非常有帮助。例如，量子力学可以计算材料的能带结构、能级分布等，这些信息可以帮助科学家了解材料的导电性、光学性质等，并指导新材料的设计和合成。</a:t>
            </a:r>
          </a:p>
        </p:txBody>
      </p:sp>
      <p:sp>
        <p:nvSpPr>
          <p:cNvPr id="9" name="文本框 8">
            <a:extLst>
              <a:ext uri="{FF2B5EF4-FFF2-40B4-BE49-F238E27FC236}">
                <a16:creationId xmlns:a16="http://schemas.microsoft.com/office/drawing/2014/main" id="{B9A4F833-32A9-DB05-0F4E-DA70AEC39956}"/>
              </a:ext>
            </a:extLst>
          </p:cNvPr>
          <p:cNvSpPr txBox="1"/>
          <p:nvPr>
            <p:custDataLst>
              <p:tags r:id="rId3"/>
            </p:custDataLst>
          </p:nvPr>
        </p:nvSpPr>
        <p:spPr>
          <a:xfrm flipH="1">
            <a:off x="6418446" y="1663927"/>
            <a:ext cx="4338454" cy="1039495"/>
          </a:xfrm>
          <a:prstGeom prst="rect">
            <a:avLst/>
          </a:prstGeom>
          <a:noFill/>
        </p:spPr>
        <p:txBody>
          <a:bodyPr wrap="square" lIns="91440" tIns="45720" rIns="91440" bIns="45720" anchor="t"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a:lnSpc>
                <a:spcPct val="120000"/>
              </a:lnSpc>
              <a:spcBef>
                <a:spcPts val="600"/>
              </a:spcBef>
              <a:buSzPct val="100000"/>
            </a:pPr>
            <a:r>
              <a:rPr lang="zh-CN" altLang="en-US" sz="2000" spc="150" dirty="0">
                <a:solidFill>
                  <a:schemeClr val="bg1"/>
                </a:solidFill>
                <a:latin typeface="Arial" panose="020B0604020202020204" pitchFamily="34" charset="0"/>
                <a:ea typeface="微软雅黑" panose="020B0503020204020204" charset="-122"/>
                <a:sym typeface="+mn-lt"/>
              </a:rPr>
              <a:t>量子力学在材料模拟和设计中也有重要应用。</a:t>
            </a:r>
            <a:endParaRPr lang="en-US" altLang="zh-CN" sz="2000" spc="150" dirty="0">
              <a:solidFill>
                <a:schemeClr val="bg1"/>
              </a:solidFill>
              <a:latin typeface="Arial" panose="020B0604020202020204" pitchFamily="34" charset="0"/>
              <a:ea typeface="微软雅黑" panose="020B0503020204020204" charset="-122"/>
              <a:sym typeface="+mn-lt"/>
            </a:endParaRPr>
          </a:p>
          <a:p>
            <a:pPr>
              <a:lnSpc>
                <a:spcPct val="120000"/>
              </a:lnSpc>
              <a:spcBef>
                <a:spcPts val="600"/>
              </a:spcBef>
              <a:buSzPct val="100000"/>
            </a:pPr>
            <a:r>
              <a:rPr lang="zh-CN" altLang="en-US" sz="2000" spc="150" dirty="0">
                <a:solidFill>
                  <a:schemeClr val="bg1"/>
                </a:solidFill>
                <a:latin typeface="Arial" panose="020B0604020202020204" pitchFamily="34" charset="0"/>
                <a:ea typeface="微软雅黑" panose="020B0503020204020204" charset="-122"/>
                <a:sym typeface="+mn-lt"/>
              </a:rPr>
              <a:t>通过量子力学模拟，可以计算出材料的性能和特性，与材料实验相比，模拟可以为科学家提供反复测试材料的机会，使研究更加深入。例如，在超导材料的设计和开发中，通过量子力学模拟和计算，科学家可以找到相对于超导材料内禀电子对之间的相互作用，这有助于开发具有更高电渗透能力的新材料。</a:t>
            </a:r>
          </a:p>
        </p:txBody>
      </p:sp>
    </p:spTree>
    <p:extLst>
      <p:ext uri="{BB962C8B-B14F-4D97-AF65-F5344CB8AC3E}">
        <p14:creationId xmlns:p14="http://schemas.microsoft.com/office/powerpoint/2010/main" val="312305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4D9BD68-9720-3DD1-1FA9-63B9F99D68C4}"/>
              </a:ext>
            </a:extLst>
          </p:cNvPr>
          <p:cNvSpPr/>
          <p:nvPr/>
        </p:nvSpPr>
        <p:spPr>
          <a:xfrm>
            <a:off x="0" y="4219575"/>
            <a:ext cx="12192000" cy="2638425"/>
          </a:xfrm>
          <a:prstGeom prst="rect">
            <a:avLst/>
          </a:prstGeom>
          <a:solidFill>
            <a:schemeClr val="bg1">
              <a:alpha val="1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B419E1B5-F965-2437-4254-E460D3D5535F}"/>
              </a:ext>
            </a:extLst>
          </p:cNvPr>
          <p:cNvSpPr/>
          <p:nvPr/>
        </p:nvSpPr>
        <p:spPr>
          <a:xfrm>
            <a:off x="9186998" y="4828715"/>
            <a:ext cx="2379072" cy="1257312"/>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C2AE308D-70CD-A423-BE34-283D94166762}"/>
              </a:ext>
            </a:extLst>
          </p:cNvPr>
          <p:cNvSpPr txBox="1"/>
          <p:nvPr/>
        </p:nvSpPr>
        <p:spPr>
          <a:xfrm>
            <a:off x="2994661" y="385570"/>
            <a:ext cx="6202680" cy="700769"/>
          </a:xfrm>
          <a:prstGeom prst="rect">
            <a:avLst/>
          </a:prstGeom>
          <a:noFill/>
        </p:spPr>
        <p:txBody>
          <a:bodyPr wrap="square" rtlCol="0">
            <a:spAutoFit/>
          </a:bodyPr>
          <a:lstStyle/>
          <a:p>
            <a:pPr algn="ctr">
              <a:lnSpc>
                <a:spcPct val="120000"/>
              </a:lnSpc>
            </a:pPr>
            <a:r>
              <a:rPr lang="zh-CN" altLang="en-US" sz="3600" b="1" kern="2000" spc="100" dirty="0">
                <a:gradFill>
                  <a:gsLst>
                    <a:gs pos="0">
                      <a:srgbClr val="05E3DF"/>
                    </a:gs>
                    <a:gs pos="100000">
                      <a:srgbClr val="6738FF"/>
                    </a:gs>
                  </a:gsLst>
                  <a:lin ang="0" scaled="1"/>
                </a:gradFill>
                <a:latin typeface="+mn-ea"/>
                <a:sym typeface="+mn-lt"/>
              </a:rPr>
              <a:t>量子力学与化学键的故事</a:t>
            </a:r>
          </a:p>
        </p:txBody>
      </p:sp>
      <p:sp>
        <p:nvSpPr>
          <p:cNvPr id="3" name="文本框 2">
            <a:extLst>
              <a:ext uri="{FF2B5EF4-FFF2-40B4-BE49-F238E27FC236}">
                <a16:creationId xmlns:a16="http://schemas.microsoft.com/office/drawing/2014/main" id="{338F1A42-706B-81FE-FF2C-8049082589C4}"/>
              </a:ext>
            </a:extLst>
          </p:cNvPr>
          <p:cNvSpPr txBox="1"/>
          <p:nvPr/>
        </p:nvSpPr>
        <p:spPr>
          <a:xfrm>
            <a:off x="914400" y="1159189"/>
            <a:ext cx="10127343" cy="2728055"/>
          </a:xfrm>
          <a:prstGeom prst="rect">
            <a:avLst/>
          </a:prstGeom>
          <a:noFill/>
        </p:spPr>
        <p:txBody>
          <a:bodyPr wrap="square" rtlCol="0">
            <a:spAutoFit/>
          </a:bodyPr>
          <a:lstStyle/>
          <a:p>
            <a:pPr algn="just">
              <a:lnSpc>
                <a:spcPct val="120000"/>
              </a:lnSpc>
              <a:spcBef>
                <a:spcPts val="600"/>
              </a:spcBef>
            </a:pPr>
            <a:r>
              <a:rPr lang="zh-CN" altLang="en-US" dirty="0">
                <a:solidFill>
                  <a:schemeClr val="bg1"/>
                </a:solidFill>
                <a:cs typeface="+mn-ea"/>
                <a:sym typeface="+mn-lt"/>
              </a:rPr>
              <a:t>量子力学与化学键之间有着密切的关系。化学键的形成和破坏是由原子之间的相互作用决定的，而这种相互作用又受到量子力学的影响。在量子力学中，原子中的电子按照一定的能级分布，而这些能级又决定了原子间电子的交换和排布。当两个原子相互靠近时，它们之间的电子会相互影响，形成一种新的能级分布，这种分布又决定了化学键的类型和强度。此外，量子力学还解释了化学键的长度、角度和强度。例如，化学家们通常使用</a:t>
            </a:r>
            <a:r>
              <a:rPr lang="en-US" altLang="zh-CN" dirty="0">
                <a:solidFill>
                  <a:schemeClr val="bg1"/>
                </a:solidFill>
                <a:cs typeface="+mn-ea"/>
                <a:sym typeface="+mn-lt"/>
              </a:rPr>
              <a:t>VB</a:t>
            </a:r>
            <a:r>
              <a:rPr lang="zh-CN" altLang="en-US" dirty="0">
                <a:solidFill>
                  <a:schemeClr val="bg1"/>
                </a:solidFill>
                <a:cs typeface="+mn-ea"/>
                <a:sym typeface="+mn-lt"/>
              </a:rPr>
              <a:t>（</a:t>
            </a:r>
            <a:r>
              <a:rPr lang="en-US" altLang="zh-CN" dirty="0">
                <a:solidFill>
                  <a:schemeClr val="bg1"/>
                </a:solidFill>
                <a:cs typeface="+mn-ea"/>
                <a:sym typeface="+mn-lt"/>
              </a:rPr>
              <a:t>Valence Bond</a:t>
            </a:r>
            <a:r>
              <a:rPr lang="zh-CN" altLang="en-US" dirty="0">
                <a:solidFill>
                  <a:schemeClr val="bg1"/>
                </a:solidFill>
                <a:cs typeface="+mn-ea"/>
                <a:sym typeface="+mn-lt"/>
              </a:rPr>
              <a:t>）理论或</a:t>
            </a:r>
            <a:r>
              <a:rPr lang="en-US" altLang="zh-CN" dirty="0">
                <a:solidFill>
                  <a:schemeClr val="bg1"/>
                </a:solidFill>
                <a:cs typeface="+mn-ea"/>
                <a:sym typeface="+mn-lt"/>
              </a:rPr>
              <a:t>MO</a:t>
            </a:r>
            <a:r>
              <a:rPr lang="zh-CN" altLang="en-US" dirty="0">
                <a:solidFill>
                  <a:schemeClr val="bg1"/>
                </a:solidFill>
                <a:cs typeface="+mn-ea"/>
                <a:sym typeface="+mn-lt"/>
              </a:rPr>
              <a:t>（</a:t>
            </a:r>
            <a:r>
              <a:rPr lang="en-US" altLang="zh-CN" dirty="0">
                <a:solidFill>
                  <a:schemeClr val="bg1"/>
                </a:solidFill>
                <a:cs typeface="+mn-ea"/>
                <a:sym typeface="+mn-lt"/>
              </a:rPr>
              <a:t>Molecular Orbital</a:t>
            </a:r>
            <a:r>
              <a:rPr lang="zh-CN" altLang="en-US" dirty="0">
                <a:solidFill>
                  <a:schemeClr val="bg1"/>
                </a:solidFill>
                <a:cs typeface="+mn-ea"/>
                <a:sym typeface="+mn-lt"/>
              </a:rPr>
              <a:t>）理论来描述化学键的形成。</a:t>
            </a:r>
            <a:r>
              <a:rPr lang="en-US" altLang="zh-CN" dirty="0">
                <a:solidFill>
                  <a:schemeClr val="bg1"/>
                </a:solidFill>
                <a:cs typeface="+mn-ea"/>
                <a:sym typeface="+mn-lt"/>
              </a:rPr>
              <a:t>VB</a:t>
            </a:r>
            <a:r>
              <a:rPr lang="zh-CN" altLang="en-US" dirty="0">
                <a:solidFill>
                  <a:schemeClr val="bg1"/>
                </a:solidFill>
                <a:cs typeface="+mn-ea"/>
                <a:sym typeface="+mn-lt"/>
              </a:rPr>
              <a:t>理论主要关注电子的共享和转移，而</a:t>
            </a:r>
            <a:r>
              <a:rPr lang="en-US" altLang="zh-CN" dirty="0">
                <a:solidFill>
                  <a:schemeClr val="bg1"/>
                </a:solidFill>
                <a:cs typeface="+mn-ea"/>
                <a:sym typeface="+mn-lt"/>
              </a:rPr>
              <a:t>MO</a:t>
            </a:r>
            <a:r>
              <a:rPr lang="zh-CN" altLang="en-US" dirty="0">
                <a:solidFill>
                  <a:schemeClr val="bg1"/>
                </a:solidFill>
                <a:cs typeface="+mn-ea"/>
                <a:sym typeface="+mn-lt"/>
              </a:rPr>
              <a:t>理论则更注重电子的排布和轨道重叠。这些理论都是基于量子力学的基本原理，能够准确地预测化学键的性质。因此，可以说量子力学是化学键研究的理论基础，它为我们提供了深入理解原子间相互作用和化学反应机制的工具。</a:t>
            </a:r>
          </a:p>
        </p:txBody>
      </p:sp>
      <p:pic>
        <p:nvPicPr>
          <p:cNvPr id="8194" name="Picture 2" descr="亚甲基绿|Methylene Green|2679-01-8|参数，分子结构式，图谱信息 – 物竞">
            <a:extLst>
              <a:ext uri="{FF2B5EF4-FFF2-40B4-BE49-F238E27FC236}">
                <a16:creationId xmlns:a16="http://schemas.microsoft.com/office/drawing/2014/main" id="{6DD42325-A369-5278-453C-9584B9864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7119" y="4904421"/>
            <a:ext cx="2098832" cy="11059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9C5BC05-833E-BC01-7243-89F14C7896A9}"/>
              </a:ext>
            </a:extLst>
          </p:cNvPr>
          <p:cNvSpPr txBox="1"/>
          <p:nvPr/>
        </p:nvSpPr>
        <p:spPr>
          <a:xfrm>
            <a:off x="3407774" y="4671574"/>
            <a:ext cx="5639105" cy="1548757"/>
          </a:xfrm>
          <a:prstGeom prst="rect">
            <a:avLst/>
          </a:prstGeom>
          <a:noFill/>
        </p:spPr>
        <p:txBody>
          <a:bodyPr wrap="square" rtlCol="0">
            <a:spAutoFit/>
          </a:bodyPr>
          <a:lstStyle/>
          <a:p>
            <a:pPr algn="just">
              <a:lnSpc>
                <a:spcPct val="120000"/>
              </a:lnSpc>
              <a:spcBef>
                <a:spcPts val="600"/>
              </a:spcBef>
            </a:pPr>
            <a:r>
              <a:rPr lang="zh-CN" altLang="en-US" sz="1600" dirty="0">
                <a:solidFill>
                  <a:schemeClr val="bg1"/>
                </a:solidFill>
                <a:cs typeface="+mn-ea"/>
                <a:sym typeface="+mn-lt"/>
              </a:rPr>
              <a:t>在</a:t>
            </a:r>
            <a:r>
              <a:rPr lang="en-US" altLang="zh-CN" sz="1600" dirty="0">
                <a:solidFill>
                  <a:schemeClr val="bg1"/>
                </a:solidFill>
                <a:cs typeface="+mn-ea"/>
                <a:sym typeface="+mn-lt"/>
              </a:rPr>
              <a:t>CH2</a:t>
            </a:r>
            <a:r>
              <a:rPr lang="zh-CN" altLang="en-US" sz="1600" dirty="0">
                <a:solidFill>
                  <a:schemeClr val="bg1"/>
                </a:solidFill>
                <a:cs typeface="+mn-ea"/>
                <a:sym typeface="+mn-lt"/>
              </a:rPr>
              <a:t>的情况下</a:t>
            </a:r>
            <a:r>
              <a:rPr lang="en-US" altLang="zh-CN" sz="1600" dirty="0">
                <a:solidFill>
                  <a:schemeClr val="bg1"/>
                </a:solidFill>
                <a:cs typeface="+mn-ea"/>
                <a:sym typeface="+mn-lt"/>
              </a:rPr>
              <a:t>,</a:t>
            </a:r>
            <a:r>
              <a:rPr lang="zh-CN" altLang="en-US" sz="1600" dirty="0">
                <a:solidFill>
                  <a:schemeClr val="bg1"/>
                </a:solidFill>
                <a:cs typeface="+mn-ea"/>
                <a:sym typeface="+mn-lt"/>
              </a:rPr>
              <a:t>因总共只有八个电子</a:t>
            </a:r>
            <a:r>
              <a:rPr lang="en-US" altLang="zh-CN" sz="1600" dirty="0">
                <a:solidFill>
                  <a:schemeClr val="bg1"/>
                </a:solidFill>
                <a:cs typeface="+mn-ea"/>
                <a:sym typeface="+mn-lt"/>
              </a:rPr>
              <a:t>,</a:t>
            </a:r>
            <a:r>
              <a:rPr lang="zh-CN" altLang="en-US" sz="1600" dirty="0">
                <a:solidFill>
                  <a:schemeClr val="bg1"/>
                </a:solidFill>
                <a:cs typeface="+mn-ea"/>
                <a:sym typeface="+mn-lt"/>
              </a:rPr>
              <a:t>用大型电子计算机作精确的波函数和能量计算还不太难。通过精确计算有效地解决了这个问题。计算结果的确证明</a:t>
            </a:r>
            <a:r>
              <a:rPr lang="en-US" altLang="zh-CN" sz="1600" dirty="0">
                <a:solidFill>
                  <a:schemeClr val="bg1"/>
                </a:solidFill>
                <a:cs typeface="+mn-ea"/>
                <a:sym typeface="+mn-lt"/>
              </a:rPr>
              <a:t>CH2</a:t>
            </a:r>
            <a:r>
              <a:rPr lang="zh-CN" altLang="en-US" sz="1600" dirty="0">
                <a:solidFill>
                  <a:schemeClr val="bg1"/>
                </a:solidFill>
                <a:cs typeface="+mn-ea"/>
                <a:sym typeface="+mn-lt"/>
              </a:rPr>
              <a:t>有二个态</a:t>
            </a:r>
            <a:r>
              <a:rPr lang="en-US" altLang="zh-CN" sz="1600" dirty="0">
                <a:solidFill>
                  <a:schemeClr val="bg1"/>
                </a:solidFill>
                <a:cs typeface="+mn-ea"/>
                <a:sym typeface="+mn-lt"/>
              </a:rPr>
              <a:t>(</a:t>
            </a:r>
            <a:r>
              <a:rPr lang="zh-CN" altLang="en-US" sz="1600" dirty="0">
                <a:solidFill>
                  <a:schemeClr val="bg1"/>
                </a:solidFill>
                <a:cs typeface="+mn-ea"/>
                <a:sym typeface="+mn-lt"/>
              </a:rPr>
              <a:t>单态及三重态</a:t>
            </a:r>
            <a:r>
              <a:rPr lang="en-US" altLang="zh-CN" sz="1600" dirty="0">
                <a:solidFill>
                  <a:schemeClr val="bg1"/>
                </a:solidFill>
                <a:cs typeface="+mn-ea"/>
                <a:sym typeface="+mn-lt"/>
              </a:rPr>
              <a:t>)</a:t>
            </a:r>
            <a:r>
              <a:rPr lang="zh-CN" altLang="en-US" sz="1600" dirty="0">
                <a:solidFill>
                  <a:schemeClr val="bg1"/>
                </a:solidFill>
                <a:cs typeface="+mn-ea"/>
                <a:sym typeface="+mn-lt"/>
              </a:rPr>
              <a:t>。但二个态的能量很接近。三重态是基态</a:t>
            </a:r>
            <a:r>
              <a:rPr lang="en-US" altLang="zh-CN" sz="1600" dirty="0">
                <a:solidFill>
                  <a:schemeClr val="bg1"/>
                </a:solidFill>
                <a:cs typeface="+mn-ea"/>
                <a:sym typeface="+mn-lt"/>
              </a:rPr>
              <a:t>,</a:t>
            </a:r>
            <a:r>
              <a:rPr lang="zh-CN" altLang="en-US" sz="1600" dirty="0">
                <a:solidFill>
                  <a:schemeClr val="bg1"/>
                </a:solidFill>
                <a:cs typeface="+mn-ea"/>
                <a:sym typeface="+mn-lt"/>
              </a:rPr>
              <a:t>但不完全是直线形而只是接近于直线形</a:t>
            </a:r>
            <a:r>
              <a:rPr lang="en-US" altLang="zh-CN" sz="1600" dirty="0">
                <a:solidFill>
                  <a:schemeClr val="bg1"/>
                </a:solidFill>
                <a:cs typeface="+mn-ea"/>
                <a:sym typeface="+mn-lt"/>
              </a:rPr>
              <a:t>,</a:t>
            </a:r>
            <a:r>
              <a:rPr lang="zh-CN" altLang="en-US" sz="1600" dirty="0">
                <a:solidFill>
                  <a:schemeClr val="bg1"/>
                </a:solidFill>
                <a:cs typeface="+mn-ea"/>
                <a:sym typeface="+mn-lt"/>
              </a:rPr>
              <a:t>后来电子顺磁共振的实验果然证明是如此。</a:t>
            </a:r>
          </a:p>
        </p:txBody>
      </p:sp>
      <p:sp>
        <p:nvSpPr>
          <p:cNvPr id="6" name="文本框 5">
            <a:extLst>
              <a:ext uri="{FF2B5EF4-FFF2-40B4-BE49-F238E27FC236}">
                <a16:creationId xmlns:a16="http://schemas.microsoft.com/office/drawing/2014/main" id="{73680AAD-2445-6F5E-8717-902E88C9FD3D}"/>
              </a:ext>
            </a:extLst>
          </p:cNvPr>
          <p:cNvSpPr txBox="1"/>
          <p:nvPr/>
        </p:nvSpPr>
        <p:spPr>
          <a:xfrm>
            <a:off x="772649" y="4975374"/>
            <a:ext cx="2495006" cy="941155"/>
          </a:xfrm>
          <a:prstGeom prst="rect">
            <a:avLst/>
          </a:prstGeom>
          <a:noFill/>
        </p:spPr>
        <p:txBody>
          <a:bodyPr wrap="square" rtlCol="0">
            <a:spAutoFit/>
          </a:bodyPr>
          <a:lstStyle/>
          <a:p>
            <a:pPr>
              <a:lnSpc>
                <a:spcPct val="120000"/>
              </a:lnSpc>
            </a:pPr>
            <a:r>
              <a:rPr lang="zh-CN" altLang="en-US" sz="2400" kern="2000" spc="100" dirty="0">
                <a:gradFill>
                  <a:gsLst>
                    <a:gs pos="0">
                      <a:srgbClr val="05E3DF"/>
                    </a:gs>
                    <a:gs pos="100000">
                      <a:srgbClr val="6738FF"/>
                    </a:gs>
                  </a:gsLst>
                  <a:lin ang="0" scaled="1"/>
                </a:gradFill>
                <a:latin typeface="+mn-ea"/>
                <a:sym typeface="+mn-lt"/>
              </a:rPr>
              <a:t>量子力学精确测定亚甲基形态</a:t>
            </a:r>
          </a:p>
        </p:txBody>
      </p:sp>
    </p:spTree>
    <p:extLst>
      <p:ext uri="{BB962C8B-B14F-4D97-AF65-F5344CB8AC3E}">
        <p14:creationId xmlns:p14="http://schemas.microsoft.com/office/powerpoint/2010/main" val="360839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8194"/>
                                        </p:tgtEl>
                                        <p:attrNameLst>
                                          <p:attrName>style.visibility</p:attrName>
                                        </p:attrNameLst>
                                      </p:cBhvr>
                                      <p:to>
                                        <p:strVal val="visible"/>
                                      </p:to>
                                    </p:set>
                                    <p:animEffect transition="in" filter="wipe(left)">
                                      <p:cBhvr>
                                        <p:cTn id="16" dur="500"/>
                                        <p:tgtEl>
                                          <p:spTgt spid="819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82B847A-AF59-E485-A646-EE40F7F4415A}"/>
              </a:ext>
            </a:extLst>
          </p:cNvPr>
          <p:cNvPicPr>
            <a:picLocks noChangeAspect="1"/>
          </p:cNvPicPr>
          <p:nvPr>
            <p:custDataLst>
              <p:tags r:id="rId1"/>
            </p:custDataLst>
          </p:nvPr>
        </p:nvPicPr>
        <p:blipFill rotWithShape="1">
          <a:blip r:embed="rId5"/>
          <a:srcRect/>
          <a:stretch>
            <a:fillRect/>
          </a:stretch>
        </p:blipFill>
        <p:spPr>
          <a:xfrm>
            <a:off x="2727960" y="2195899"/>
            <a:ext cx="3197226" cy="4149737"/>
          </a:xfrm>
          <a:prstGeom prst="rect">
            <a:avLst/>
          </a:prstGeom>
        </p:spPr>
      </p:pic>
      <p:pic>
        <p:nvPicPr>
          <p:cNvPr id="3" name="图片 2">
            <a:extLst>
              <a:ext uri="{FF2B5EF4-FFF2-40B4-BE49-F238E27FC236}">
                <a16:creationId xmlns:a16="http://schemas.microsoft.com/office/drawing/2014/main" id="{755BA579-76B6-4F63-2615-284EEC2341C7}"/>
              </a:ext>
            </a:extLst>
          </p:cNvPr>
          <p:cNvPicPr>
            <a:picLocks noChangeAspect="1"/>
          </p:cNvPicPr>
          <p:nvPr>
            <p:custDataLst>
              <p:tags r:id="rId2"/>
            </p:custDataLst>
          </p:nvPr>
        </p:nvPicPr>
        <p:blipFill rotWithShape="1">
          <a:blip r:embed="rId6"/>
          <a:srcRect/>
          <a:stretch>
            <a:fillRect/>
          </a:stretch>
        </p:blipFill>
        <p:spPr>
          <a:xfrm>
            <a:off x="6096000" y="2195900"/>
            <a:ext cx="3196907" cy="1691485"/>
          </a:xfrm>
          <a:prstGeom prst="rect">
            <a:avLst/>
          </a:prstGeom>
        </p:spPr>
      </p:pic>
      <p:sp>
        <p:nvSpPr>
          <p:cNvPr id="5" name="Title 6">
            <a:extLst>
              <a:ext uri="{FF2B5EF4-FFF2-40B4-BE49-F238E27FC236}">
                <a16:creationId xmlns:a16="http://schemas.microsoft.com/office/drawing/2014/main" id="{948B1CC3-5DE6-6162-B04F-6E1D8349171B}"/>
              </a:ext>
            </a:extLst>
          </p:cNvPr>
          <p:cNvSpPr txBox="1"/>
          <p:nvPr>
            <p:custDataLst>
              <p:tags r:id="rId3"/>
            </p:custDataLst>
          </p:nvPr>
        </p:nvSpPr>
        <p:spPr>
          <a:xfrm>
            <a:off x="914399" y="1143762"/>
            <a:ext cx="10363202" cy="866382"/>
          </a:xfrm>
          <a:prstGeom prst="rect">
            <a:avLst/>
          </a:prstGeom>
          <a:noFill/>
          <a:ln w="3175">
            <a:noFill/>
            <a:prstDash val="dash"/>
          </a:ln>
        </p:spPr>
        <p:txBody>
          <a:bodyPr wrap="square" lIns="72000" tIns="36000" rIns="72000" bIns="36000" anchor="ctr" anchorCtr="1">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panose="020B0604020202020204" pitchFamily="34" charset="0"/>
                <a:ea typeface="微软雅黑" panose="020B0503020204020204" charset="-122"/>
                <a:cs typeface="Segoe UI" panose="020B0502040204020203" pitchFamily="34" charset="0"/>
              </a:defRPr>
            </a:lvl1pPr>
          </a:lstStyle>
          <a:p>
            <a:pPr lvl="0" indent="0" algn="just" defTabSz="914400">
              <a:lnSpc>
                <a:spcPct val="120000"/>
              </a:lnSpc>
              <a:spcBef>
                <a:spcPts val="600"/>
              </a:spcBef>
              <a:spcAft>
                <a:spcPts val="800"/>
              </a:spcAft>
              <a:buSzPct val="100000"/>
              <a:buNone/>
            </a:pPr>
            <a:r>
              <a:rPr lang="zh-CN" altLang="en-US" sz="1800" dirty="0">
                <a:solidFill>
                  <a:schemeClr val="bg1"/>
                </a:solidFill>
                <a:latin typeface="+mn-lt"/>
                <a:ea typeface="+mn-ea"/>
                <a:cs typeface="+mn-ea"/>
                <a:sym typeface="+mn-lt"/>
              </a:rPr>
              <a:t>1949年,M o f it t 证明在环丙烷中当碳原子与碳原子之间( C 一C ) 杂化轨道几乎成100°时,会重叠成如图c那样的弯键,而重叠部分不在二原子核连接线上,因此HCH夹角也是张开的(比60大得多),这完全与实验结果相符。</a:t>
            </a:r>
          </a:p>
        </p:txBody>
      </p:sp>
      <p:sp>
        <p:nvSpPr>
          <p:cNvPr id="6" name="文本框 5">
            <a:extLst>
              <a:ext uri="{FF2B5EF4-FFF2-40B4-BE49-F238E27FC236}">
                <a16:creationId xmlns:a16="http://schemas.microsoft.com/office/drawing/2014/main" id="{058481E8-1699-3B2B-8937-AF64CA7771F6}"/>
              </a:ext>
            </a:extLst>
          </p:cNvPr>
          <p:cNvSpPr txBox="1"/>
          <p:nvPr/>
        </p:nvSpPr>
        <p:spPr>
          <a:xfrm>
            <a:off x="2994661" y="385570"/>
            <a:ext cx="6202680" cy="700769"/>
          </a:xfrm>
          <a:prstGeom prst="rect">
            <a:avLst/>
          </a:prstGeom>
          <a:noFill/>
        </p:spPr>
        <p:txBody>
          <a:bodyPr wrap="square" rtlCol="0">
            <a:spAutoFit/>
          </a:bodyPr>
          <a:lstStyle/>
          <a:p>
            <a:pPr algn="ctr">
              <a:lnSpc>
                <a:spcPct val="120000"/>
              </a:lnSpc>
            </a:pPr>
            <a:r>
              <a:rPr lang="zh-CN" altLang="en-US" sz="3600" b="1" kern="2000" spc="100" dirty="0">
                <a:gradFill>
                  <a:gsLst>
                    <a:gs pos="0">
                      <a:srgbClr val="05E3DF"/>
                    </a:gs>
                    <a:gs pos="100000">
                      <a:srgbClr val="6738FF"/>
                    </a:gs>
                  </a:gsLst>
                  <a:lin ang="0" scaled="1"/>
                </a:gradFill>
                <a:latin typeface="+mn-ea"/>
                <a:sym typeface="+mn-lt"/>
              </a:rPr>
              <a:t>量子力学与化学键的故事</a:t>
            </a:r>
          </a:p>
        </p:txBody>
      </p:sp>
    </p:spTree>
    <p:extLst>
      <p:ext uri="{BB962C8B-B14F-4D97-AF65-F5344CB8AC3E}">
        <p14:creationId xmlns:p14="http://schemas.microsoft.com/office/powerpoint/2010/main" val="325563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网络, 云计算, 数据, 互联网, 技术, 云, 服务器, 联系, 信息, 沟通">
            <a:extLst>
              <a:ext uri="{FF2B5EF4-FFF2-40B4-BE49-F238E27FC236}">
                <a16:creationId xmlns:a16="http://schemas.microsoft.com/office/drawing/2014/main" id="{5AA14633-1E9B-0368-72C2-7B7094DF5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12192000" cy="7620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7CD5142-5E6D-3E0C-304B-8FA662593457}"/>
              </a:ext>
            </a:extLst>
          </p:cNvPr>
          <p:cNvSpPr txBox="1"/>
          <p:nvPr/>
        </p:nvSpPr>
        <p:spPr>
          <a:xfrm>
            <a:off x="2636985" y="2927850"/>
            <a:ext cx="6918030" cy="1656415"/>
          </a:xfrm>
          <a:prstGeom prst="rect">
            <a:avLst/>
          </a:prstGeom>
          <a:noFill/>
        </p:spPr>
        <p:txBody>
          <a:bodyPr wrap="square">
            <a:spAutoFit/>
          </a:bodyPr>
          <a:lstStyle/>
          <a:p>
            <a:pPr algn="ctr">
              <a:lnSpc>
                <a:spcPct val="150000"/>
              </a:lnSpc>
            </a:pPr>
            <a:r>
              <a:rPr lang="zh-CN" altLang="en-US" sz="3600" b="1" kern="2000" spc="420" dirty="0">
                <a:solidFill>
                  <a:schemeClr val="bg1"/>
                </a:solidFill>
                <a:latin typeface="+mn-ea"/>
              </a:rPr>
              <a:t>量子力学</a:t>
            </a:r>
            <a:endParaRPr lang="en-US" altLang="zh-CN" sz="3600" b="1" kern="2000" spc="420" dirty="0">
              <a:solidFill>
                <a:schemeClr val="bg1"/>
              </a:solidFill>
              <a:latin typeface="+mn-ea"/>
            </a:endParaRPr>
          </a:p>
          <a:p>
            <a:pPr algn="ctr">
              <a:lnSpc>
                <a:spcPct val="150000"/>
              </a:lnSpc>
            </a:pPr>
            <a:r>
              <a:rPr lang="zh-CN" altLang="en-US" sz="3600" b="1" kern="2000" spc="420" dirty="0">
                <a:solidFill>
                  <a:schemeClr val="bg1"/>
                </a:solidFill>
                <a:latin typeface="+mn-ea"/>
              </a:rPr>
              <a:t>在信息技术领域的应用</a:t>
            </a:r>
          </a:p>
        </p:txBody>
      </p:sp>
      <p:sp>
        <p:nvSpPr>
          <p:cNvPr id="3" name="文本框 2">
            <a:extLst>
              <a:ext uri="{FF2B5EF4-FFF2-40B4-BE49-F238E27FC236}">
                <a16:creationId xmlns:a16="http://schemas.microsoft.com/office/drawing/2014/main" id="{C4C9D81D-D1E4-D4CD-A16F-82C66AF8DC2F}"/>
              </a:ext>
            </a:extLst>
          </p:cNvPr>
          <p:cNvSpPr txBox="1"/>
          <p:nvPr/>
        </p:nvSpPr>
        <p:spPr>
          <a:xfrm>
            <a:off x="5574722" y="1676028"/>
            <a:ext cx="1042556" cy="1191993"/>
          </a:xfrm>
          <a:prstGeom prst="rect">
            <a:avLst/>
          </a:prstGeom>
          <a:noFill/>
        </p:spPr>
        <p:txBody>
          <a:bodyPr wrap="square">
            <a:spAutoFit/>
          </a:bodyPr>
          <a:lstStyle/>
          <a:p>
            <a:pPr algn="ctr">
              <a:lnSpc>
                <a:spcPct val="150000"/>
              </a:lnSpc>
            </a:pPr>
            <a:r>
              <a:rPr lang="en-US" altLang="zh-CN" sz="5400" b="1" kern="2000" spc="100" dirty="0">
                <a:ln w="28575">
                  <a:solidFill>
                    <a:schemeClr val="bg1"/>
                  </a:solidFill>
                </a:ln>
                <a:noFill/>
                <a:latin typeface="+mn-ea"/>
              </a:rPr>
              <a:t>4</a:t>
            </a:r>
            <a:endParaRPr lang="zh-CN" altLang="en-US" sz="5400" b="1" kern="2000" spc="100" dirty="0">
              <a:ln w="28575">
                <a:solidFill>
                  <a:schemeClr val="bg1"/>
                </a:solidFill>
              </a:ln>
              <a:noFill/>
              <a:latin typeface="+mn-ea"/>
            </a:endParaRPr>
          </a:p>
        </p:txBody>
      </p:sp>
    </p:spTree>
    <p:extLst>
      <p:ext uri="{BB962C8B-B14F-4D97-AF65-F5344CB8AC3E}">
        <p14:creationId xmlns:p14="http://schemas.microsoft.com/office/powerpoint/2010/main" val="395305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BE2E4D-01AE-0B7C-E238-77DB1D1FAB91}"/>
              </a:ext>
            </a:extLst>
          </p:cNvPr>
          <p:cNvSpPr/>
          <p:nvPr/>
        </p:nvSpPr>
        <p:spPr>
          <a:xfrm>
            <a:off x="0" y="0"/>
            <a:ext cx="4064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FBCAD94D-EB3E-2B16-4737-CF3C091CDB25}"/>
              </a:ext>
            </a:extLst>
          </p:cNvPr>
          <p:cNvSpPr/>
          <p:nvPr/>
        </p:nvSpPr>
        <p:spPr>
          <a:xfrm>
            <a:off x="4064000" y="0"/>
            <a:ext cx="4064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FF52603-6CEE-4153-2C33-CA17BD171927}"/>
              </a:ext>
            </a:extLst>
          </p:cNvPr>
          <p:cNvSpPr/>
          <p:nvPr/>
        </p:nvSpPr>
        <p:spPr>
          <a:xfrm>
            <a:off x="8128000" y="0"/>
            <a:ext cx="4064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两酸2">
            <a:extLst>
              <a:ext uri="{FF2B5EF4-FFF2-40B4-BE49-F238E27FC236}">
                <a16:creationId xmlns:a16="http://schemas.microsoft.com/office/drawing/2014/main" id="{6D1B72CA-174F-97ED-8EC9-E8D215EC8491}"/>
              </a:ext>
            </a:extLst>
          </p:cNvPr>
          <p:cNvPicPr>
            <a:picLocks noChangeAspect="1"/>
          </p:cNvPicPr>
          <p:nvPr/>
        </p:nvPicPr>
        <p:blipFill rotWithShape="1">
          <a:blip r:embed="rId3"/>
          <a:srcRect l="34694" r="31972"/>
          <a:stretch/>
        </p:blipFill>
        <p:spPr>
          <a:xfrm>
            <a:off x="0" y="0"/>
            <a:ext cx="4064000" cy="6858000"/>
          </a:xfrm>
          <a:prstGeom prst="rect">
            <a:avLst/>
          </a:prstGeom>
        </p:spPr>
      </p:pic>
      <p:pic>
        <p:nvPicPr>
          <p:cNvPr id="8" name="图片 7" descr="墨子号">
            <a:extLst>
              <a:ext uri="{FF2B5EF4-FFF2-40B4-BE49-F238E27FC236}">
                <a16:creationId xmlns:a16="http://schemas.microsoft.com/office/drawing/2014/main" id="{95608CD8-F6AF-7BB0-B74B-680387843DCE}"/>
              </a:ext>
            </a:extLst>
          </p:cNvPr>
          <p:cNvPicPr>
            <a:picLocks noChangeAspect="1"/>
          </p:cNvPicPr>
          <p:nvPr>
            <p:custDataLst>
              <p:tags r:id="rId1"/>
            </p:custDataLst>
          </p:nvPr>
        </p:nvPicPr>
        <p:blipFill rotWithShape="1">
          <a:blip r:embed="rId4"/>
          <a:srcRect l="22212" r="44546"/>
          <a:stretch/>
        </p:blipFill>
        <p:spPr>
          <a:xfrm>
            <a:off x="4064000" y="0"/>
            <a:ext cx="4064000" cy="6858000"/>
          </a:xfrm>
          <a:prstGeom prst="rect">
            <a:avLst/>
          </a:prstGeom>
        </p:spPr>
      </p:pic>
      <p:pic>
        <p:nvPicPr>
          <p:cNvPr id="9" name="图片 8" descr="京沪干线">
            <a:extLst>
              <a:ext uri="{FF2B5EF4-FFF2-40B4-BE49-F238E27FC236}">
                <a16:creationId xmlns:a16="http://schemas.microsoft.com/office/drawing/2014/main" id="{452922C7-AD52-5BE9-F5DC-590924BBD181}"/>
              </a:ext>
            </a:extLst>
          </p:cNvPr>
          <p:cNvPicPr>
            <a:picLocks noChangeAspect="1"/>
          </p:cNvPicPr>
          <p:nvPr/>
        </p:nvPicPr>
        <p:blipFill rotWithShape="1">
          <a:blip r:embed="rId5"/>
          <a:srcRect l="29988" r="34808"/>
          <a:stretch/>
        </p:blipFill>
        <p:spPr>
          <a:xfrm>
            <a:off x="8128000" y="0"/>
            <a:ext cx="4064000" cy="6858000"/>
          </a:xfrm>
          <a:prstGeom prst="rect">
            <a:avLst/>
          </a:prstGeom>
        </p:spPr>
      </p:pic>
      <p:sp>
        <p:nvSpPr>
          <p:cNvPr id="10" name="矩形 9">
            <a:extLst>
              <a:ext uri="{FF2B5EF4-FFF2-40B4-BE49-F238E27FC236}">
                <a16:creationId xmlns:a16="http://schemas.microsoft.com/office/drawing/2014/main" id="{D6BED41A-9524-F9BE-E5EE-46D72BC31AA8}"/>
              </a:ext>
            </a:extLst>
          </p:cNvPr>
          <p:cNvSpPr/>
          <p:nvPr/>
        </p:nvSpPr>
        <p:spPr>
          <a:xfrm>
            <a:off x="-32566" y="0"/>
            <a:ext cx="12257132" cy="6858000"/>
          </a:xfrm>
          <a:prstGeom prst="rect">
            <a:avLst/>
          </a:prstGeom>
          <a:solidFill>
            <a:srgbClr val="0C153D">
              <a:alpha val="4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FE06195-7415-79CA-2DAD-2DCE14C430EE}"/>
              </a:ext>
            </a:extLst>
          </p:cNvPr>
          <p:cNvSpPr txBox="1"/>
          <p:nvPr/>
        </p:nvSpPr>
        <p:spPr>
          <a:xfrm>
            <a:off x="2768601" y="957225"/>
            <a:ext cx="6654800" cy="633187"/>
          </a:xfrm>
          <a:prstGeom prst="rect">
            <a:avLst/>
          </a:prstGeom>
          <a:noFill/>
        </p:spPr>
        <p:txBody>
          <a:bodyPr wrap="square" rtlCol="0">
            <a:spAutoFit/>
          </a:bodyPr>
          <a:lstStyle/>
          <a:p>
            <a:pPr algn="ctr">
              <a:lnSpc>
                <a:spcPct val="120000"/>
              </a:lnSpc>
            </a:pPr>
            <a:r>
              <a:rPr lang="zh-CN" altLang="en-US" sz="3200" kern="2000" spc="100" dirty="0">
                <a:gradFill>
                  <a:gsLst>
                    <a:gs pos="0">
                      <a:srgbClr val="05E3DF"/>
                    </a:gs>
                    <a:gs pos="100000">
                      <a:srgbClr val="6738FF"/>
                    </a:gs>
                  </a:gsLst>
                  <a:lin ang="0" scaled="1"/>
                </a:gradFill>
                <a:latin typeface="+mn-ea"/>
                <a:sym typeface="+mn-lt"/>
              </a:rPr>
              <a:t>看看他们的恩爱故事</a:t>
            </a:r>
          </a:p>
        </p:txBody>
      </p:sp>
      <p:sp>
        <p:nvSpPr>
          <p:cNvPr id="12" name="文本框 11">
            <a:extLst>
              <a:ext uri="{FF2B5EF4-FFF2-40B4-BE49-F238E27FC236}">
                <a16:creationId xmlns:a16="http://schemas.microsoft.com/office/drawing/2014/main" id="{D6898B31-783D-15AD-0D79-ADB297AA8953}"/>
              </a:ext>
            </a:extLst>
          </p:cNvPr>
          <p:cNvSpPr txBox="1"/>
          <p:nvPr/>
        </p:nvSpPr>
        <p:spPr>
          <a:xfrm>
            <a:off x="952534" y="5272348"/>
            <a:ext cx="2061883" cy="804964"/>
          </a:xfrm>
          <a:prstGeom prst="rect">
            <a:avLst/>
          </a:prstGeom>
          <a:noFill/>
        </p:spPr>
        <p:txBody>
          <a:bodyPr wrap="square" rtlCol="0">
            <a:spAutoFit/>
          </a:bodyPr>
          <a:lstStyle/>
          <a:p>
            <a:pPr algn="just">
              <a:lnSpc>
                <a:spcPct val="120000"/>
              </a:lnSpc>
            </a:pPr>
            <a:r>
              <a:rPr lang="zh-CN" altLang="en-US" sz="2000" b="1" dirty="0">
                <a:solidFill>
                  <a:schemeClr val="bg1"/>
                </a:solidFill>
                <a:cs typeface="+mn-ea"/>
                <a:sym typeface="+mn-lt"/>
              </a:rPr>
              <a:t>量子力学与信息技术的前世缘 。</a:t>
            </a:r>
          </a:p>
        </p:txBody>
      </p:sp>
      <p:sp>
        <p:nvSpPr>
          <p:cNvPr id="13" name="文本框 12">
            <a:extLst>
              <a:ext uri="{FF2B5EF4-FFF2-40B4-BE49-F238E27FC236}">
                <a16:creationId xmlns:a16="http://schemas.microsoft.com/office/drawing/2014/main" id="{D98C2FE9-B60F-6CC3-CDC5-7198413431E0}"/>
              </a:ext>
            </a:extLst>
          </p:cNvPr>
          <p:cNvSpPr txBox="1"/>
          <p:nvPr/>
        </p:nvSpPr>
        <p:spPr>
          <a:xfrm>
            <a:off x="4947635" y="5272348"/>
            <a:ext cx="2296730" cy="804964"/>
          </a:xfrm>
          <a:prstGeom prst="rect">
            <a:avLst/>
          </a:prstGeom>
          <a:noFill/>
        </p:spPr>
        <p:txBody>
          <a:bodyPr wrap="square" rtlCol="0">
            <a:spAutoFit/>
          </a:bodyPr>
          <a:lstStyle/>
          <a:p>
            <a:pPr algn="just">
              <a:lnSpc>
                <a:spcPct val="120000"/>
              </a:lnSpc>
            </a:pPr>
            <a:r>
              <a:rPr lang="zh-CN" altLang="en-US" sz="2000" b="1" dirty="0">
                <a:solidFill>
                  <a:schemeClr val="bg1"/>
                </a:solidFill>
                <a:cs typeface="+mn-ea"/>
                <a:sym typeface="+mn-lt"/>
              </a:rPr>
              <a:t>量子信息携起手，共作比翼双飞鸟。</a:t>
            </a:r>
          </a:p>
        </p:txBody>
      </p:sp>
      <p:sp>
        <p:nvSpPr>
          <p:cNvPr id="14" name="文本框 13">
            <a:extLst>
              <a:ext uri="{FF2B5EF4-FFF2-40B4-BE49-F238E27FC236}">
                <a16:creationId xmlns:a16="http://schemas.microsoft.com/office/drawing/2014/main" id="{4C46A99C-89E0-2400-D93B-F939100819A4}"/>
              </a:ext>
            </a:extLst>
          </p:cNvPr>
          <p:cNvSpPr txBox="1"/>
          <p:nvPr/>
        </p:nvSpPr>
        <p:spPr>
          <a:xfrm>
            <a:off x="9221289" y="5272348"/>
            <a:ext cx="2296730" cy="804964"/>
          </a:xfrm>
          <a:prstGeom prst="rect">
            <a:avLst/>
          </a:prstGeom>
          <a:noFill/>
        </p:spPr>
        <p:txBody>
          <a:bodyPr wrap="square" rtlCol="0">
            <a:spAutoFit/>
          </a:bodyPr>
          <a:lstStyle/>
          <a:p>
            <a:pPr algn="just">
              <a:lnSpc>
                <a:spcPct val="120000"/>
              </a:lnSpc>
            </a:pPr>
            <a:r>
              <a:rPr lang="zh-CN" altLang="en-US" sz="2000" b="1" dirty="0">
                <a:solidFill>
                  <a:schemeClr val="bg1"/>
                </a:solidFill>
                <a:cs typeface="+mn-ea"/>
                <a:sym typeface="+mn-lt"/>
              </a:rPr>
              <a:t>量子信息一条心，共克前行路上敌。</a:t>
            </a:r>
          </a:p>
        </p:txBody>
      </p:sp>
    </p:spTree>
    <p:extLst>
      <p:ext uri="{BB962C8B-B14F-4D97-AF65-F5344CB8AC3E}">
        <p14:creationId xmlns:p14="http://schemas.microsoft.com/office/powerpoint/2010/main" val="134543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两酸2">
            <a:extLst>
              <a:ext uri="{FF2B5EF4-FFF2-40B4-BE49-F238E27FC236}">
                <a16:creationId xmlns:a16="http://schemas.microsoft.com/office/drawing/2014/main" id="{9FA4A747-4373-A51A-0565-7FA285722398}"/>
              </a:ext>
            </a:extLst>
          </p:cNvPr>
          <p:cNvPicPr>
            <a:picLocks noChangeAspect="1"/>
          </p:cNvPicPr>
          <p:nvPr/>
        </p:nvPicPr>
        <p:blipFill>
          <a:blip r:embed="rId2"/>
          <a:stretch>
            <a:fillRect/>
          </a:stretch>
        </p:blipFill>
        <p:spPr>
          <a:xfrm>
            <a:off x="0" y="0"/>
            <a:ext cx="12191720" cy="6858000"/>
          </a:xfrm>
          <a:prstGeom prst="rect">
            <a:avLst/>
          </a:prstGeom>
        </p:spPr>
      </p:pic>
      <p:sp>
        <p:nvSpPr>
          <p:cNvPr id="5" name="矩形 4">
            <a:extLst>
              <a:ext uri="{FF2B5EF4-FFF2-40B4-BE49-F238E27FC236}">
                <a16:creationId xmlns:a16="http://schemas.microsoft.com/office/drawing/2014/main" id="{4B3CFD34-5D06-8CFC-2505-D971D2FA60F8}"/>
              </a:ext>
            </a:extLst>
          </p:cNvPr>
          <p:cNvSpPr/>
          <p:nvPr/>
        </p:nvSpPr>
        <p:spPr>
          <a:xfrm>
            <a:off x="-32566" y="0"/>
            <a:ext cx="12257132" cy="6858000"/>
          </a:xfrm>
          <a:prstGeom prst="rect">
            <a:avLst/>
          </a:prstGeom>
          <a:solidFill>
            <a:srgbClr val="0C153D">
              <a:alpha val="4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CF614421-1C43-8E11-D5B9-4504488707E3}"/>
              </a:ext>
            </a:extLst>
          </p:cNvPr>
          <p:cNvSpPr txBox="1"/>
          <p:nvPr/>
        </p:nvSpPr>
        <p:spPr>
          <a:xfrm>
            <a:off x="3295015" y="813435"/>
            <a:ext cx="5601970" cy="497957"/>
          </a:xfrm>
          <a:prstGeom prst="rect">
            <a:avLst/>
          </a:prstGeom>
          <a:noFill/>
        </p:spPr>
        <p:txBody>
          <a:bodyPr wrap="square" rtlCol="0">
            <a:spAutoFit/>
          </a:bodyPr>
          <a:lstStyle/>
          <a:p>
            <a:pPr algn="ctr">
              <a:lnSpc>
                <a:spcPct val="120000"/>
              </a:lnSpc>
            </a:pPr>
            <a:r>
              <a:rPr lang="zh-CN" altLang="en-US" sz="2400" b="1" kern="2000" spc="100" dirty="0">
                <a:solidFill>
                  <a:schemeClr val="bg1"/>
                </a:solidFill>
                <a:latin typeface="+mn-ea"/>
                <a:sym typeface="+mn-lt"/>
              </a:rPr>
              <a:t>量子力学与信息技术的前世缘 </a:t>
            </a:r>
          </a:p>
        </p:txBody>
      </p:sp>
      <p:sp>
        <p:nvSpPr>
          <p:cNvPr id="9" name="文本框 8">
            <a:extLst>
              <a:ext uri="{FF2B5EF4-FFF2-40B4-BE49-F238E27FC236}">
                <a16:creationId xmlns:a16="http://schemas.microsoft.com/office/drawing/2014/main" id="{5292E2C6-B1C0-05B7-E765-506446D1CC42}"/>
              </a:ext>
            </a:extLst>
          </p:cNvPr>
          <p:cNvSpPr txBox="1"/>
          <p:nvPr/>
        </p:nvSpPr>
        <p:spPr>
          <a:xfrm>
            <a:off x="2864110" y="2274838"/>
            <a:ext cx="6463781" cy="3015184"/>
          </a:xfrm>
          <a:prstGeom prst="rect">
            <a:avLst/>
          </a:prstGeom>
          <a:noFill/>
        </p:spPr>
        <p:txBody>
          <a:bodyPr wrap="square">
            <a:spAutoFit/>
          </a:bodyPr>
          <a:lstStyle/>
          <a:p>
            <a:pPr algn="just">
              <a:lnSpc>
                <a:spcPct val="120000"/>
              </a:lnSpc>
              <a:spcBef>
                <a:spcPts val="600"/>
              </a:spcBef>
              <a:buSzPct val="100000"/>
            </a:pPr>
            <a:r>
              <a:rPr lang="zh-CN" altLang="en-US" sz="2000" spc="150" dirty="0">
                <a:solidFill>
                  <a:schemeClr val="bg1"/>
                </a:solidFill>
                <a:latin typeface="Arial" panose="020B0604020202020204" pitchFamily="34" charset="0"/>
                <a:ea typeface="微软雅黑" panose="020B0503020204020204" charset="-122"/>
              </a:rPr>
              <a:t>时光流逝，当代信息技术的发展正面临着两大难题：计算能力和安全性遭遇 瓶颈。大数据时代，人类对计算能力的需求与日俱增，但目前计算能力仍十分有限；为保证信息的安全，可采取加密技术，但随着计算能力的提升和对算法研究的深入，依赖于计算复杂度的传统加密算法面临着越来越严重的被破解风险。量子力学在应用过程中，除了催生现代信息技术，也为解决上述难题，提供了较好的路径。</a:t>
            </a:r>
          </a:p>
        </p:txBody>
      </p:sp>
    </p:spTree>
    <p:extLst>
      <p:ext uri="{BB962C8B-B14F-4D97-AF65-F5344CB8AC3E}">
        <p14:creationId xmlns:p14="http://schemas.microsoft.com/office/powerpoint/2010/main" val="368475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614421-1C43-8E11-D5B9-4504488707E3}"/>
              </a:ext>
            </a:extLst>
          </p:cNvPr>
          <p:cNvSpPr txBox="1"/>
          <p:nvPr/>
        </p:nvSpPr>
        <p:spPr>
          <a:xfrm>
            <a:off x="3295015" y="813435"/>
            <a:ext cx="5601970" cy="497957"/>
          </a:xfrm>
          <a:prstGeom prst="rect">
            <a:avLst/>
          </a:prstGeom>
          <a:noFill/>
        </p:spPr>
        <p:txBody>
          <a:bodyPr wrap="square" rtlCol="0">
            <a:spAutoFit/>
          </a:bodyPr>
          <a:lstStyle/>
          <a:p>
            <a:pPr algn="ctr">
              <a:lnSpc>
                <a:spcPct val="120000"/>
              </a:lnSpc>
            </a:pPr>
            <a:r>
              <a:rPr lang="zh-CN" altLang="en-US" sz="2400" b="1" kern="2000" spc="100" dirty="0">
                <a:solidFill>
                  <a:schemeClr val="bg1"/>
                </a:solidFill>
                <a:latin typeface="+mn-ea"/>
                <a:sym typeface="+mn-lt"/>
              </a:rPr>
              <a:t>量子信息携起手，共作比翼双飞鸟</a:t>
            </a:r>
          </a:p>
        </p:txBody>
      </p:sp>
      <p:pic>
        <p:nvPicPr>
          <p:cNvPr id="3" name="图片 2" descr="量子计算机">
            <a:extLst>
              <a:ext uri="{FF2B5EF4-FFF2-40B4-BE49-F238E27FC236}">
                <a16:creationId xmlns:a16="http://schemas.microsoft.com/office/drawing/2014/main" id="{4CC52333-9BF7-12E2-C2EE-C4FFBFD922B2}"/>
              </a:ext>
            </a:extLst>
          </p:cNvPr>
          <p:cNvPicPr>
            <a:picLocks noChangeAspect="1"/>
          </p:cNvPicPr>
          <p:nvPr>
            <p:custDataLst>
              <p:tags r:id="rId1"/>
            </p:custDataLst>
          </p:nvPr>
        </p:nvPicPr>
        <p:blipFill>
          <a:blip r:embed="rId5"/>
          <a:stretch>
            <a:fillRect/>
          </a:stretch>
        </p:blipFill>
        <p:spPr>
          <a:xfrm>
            <a:off x="1235794" y="1899950"/>
            <a:ext cx="2725706" cy="1528472"/>
          </a:xfrm>
          <a:prstGeom prst="rect">
            <a:avLst/>
          </a:prstGeom>
        </p:spPr>
      </p:pic>
      <p:pic>
        <p:nvPicPr>
          <p:cNvPr id="6" name="图片 5" descr="TIM图片20200610164927">
            <a:extLst>
              <a:ext uri="{FF2B5EF4-FFF2-40B4-BE49-F238E27FC236}">
                <a16:creationId xmlns:a16="http://schemas.microsoft.com/office/drawing/2014/main" id="{0FB2833A-5A36-B0E8-0AB5-E09BAF43DC17}"/>
              </a:ext>
            </a:extLst>
          </p:cNvPr>
          <p:cNvPicPr>
            <a:picLocks noChangeAspect="1"/>
          </p:cNvPicPr>
          <p:nvPr>
            <p:custDataLst>
              <p:tags r:id="rId2"/>
            </p:custDataLst>
          </p:nvPr>
        </p:nvPicPr>
        <p:blipFill rotWithShape="1">
          <a:blip r:embed="rId6"/>
          <a:srcRect l="1495" t="2944" r="2505" b="3212"/>
          <a:stretch/>
        </p:blipFill>
        <p:spPr>
          <a:xfrm>
            <a:off x="4715447" y="1899949"/>
            <a:ext cx="2761108" cy="1528472"/>
          </a:xfrm>
          <a:prstGeom prst="rect">
            <a:avLst/>
          </a:prstGeom>
        </p:spPr>
      </p:pic>
      <p:pic>
        <p:nvPicPr>
          <p:cNvPr id="7" name="图片 6" descr="墨子号">
            <a:extLst>
              <a:ext uri="{FF2B5EF4-FFF2-40B4-BE49-F238E27FC236}">
                <a16:creationId xmlns:a16="http://schemas.microsoft.com/office/drawing/2014/main" id="{2C572980-9C4B-EE0B-2CB2-AE7E7766E92A}"/>
              </a:ext>
            </a:extLst>
          </p:cNvPr>
          <p:cNvPicPr>
            <a:picLocks noChangeAspect="1"/>
          </p:cNvPicPr>
          <p:nvPr>
            <p:custDataLst>
              <p:tags r:id="rId3"/>
            </p:custDataLst>
          </p:nvPr>
        </p:nvPicPr>
        <p:blipFill>
          <a:blip r:embed="rId7"/>
          <a:stretch>
            <a:fillRect/>
          </a:stretch>
        </p:blipFill>
        <p:spPr>
          <a:xfrm>
            <a:off x="8230501" y="1900008"/>
            <a:ext cx="2725706" cy="1528992"/>
          </a:xfrm>
          <a:prstGeom prst="rect">
            <a:avLst/>
          </a:prstGeom>
        </p:spPr>
      </p:pic>
      <p:sp>
        <p:nvSpPr>
          <p:cNvPr id="17" name="文本框 16">
            <a:extLst>
              <a:ext uri="{FF2B5EF4-FFF2-40B4-BE49-F238E27FC236}">
                <a16:creationId xmlns:a16="http://schemas.microsoft.com/office/drawing/2014/main" id="{D5847BAA-E1AA-5217-DDAB-534E03DBF556}"/>
              </a:ext>
            </a:extLst>
          </p:cNvPr>
          <p:cNvSpPr txBox="1"/>
          <p:nvPr/>
        </p:nvSpPr>
        <p:spPr>
          <a:xfrm>
            <a:off x="1235795" y="3699541"/>
            <a:ext cx="2725706" cy="1393330"/>
          </a:xfrm>
          <a:prstGeom prst="rect">
            <a:avLst/>
          </a:prstGeom>
          <a:noFill/>
        </p:spPr>
        <p:txBody>
          <a:bodyPr wrap="square">
            <a:spAutoFit/>
          </a:bodyPr>
          <a:lstStyle/>
          <a:p>
            <a:pPr algn="just">
              <a:lnSpc>
                <a:spcPct val="120000"/>
              </a:lnSpc>
              <a:spcBef>
                <a:spcPts val="600"/>
              </a:spcBef>
              <a:buSzPct val="100000"/>
            </a:pPr>
            <a:r>
              <a:rPr lang="zh-CN" altLang="en-US" spc="150" dirty="0">
                <a:solidFill>
                  <a:schemeClr val="bg1"/>
                </a:solidFill>
                <a:latin typeface="Arial" panose="020B0604020202020204" pitchFamily="34" charset="0"/>
                <a:ea typeface="微软雅黑" panose="020B0503020204020204" charset="-122"/>
              </a:rPr>
              <a:t>窃听者不能把光子分成两半，截取“半个光子”的信息，因为光子不可分割</a:t>
            </a:r>
          </a:p>
        </p:txBody>
      </p:sp>
      <p:sp>
        <p:nvSpPr>
          <p:cNvPr id="18" name="文本框 17">
            <a:extLst>
              <a:ext uri="{FF2B5EF4-FFF2-40B4-BE49-F238E27FC236}">
                <a16:creationId xmlns:a16="http://schemas.microsoft.com/office/drawing/2014/main" id="{51650E4D-A45E-DE32-99E7-D4E0066CEE70}"/>
              </a:ext>
            </a:extLst>
          </p:cNvPr>
          <p:cNvSpPr txBox="1"/>
          <p:nvPr/>
        </p:nvSpPr>
        <p:spPr>
          <a:xfrm>
            <a:off x="4750849" y="3699541"/>
            <a:ext cx="2725706" cy="1060931"/>
          </a:xfrm>
          <a:prstGeom prst="rect">
            <a:avLst/>
          </a:prstGeom>
          <a:noFill/>
        </p:spPr>
        <p:txBody>
          <a:bodyPr wrap="square">
            <a:spAutoFit/>
          </a:bodyPr>
          <a:lstStyle/>
          <a:p>
            <a:pPr algn="just">
              <a:lnSpc>
                <a:spcPct val="120000"/>
              </a:lnSpc>
              <a:spcBef>
                <a:spcPts val="600"/>
              </a:spcBef>
              <a:buSzPct val="100000"/>
            </a:pPr>
            <a:r>
              <a:rPr lang="zh-CN" altLang="en-US" spc="150" dirty="0">
                <a:solidFill>
                  <a:schemeClr val="bg1"/>
                </a:solidFill>
                <a:latin typeface="Arial" panose="020B0604020202020204" pitchFamily="34" charset="0"/>
                <a:ea typeface="微软雅黑" panose="020B0503020204020204" charset="-122"/>
              </a:rPr>
              <a:t>窃听者不能复制信息，因为未知的量子状态不可被精确克隆</a:t>
            </a:r>
          </a:p>
        </p:txBody>
      </p:sp>
      <p:sp>
        <p:nvSpPr>
          <p:cNvPr id="19" name="文本框 18">
            <a:extLst>
              <a:ext uri="{FF2B5EF4-FFF2-40B4-BE49-F238E27FC236}">
                <a16:creationId xmlns:a16="http://schemas.microsoft.com/office/drawing/2014/main" id="{8EA9D29A-9C82-8ACE-2F78-E802B099E01A}"/>
              </a:ext>
            </a:extLst>
          </p:cNvPr>
          <p:cNvSpPr txBox="1"/>
          <p:nvPr/>
        </p:nvSpPr>
        <p:spPr>
          <a:xfrm>
            <a:off x="8230501" y="3699541"/>
            <a:ext cx="2725706" cy="1060931"/>
          </a:xfrm>
          <a:prstGeom prst="rect">
            <a:avLst/>
          </a:prstGeom>
          <a:noFill/>
        </p:spPr>
        <p:txBody>
          <a:bodyPr wrap="square">
            <a:spAutoFit/>
          </a:bodyPr>
          <a:lstStyle/>
          <a:p>
            <a:pPr algn="just">
              <a:lnSpc>
                <a:spcPct val="120000"/>
              </a:lnSpc>
              <a:spcBef>
                <a:spcPts val="600"/>
              </a:spcBef>
              <a:buSzPct val="100000"/>
            </a:pPr>
            <a:r>
              <a:rPr lang="zh-CN" altLang="en-US" spc="150" dirty="0">
                <a:solidFill>
                  <a:schemeClr val="bg1"/>
                </a:solidFill>
                <a:latin typeface="Arial" panose="020B0604020202020204" pitchFamily="34" charset="0"/>
                <a:ea typeface="微软雅黑" panose="020B0503020204020204" charset="-122"/>
              </a:rPr>
              <a:t>窃听者把光子截获，乙收不到信息，也就不存在窃听</a:t>
            </a:r>
          </a:p>
        </p:txBody>
      </p:sp>
    </p:spTree>
    <p:extLst>
      <p:ext uri="{BB962C8B-B14F-4D97-AF65-F5344CB8AC3E}">
        <p14:creationId xmlns:p14="http://schemas.microsoft.com/office/powerpoint/2010/main" val="35936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614421-1C43-8E11-D5B9-4504488707E3}"/>
              </a:ext>
            </a:extLst>
          </p:cNvPr>
          <p:cNvSpPr txBox="1"/>
          <p:nvPr/>
        </p:nvSpPr>
        <p:spPr>
          <a:xfrm>
            <a:off x="3295015" y="813435"/>
            <a:ext cx="5601970" cy="497957"/>
          </a:xfrm>
          <a:prstGeom prst="rect">
            <a:avLst/>
          </a:prstGeom>
          <a:noFill/>
        </p:spPr>
        <p:txBody>
          <a:bodyPr wrap="square" rtlCol="0">
            <a:spAutoFit/>
          </a:bodyPr>
          <a:lstStyle/>
          <a:p>
            <a:pPr algn="ctr">
              <a:lnSpc>
                <a:spcPct val="120000"/>
              </a:lnSpc>
            </a:pPr>
            <a:r>
              <a:rPr lang="zh-CN" altLang="en-US" sz="2400" b="1" kern="2000" spc="100" dirty="0">
                <a:solidFill>
                  <a:schemeClr val="bg1"/>
                </a:solidFill>
                <a:latin typeface="+mn-ea"/>
                <a:sym typeface="+mn-lt"/>
              </a:rPr>
              <a:t>量子信息一条心，共克前行路上敌</a:t>
            </a:r>
          </a:p>
        </p:txBody>
      </p:sp>
      <p:sp>
        <p:nvSpPr>
          <p:cNvPr id="6" name="矩形: 圆角 5">
            <a:extLst>
              <a:ext uri="{FF2B5EF4-FFF2-40B4-BE49-F238E27FC236}">
                <a16:creationId xmlns:a16="http://schemas.microsoft.com/office/drawing/2014/main" id="{665C7D33-3E05-EA19-4001-37C05A2D5F09}"/>
              </a:ext>
            </a:extLst>
          </p:cNvPr>
          <p:cNvSpPr/>
          <p:nvPr/>
        </p:nvSpPr>
        <p:spPr>
          <a:xfrm>
            <a:off x="2712720" y="1423995"/>
            <a:ext cx="6766560" cy="1401664"/>
          </a:xfrm>
          <a:prstGeom prst="roundRect">
            <a:avLst>
              <a:gd name="adj" fmla="val 6518"/>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292E2C6-B1C0-05B7-E765-506446D1CC42}"/>
              </a:ext>
            </a:extLst>
          </p:cNvPr>
          <p:cNvSpPr txBox="1"/>
          <p:nvPr/>
        </p:nvSpPr>
        <p:spPr>
          <a:xfrm>
            <a:off x="2864110" y="1725231"/>
            <a:ext cx="6463781" cy="799193"/>
          </a:xfrm>
          <a:prstGeom prst="rect">
            <a:avLst/>
          </a:prstGeom>
          <a:noFill/>
        </p:spPr>
        <p:txBody>
          <a:bodyPr wrap="square">
            <a:spAutoFit/>
          </a:bodyPr>
          <a:lstStyle/>
          <a:p>
            <a:pPr algn="just">
              <a:lnSpc>
                <a:spcPct val="120000"/>
              </a:lnSpc>
              <a:spcBef>
                <a:spcPts val="600"/>
              </a:spcBef>
              <a:buSzPct val="100000"/>
            </a:pPr>
            <a:r>
              <a:rPr lang="en-US" altLang="zh-CN" sz="2000" spc="150" dirty="0">
                <a:solidFill>
                  <a:schemeClr val="bg1"/>
                </a:solidFill>
                <a:latin typeface="Arial" panose="020B0604020202020204" pitchFamily="34" charset="0"/>
                <a:ea typeface="微软雅黑" panose="020B0503020204020204" charset="-122"/>
              </a:rPr>
              <a:t>2016</a:t>
            </a:r>
            <a:r>
              <a:rPr lang="zh-CN" altLang="en-US" sz="2000" spc="150" dirty="0">
                <a:solidFill>
                  <a:schemeClr val="bg1"/>
                </a:solidFill>
                <a:latin typeface="Arial" panose="020B0604020202020204" pitchFamily="34" charset="0"/>
                <a:ea typeface="微软雅黑" panose="020B0503020204020204" charset="-122"/>
              </a:rPr>
              <a:t>年</a:t>
            </a:r>
            <a:r>
              <a:rPr lang="en-US" altLang="zh-CN" sz="2000" spc="150" dirty="0">
                <a:solidFill>
                  <a:schemeClr val="bg1"/>
                </a:solidFill>
                <a:latin typeface="Arial" panose="020B0604020202020204" pitchFamily="34" charset="0"/>
                <a:ea typeface="微软雅黑" panose="020B0503020204020204" charset="-122"/>
              </a:rPr>
              <a:t>8</a:t>
            </a:r>
            <a:r>
              <a:rPr lang="zh-CN" altLang="en-US" sz="2000" spc="150" dirty="0">
                <a:solidFill>
                  <a:schemeClr val="bg1"/>
                </a:solidFill>
                <a:latin typeface="Arial" panose="020B0604020202020204" pitchFamily="34" charset="0"/>
                <a:ea typeface="微软雅黑" panose="020B0503020204020204" charset="-122"/>
              </a:rPr>
              <a:t>月</a:t>
            </a:r>
            <a:r>
              <a:rPr lang="en-US" altLang="zh-CN" sz="2000" spc="150" dirty="0">
                <a:solidFill>
                  <a:schemeClr val="bg1"/>
                </a:solidFill>
                <a:latin typeface="Arial" panose="020B0604020202020204" pitchFamily="34" charset="0"/>
                <a:ea typeface="微软雅黑" panose="020B0503020204020204" charset="-122"/>
              </a:rPr>
              <a:t>16</a:t>
            </a:r>
            <a:r>
              <a:rPr lang="zh-CN" altLang="en-US" sz="2000" spc="150" dirty="0">
                <a:solidFill>
                  <a:schemeClr val="bg1"/>
                </a:solidFill>
                <a:latin typeface="Arial" panose="020B0604020202020204" pitchFamily="34" charset="0"/>
                <a:ea typeface="微软雅黑" panose="020B0503020204020204" charset="-122"/>
              </a:rPr>
              <a:t>日，我国自主研制的世界首颗量子科学实验卫星“墨子号”成功发射，在国际上首次 。</a:t>
            </a:r>
          </a:p>
        </p:txBody>
      </p:sp>
      <p:sp>
        <p:nvSpPr>
          <p:cNvPr id="3" name="文本框 2">
            <a:extLst>
              <a:ext uri="{FF2B5EF4-FFF2-40B4-BE49-F238E27FC236}">
                <a16:creationId xmlns:a16="http://schemas.microsoft.com/office/drawing/2014/main" id="{AFD0BE8C-F498-CCEC-1933-603A6D0F339F}"/>
              </a:ext>
            </a:extLst>
          </p:cNvPr>
          <p:cNvSpPr txBox="1"/>
          <p:nvPr/>
        </p:nvSpPr>
        <p:spPr>
          <a:xfrm>
            <a:off x="5809615" y="2938262"/>
            <a:ext cx="5125085" cy="3385029"/>
          </a:xfrm>
          <a:prstGeom prst="rect">
            <a:avLst/>
          </a:prstGeom>
          <a:noFill/>
        </p:spPr>
        <p:txBody>
          <a:bodyPr wrap="square">
            <a:spAutoFit/>
          </a:bodyPr>
          <a:lstStyle/>
          <a:p>
            <a:pPr algn="just">
              <a:lnSpc>
                <a:spcPct val="120000"/>
              </a:lnSpc>
              <a:spcBef>
                <a:spcPts val="600"/>
              </a:spcBef>
              <a:buSzPct val="100000"/>
            </a:pPr>
            <a:r>
              <a:rPr lang="zh-CN" altLang="en-US" sz="2000" spc="150" dirty="0">
                <a:solidFill>
                  <a:schemeClr val="bg1"/>
                </a:solidFill>
                <a:latin typeface="+mn-ea"/>
              </a:rPr>
              <a:t>实现高速的星地量子通信，从而连接地面光纤量子通信网络，实现广域的量子通信。另一方面，在国家发改委的支持下，国际上首条千公里级远距离光纤量子通信骨干网络“京沪干线”也在</a:t>
            </a:r>
            <a:r>
              <a:rPr lang="en-US" altLang="zh-CN" sz="2000" spc="150" dirty="0">
                <a:solidFill>
                  <a:schemeClr val="bg1"/>
                </a:solidFill>
                <a:latin typeface="+mn-ea"/>
              </a:rPr>
              <a:t>2016</a:t>
            </a:r>
            <a:r>
              <a:rPr lang="zh-CN" altLang="en-US" sz="2000" spc="150" dirty="0">
                <a:solidFill>
                  <a:schemeClr val="bg1"/>
                </a:solidFill>
                <a:latin typeface="+mn-ea"/>
              </a:rPr>
              <a:t>年年底全线开通并投入运行，建成大尺度量子通信技术验证、应用研究和应用示范平台。结合量子卫星和京沪干线，将初步构建我国天地一体的广域量子通信基础设施。</a:t>
            </a:r>
          </a:p>
        </p:txBody>
      </p:sp>
      <p:pic>
        <p:nvPicPr>
          <p:cNvPr id="8" name="图片 7" descr="京沪干线">
            <a:extLst>
              <a:ext uri="{FF2B5EF4-FFF2-40B4-BE49-F238E27FC236}">
                <a16:creationId xmlns:a16="http://schemas.microsoft.com/office/drawing/2014/main" id="{55CC2602-DF0A-C071-528D-39FF50CA15E9}"/>
              </a:ext>
            </a:extLst>
          </p:cNvPr>
          <p:cNvPicPr>
            <a:picLocks noChangeAspect="1"/>
          </p:cNvPicPr>
          <p:nvPr/>
        </p:nvPicPr>
        <p:blipFill>
          <a:blip r:embed="rId2"/>
          <a:stretch>
            <a:fillRect/>
          </a:stretch>
        </p:blipFill>
        <p:spPr>
          <a:xfrm>
            <a:off x="1751400" y="2994585"/>
            <a:ext cx="3848100" cy="2286000"/>
          </a:xfrm>
          <a:prstGeom prst="rect">
            <a:avLst/>
          </a:prstGeom>
        </p:spPr>
      </p:pic>
    </p:spTree>
    <p:extLst>
      <p:ext uri="{BB962C8B-B14F-4D97-AF65-F5344CB8AC3E}">
        <p14:creationId xmlns:p14="http://schemas.microsoft.com/office/powerpoint/2010/main" val="131245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0A08AC-C6E4-04C2-D1D6-AF01ACC617F7}"/>
              </a:ext>
            </a:extLst>
          </p:cNvPr>
          <p:cNvSpPr txBox="1"/>
          <p:nvPr/>
        </p:nvSpPr>
        <p:spPr>
          <a:xfrm>
            <a:off x="5306291" y="417580"/>
            <a:ext cx="1579418" cy="825419"/>
          </a:xfrm>
          <a:prstGeom prst="rect">
            <a:avLst/>
          </a:prstGeom>
          <a:noFill/>
        </p:spPr>
        <p:txBody>
          <a:bodyPr wrap="square">
            <a:spAutoFit/>
          </a:bodyPr>
          <a:lstStyle/>
          <a:p>
            <a:pPr algn="ctr">
              <a:lnSpc>
                <a:spcPct val="150000"/>
              </a:lnSpc>
            </a:pPr>
            <a:r>
              <a:rPr lang="zh-CN" altLang="en-US" sz="3600" b="1" kern="2000" spc="100" dirty="0">
                <a:gradFill>
                  <a:gsLst>
                    <a:gs pos="0">
                      <a:srgbClr val="05E3DF"/>
                    </a:gs>
                    <a:gs pos="100000">
                      <a:srgbClr val="6738FF"/>
                    </a:gs>
                  </a:gsLst>
                  <a:lin ang="0" scaled="1"/>
                </a:gradFill>
                <a:latin typeface="+mn-ea"/>
              </a:rPr>
              <a:t>目录</a:t>
            </a:r>
          </a:p>
        </p:txBody>
      </p:sp>
      <p:sp>
        <p:nvSpPr>
          <p:cNvPr id="3" name="文本框 2">
            <a:extLst>
              <a:ext uri="{FF2B5EF4-FFF2-40B4-BE49-F238E27FC236}">
                <a16:creationId xmlns:a16="http://schemas.microsoft.com/office/drawing/2014/main" id="{E00DB35B-002D-14C9-A91D-FCBB2CEB47B1}"/>
              </a:ext>
            </a:extLst>
          </p:cNvPr>
          <p:cNvSpPr txBox="1"/>
          <p:nvPr/>
        </p:nvSpPr>
        <p:spPr>
          <a:xfrm>
            <a:off x="1188199" y="3375525"/>
            <a:ext cx="2162696" cy="1135054"/>
          </a:xfrm>
          <a:prstGeom prst="rect">
            <a:avLst/>
          </a:prstGeom>
          <a:noFill/>
        </p:spPr>
        <p:txBody>
          <a:bodyPr wrap="square">
            <a:spAutoFit/>
          </a:bodyPr>
          <a:lstStyle/>
          <a:p>
            <a:pPr algn="ctr">
              <a:lnSpc>
                <a:spcPct val="150000"/>
              </a:lnSpc>
            </a:pPr>
            <a:r>
              <a:rPr lang="zh-CN" altLang="en-US" sz="2400" kern="2000" spc="100" dirty="0">
                <a:gradFill>
                  <a:gsLst>
                    <a:gs pos="0">
                      <a:srgbClr val="05E3DF"/>
                    </a:gs>
                    <a:gs pos="100000">
                      <a:srgbClr val="6738FF"/>
                    </a:gs>
                  </a:gsLst>
                  <a:lin ang="0" scaled="1"/>
                </a:gradFill>
                <a:latin typeface="+mn-ea"/>
              </a:rPr>
              <a:t>我眼中的</a:t>
            </a:r>
            <a:endParaRPr lang="en-US" altLang="zh-CN" sz="2400" kern="2000" spc="100" dirty="0">
              <a:gradFill>
                <a:gsLst>
                  <a:gs pos="0">
                    <a:srgbClr val="05E3DF"/>
                  </a:gs>
                  <a:gs pos="100000">
                    <a:srgbClr val="6738FF"/>
                  </a:gs>
                </a:gsLst>
                <a:lin ang="0" scaled="1"/>
              </a:gradFill>
              <a:latin typeface="+mn-ea"/>
            </a:endParaRPr>
          </a:p>
          <a:p>
            <a:pPr algn="ctr">
              <a:lnSpc>
                <a:spcPct val="150000"/>
              </a:lnSpc>
            </a:pPr>
            <a:r>
              <a:rPr lang="zh-CN" altLang="en-US" sz="2400" kern="2000" spc="100" dirty="0">
                <a:gradFill>
                  <a:gsLst>
                    <a:gs pos="0">
                      <a:srgbClr val="05E3DF"/>
                    </a:gs>
                    <a:gs pos="100000">
                      <a:srgbClr val="6738FF"/>
                    </a:gs>
                  </a:gsLst>
                  <a:lin ang="0" scaled="1"/>
                </a:gradFill>
                <a:latin typeface="+mn-ea"/>
              </a:rPr>
              <a:t>量子力学史</a:t>
            </a:r>
          </a:p>
        </p:txBody>
      </p:sp>
      <p:sp>
        <p:nvSpPr>
          <p:cNvPr id="6" name="椭圆 5">
            <a:extLst>
              <a:ext uri="{FF2B5EF4-FFF2-40B4-BE49-F238E27FC236}">
                <a16:creationId xmlns:a16="http://schemas.microsoft.com/office/drawing/2014/main" id="{5B353941-CC12-9F17-2707-DF195015D34B}"/>
              </a:ext>
            </a:extLst>
          </p:cNvPr>
          <p:cNvSpPr/>
          <p:nvPr/>
        </p:nvSpPr>
        <p:spPr>
          <a:xfrm>
            <a:off x="1459182" y="2239209"/>
            <a:ext cx="1586913" cy="1586912"/>
          </a:xfrm>
          <a:prstGeom prst="ellipse">
            <a:avLst/>
          </a:prstGeom>
          <a:noFill/>
          <a:ln>
            <a:gradFill>
              <a:gsLst>
                <a:gs pos="0">
                  <a:srgbClr val="05E3DF"/>
                </a:gs>
                <a:gs pos="100000">
                  <a:srgbClr val="6738FF">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C06BCCF-0FAA-5F5D-D1FE-98DC2670C5A1}"/>
              </a:ext>
            </a:extLst>
          </p:cNvPr>
          <p:cNvSpPr txBox="1"/>
          <p:nvPr/>
        </p:nvSpPr>
        <p:spPr>
          <a:xfrm>
            <a:off x="1700644" y="2479303"/>
            <a:ext cx="1042556" cy="906915"/>
          </a:xfrm>
          <a:prstGeom prst="rect">
            <a:avLst/>
          </a:prstGeom>
          <a:noFill/>
        </p:spPr>
        <p:txBody>
          <a:bodyPr wrap="square">
            <a:spAutoFit/>
          </a:bodyPr>
          <a:lstStyle/>
          <a:p>
            <a:pPr algn="ctr">
              <a:lnSpc>
                <a:spcPct val="150000"/>
              </a:lnSpc>
            </a:pPr>
            <a:r>
              <a:rPr lang="en-US" altLang="zh-CN" sz="4000" b="1" kern="2000" spc="100" dirty="0">
                <a:gradFill flip="none" rotWithShape="1">
                  <a:gsLst>
                    <a:gs pos="0">
                      <a:srgbClr val="05E3DF">
                        <a:alpha val="3000"/>
                      </a:srgbClr>
                    </a:gs>
                    <a:gs pos="100000">
                      <a:srgbClr val="6738FF"/>
                    </a:gs>
                  </a:gsLst>
                  <a:lin ang="16200000" scaled="1"/>
                  <a:tileRect/>
                </a:gradFill>
                <a:latin typeface="+mn-ea"/>
              </a:rPr>
              <a:t>1</a:t>
            </a:r>
            <a:endParaRPr lang="zh-CN" altLang="en-US" sz="4000" b="1" kern="2000" spc="100" dirty="0">
              <a:gradFill flip="none" rotWithShape="1">
                <a:gsLst>
                  <a:gs pos="0">
                    <a:srgbClr val="05E3DF">
                      <a:alpha val="3000"/>
                    </a:srgbClr>
                  </a:gs>
                  <a:gs pos="100000">
                    <a:srgbClr val="6738FF"/>
                  </a:gs>
                </a:gsLst>
                <a:lin ang="16200000" scaled="1"/>
                <a:tileRect/>
              </a:gradFill>
              <a:latin typeface="+mn-ea"/>
            </a:endParaRPr>
          </a:p>
        </p:txBody>
      </p:sp>
      <p:sp>
        <p:nvSpPr>
          <p:cNvPr id="8" name="文本框 7">
            <a:extLst>
              <a:ext uri="{FF2B5EF4-FFF2-40B4-BE49-F238E27FC236}">
                <a16:creationId xmlns:a16="http://schemas.microsoft.com/office/drawing/2014/main" id="{AD80D8BC-3F62-6005-EB4E-6FF9F93B12CD}"/>
              </a:ext>
            </a:extLst>
          </p:cNvPr>
          <p:cNvSpPr txBox="1"/>
          <p:nvPr/>
        </p:nvSpPr>
        <p:spPr>
          <a:xfrm>
            <a:off x="3834418" y="3375525"/>
            <a:ext cx="2162696" cy="1689052"/>
          </a:xfrm>
          <a:prstGeom prst="rect">
            <a:avLst/>
          </a:prstGeom>
          <a:noFill/>
        </p:spPr>
        <p:txBody>
          <a:bodyPr wrap="square">
            <a:spAutoFit/>
          </a:bodyPr>
          <a:lstStyle/>
          <a:p>
            <a:pPr algn="ctr">
              <a:lnSpc>
                <a:spcPct val="150000"/>
              </a:lnSpc>
            </a:pPr>
            <a:r>
              <a:rPr lang="zh-CN" altLang="en-US" sz="2400" kern="2000" spc="100" dirty="0">
                <a:gradFill>
                  <a:gsLst>
                    <a:gs pos="0">
                      <a:srgbClr val="05E3DF"/>
                    </a:gs>
                    <a:gs pos="100000">
                      <a:srgbClr val="6738FF"/>
                    </a:gs>
                  </a:gsLst>
                  <a:lin ang="0" scaled="1"/>
                </a:gradFill>
                <a:latin typeface="+mn-ea"/>
              </a:rPr>
              <a:t>量子力学</a:t>
            </a:r>
            <a:endParaRPr lang="en-US" altLang="zh-CN" sz="2400" kern="2000" spc="100" dirty="0">
              <a:gradFill>
                <a:gsLst>
                  <a:gs pos="0">
                    <a:srgbClr val="05E3DF"/>
                  </a:gs>
                  <a:gs pos="100000">
                    <a:srgbClr val="6738FF"/>
                  </a:gs>
                </a:gsLst>
                <a:lin ang="0" scaled="1"/>
              </a:gradFill>
              <a:latin typeface="+mn-ea"/>
            </a:endParaRPr>
          </a:p>
          <a:p>
            <a:pPr algn="ctr">
              <a:lnSpc>
                <a:spcPct val="150000"/>
              </a:lnSpc>
            </a:pPr>
            <a:r>
              <a:rPr lang="zh-CN" altLang="en-US" sz="2400" kern="2000" spc="100" dirty="0">
                <a:gradFill>
                  <a:gsLst>
                    <a:gs pos="0">
                      <a:srgbClr val="05E3DF"/>
                    </a:gs>
                    <a:gs pos="100000">
                      <a:srgbClr val="6738FF"/>
                    </a:gs>
                  </a:gsLst>
                  <a:lin ang="0" scaled="1"/>
                </a:gradFill>
                <a:latin typeface="+mn-ea"/>
              </a:rPr>
              <a:t>在生物医学</a:t>
            </a:r>
            <a:endParaRPr lang="en-US" altLang="zh-CN" sz="2400" kern="2000" spc="100" dirty="0">
              <a:gradFill>
                <a:gsLst>
                  <a:gs pos="0">
                    <a:srgbClr val="05E3DF"/>
                  </a:gs>
                  <a:gs pos="100000">
                    <a:srgbClr val="6738FF"/>
                  </a:gs>
                </a:gsLst>
                <a:lin ang="0" scaled="1"/>
              </a:gradFill>
              <a:latin typeface="+mn-ea"/>
            </a:endParaRPr>
          </a:p>
          <a:p>
            <a:pPr algn="ctr">
              <a:lnSpc>
                <a:spcPct val="150000"/>
              </a:lnSpc>
            </a:pPr>
            <a:r>
              <a:rPr lang="zh-CN" altLang="en-US" sz="2400" kern="2000" spc="100" dirty="0">
                <a:gradFill>
                  <a:gsLst>
                    <a:gs pos="0">
                      <a:srgbClr val="05E3DF"/>
                    </a:gs>
                    <a:gs pos="100000">
                      <a:srgbClr val="6738FF"/>
                    </a:gs>
                  </a:gsLst>
                  <a:lin ang="0" scaled="1"/>
                </a:gradFill>
                <a:latin typeface="+mn-ea"/>
              </a:rPr>
              <a:t>领域的应用</a:t>
            </a:r>
          </a:p>
        </p:txBody>
      </p:sp>
      <p:sp>
        <p:nvSpPr>
          <p:cNvPr id="9" name="椭圆 8">
            <a:extLst>
              <a:ext uri="{FF2B5EF4-FFF2-40B4-BE49-F238E27FC236}">
                <a16:creationId xmlns:a16="http://schemas.microsoft.com/office/drawing/2014/main" id="{FAD5E448-7F94-AE7B-97D7-32FEF46FF7E9}"/>
              </a:ext>
            </a:extLst>
          </p:cNvPr>
          <p:cNvSpPr/>
          <p:nvPr/>
        </p:nvSpPr>
        <p:spPr>
          <a:xfrm>
            <a:off x="4105401" y="2239209"/>
            <a:ext cx="1586913" cy="1586912"/>
          </a:xfrm>
          <a:prstGeom prst="ellipse">
            <a:avLst/>
          </a:prstGeom>
          <a:noFill/>
          <a:ln>
            <a:gradFill>
              <a:gsLst>
                <a:gs pos="0">
                  <a:srgbClr val="05E3DF"/>
                </a:gs>
                <a:gs pos="100000">
                  <a:srgbClr val="6738FF">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4D399B2-CE46-7F91-9EE2-0AB7395767ED}"/>
              </a:ext>
            </a:extLst>
          </p:cNvPr>
          <p:cNvSpPr txBox="1"/>
          <p:nvPr/>
        </p:nvSpPr>
        <p:spPr>
          <a:xfrm>
            <a:off x="4377579" y="2479303"/>
            <a:ext cx="1042556" cy="906915"/>
          </a:xfrm>
          <a:prstGeom prst="rect">
            <a:avLst/>
          </a:prstGeom>
          <a:noFill/>
        </p:spPr>
        <p:txBody>
          <a:bodyPr wrap="square">
            <a:spAutoFit/>
          </a:bodyPr>
          <a:lstStyle/>
          <a:p>
            <a:pPr algn="ctr">
              <a:lnSpc>
                <a:spcPct val="150000"/>
              </a:lnSpc>
            </a:pPr>
            <a:r>
              <a:rPr lang="en-US" altLang="zh-CN" sz="4000" b="1" kern="2000" spc="100" dirty="0">
                <a:gradFill flip="none" rotWithShape="1">
                  <a:gsLst>
                    <a:gs pos="0">
                      <a:srgbClr val="05E3DF">
                        <a:alpha val="3000"/>
                      </a:srgbClr>
                    </a:gs>
                    <a:gs pos="100000">
                      <a:srgbClr val="6738FF"/>
                    </a:gs>
                  </a:gsLst>
                  <a:lin ang="16200000" scaled="1"/>
                  <a:tileRect/>
                </a:gradFill>
                <a:latin typeface="+mn-ea"/>
              </a:rPr>
              <a:t>2</a:t>
            </a:r>
            <a:endParaRPr lang="zh-CN" altLang="en-US" sz="4000" b="1" kern="2000" spc="100" dirty="0">
              <a:gradFill flip="none" rotWithShape="1">
                <a:gsLst>
                  <a:gs pos="0">
                    <a:srgbClr val="05E3DF">
                      <a:alpha val="3000"/>
                    </a:srgbClr>
                  </a:gs>
                  <a:gs pos="100000">
                    <a:srgbClr val="6738FF"/>
                  </a:gs>
                </a:gsLst>
                <a:lin ang="16200000" scaled="1"/>
                <a:tileRect/>
              </a:gradFill>
              <a:latin typeface="+mn-ea"/>
            </a:endParaRPr>
          </a:p>
        </p:txBody>
      </p:sp>
      <p:sp>
        <p:nvSpPr>
          <p:cNvPr id="11" name="文本框 10">
            <a:extLst>
              <a:ext uri="{FF2B5EF4-FFF2-40B4-BE49-F238E27FC236}">
                <a16:creationId xmlns:a16="http://schemas.microsoft.com/office/drawing/2014/main" id="{9F4F99AF-770D-F8C5-4CE8-E6D5BD53F443}"/>
              </a:ext>
            </a:extLst>
          </p:cNvPr>
          <p:cNvSpPr txBox="1"/>
          <p:nvPr/>
        </p:nvSpPr>
        <p:spPr>
          <a:xfrm>
            <a:off x="6480637" y="3375525"/>
            <a:ext cx="2162696" cy="1689052"/>
          </a:xfrm>
          <a:prstGeom prst="rect">
            <a:avLst/>
          </a:prstGeom>
          <a:noFill/>
        </p:spPr>
        <p:txBody>
          <a:bodyPr wrap="square">
            <a:spAutoFit/>
          </a:bodyPr>
          <a:lstStyle/>
          <a:p>
            <a:pPr algn="ctr">
              <a:lnSpc>
                <a:spcPct val="150000"/>
              </a:lnSpc>
            </a:pPr>
            <a:r>
              <a:rPr lang="zh-CN" altLang="en-US" sz="2400" kern="2000" spc="100" dirty="0">
                <a:gradFill>
                  <a:gsLst>
                    <a:gs pos="0">
                      <a:srgbClr val="05E3DF"/>
                    </a:gs>
                    <a:gs pos="100000">
                      <a:srgbClr val="6738FF"/>
                    </a:gs>
                  </a:gsLst>
                  <a:lin ang="0" scaled="1"/>
                </a:gradFill>
                <a:latin typeface="+mn-ea"/>
              </a:rPr>
              <a:t>量子力学</a:t>
            </a:r>
            <a:endParaRPr lang="en-US" altLang="zh-CN" sz="2400" kern="2000" spc="100" dirty="0">
              <a:gradFill>
                <a:gsLst>
                  <a:gs pos="0">
                    <a:srgbClr val="05E3DF"/>
                  </a:gs>
                  <a:gs pos="100000">
                    <a:srgbClr val="6738FF"/>
                  </a:gs>
                </a:gsLst>
                <a:lin ang="0" scaled="1"/>
              </a:gradFill>
              <a:latin typeface="+mn-ea"/>
            </a:endParaRPr>
          </a:p>
          <a:p>
            <a:pPr algn="ctr">
              <a:lnSpc>
                <a:spcPct val="150000"/>
              </a:lnSpc>
            </a:pPr>
            <a:r>
              <a:rPr lang="zh-CN" altLang="en-US" sz="2400" kern="2000" spc="100" dirty="0">
                <a:gradFill>
                  <a:gsLst>
                    <a:gs pos="0">
                      <a:srgbClr val="05E3DF"/>
                    </a:gs>
                    <a:gs pos="100000">
                      <a:srgbClr val="6738FF"/>
                    </a:gs>
                  </a:gsLst>
                  <a:lin ang="0" scaled="1"/>
                </a:gradFill>
                <a:latin typeface="+mn-ea"/>
              </a:rPr>
              <a:t>在化学</a:t>
            </a:r>
            <a:endParaRPr lang="en-US" altLang="zh-CN" sz="2400" kern="2000" spc="100" dirty="0">
              <a:gradFill>
                <a:gsLst>
                  <a:gs pos="0">
                    <a:srgbClr val="05E3DF"/>
                  </a:gs>
                  <a:gs pos="100000">
                    <a:srgbClr val="6738FF"/>
                  </a:gs>
                </a:gsLst>
                <a:lin ang="0" scaled="1"/>
              </a:gradFill>
              <a:latin typeface="+mn-ea"/>
            </a:endParaRPr>
          </a:p>
          <a:p>
            <a:pPr algn="ctr">
              <a:lnSpc>
                <a:spcPct val="150000"/>
              </a:lnSpc>
            </a:pPr>
            <a:r>
              <a:rPr lang="zh-CN" altLang="en-US" sz="2400" kern="2000" spc="100" dirty="0">
                <a:gradFill>
                  <a:gsLst>
                    <a:gs pos="0">
                      <a:srgbClr val="05E3DF"/>
                    </a:gs>
                    <a:gs pos="100000">
                      <a:srgbClr val="6738FF"/>
                    </a:gs>
                  </a:gsLst>
                  <a:lin ang="0" scaled="1"/>
                </a:gradFill>
                <a:latin typeface="+mn-ea"/>
              </a:rPr>
              <a:t>领域的应用</a:t>
            </a:r>
          </a:p>
        </p:txBody>
      </p:sp>
      <p:sp>
        <p:nvSpPr>
          <p:cNvPr id="12" name="椭圆 11">
            <a:extLst>
              <a:ext uri="{FF2B5EF4-FFF2-40B4-BE49-F238E27FC236}">
                <a16:creationId xmlns:a16="http://schemas.microsoft.com/office/drawing/2014/main" id="{4D7CDF70-1F4A-4AA2-0509-2FA865E4C8EF}"/>
              </a:ext>
            </a:extLst>
          </p:cNvPr>
          <p:cNvSpPr/>
          <p:nvPr/>
        </p:nvSpPr>
        <p:spPr>
          <a:xfrm>
            <a:off x="6751620" y="2239209"/>
            <a:ext cx="1586913" cy="1586912"/>
          </a:xfrm>
          <a:prstGeom prst="ellipse">
            <a:avLst/>
          </a:prstGeom>
          <a:noFill/>
          <a:ln>
            <a:gradFill>
              <a:gsLst>
                <a:gs pos="0">
                  <a:srgbClr val="05E3DF"/>
                </a:gs>
                <a:gs pos="100000">
                  <a:srgbClr val="6738FF">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E1FCC2A-AB75-2D5E-2B0E-4FB8D2341014}"/>
              </a:ext>
            </a:extLst>
          </p:cNvPr>
          <p:cNvSpPr txBox="1"/>
          <p:nvPr/>
        </p:nvSpPr>
        <p:spPr>
          <a:xfrm>
            <a:off x="7023798" y="2479303"/>
            <a:ext cx="1042556" cy="906915"/>
          </a:xfrm>
          <a:prstGeom prst="rect">
            <a:avLst/>
          </a:prstGeom>
          <a:noFill/>
        </p:spPr>
        <p:txBody>
          <a:bodyPr wrap="square">
            <a:spAutoFit/>
          </a:bodyPr>
          <a:lstStyle/>
          <a:p>
            <a:pPr algn="ctr">
              <a:lnSpc>
                <a:spcPct val="150000"/>
              </a:lnSpc>
            </a:pPr>
            <a:r>
              <a:rPr lang="en-US" altLang="zh-CN" sz="4000" b="1" kern="2000" spc="100" dirty="0">
                <a:gradFill flip="none" rotWithShape="1">
                  <a:gsLst>
                    <a:gs pos="0">
                      <a:srgbClr val="05E3DF">
                        <a:alpha val="3000"/>
                      </a:srgbClr>
                    </a:gs>
                    <a:gs pos="100000">
                      <a:srgbClr val="6738FF"/>
                    </a:gs>
                  </a:gsLst>
                  <a:lin ang="16200000" scaled="1"/>
                  <a:tileRect/>
                </a:gradFill>
                <a:latin typeface="+mn-ea"/>
              </a:rPr>
              <a:t>3</a:t>
            </a:r>
            <a:endParaRPr lang="zh-CN" altLang="en-US" sz="4000" b="1" kern="2000" spc="100" dirty="0">
              <a:gradFill flip="none" rotWithShape="1">
                <a:gsLst>
                  <a:gs pos="0">
                    <a:srgbClr val="05E3DF">
                      <a:alpha val="3000"/>
                    </a:srgbClr>
                  </a:gs>
                  <a:gs pos="100000">
                    <a:srgbClr val="6738FF"/>
                  </a:gs>
                </a:gsLst>
                <a:lin ang="16200000" scaled="1"/>
                <a:tileRect/>
              </a:gradFill>
              <a:latin typeface="+mn-ea"/>
            </a:endParaRPr>
          </a:p>
        </p:txBody>
      </p:sp>
      <p:sp>
        <p:nvSpPr>
          <p:cNvPr id="14" name="文本框 13">
            <a:extLst>
              <a:ext uri="{FF2B5EF4-FFF2-40B4-BE49-F238E27FC236}">
                <a16:creationId xmlns:a16="http://schemas.microsoft.com/office/drawing/2014/main" id="{4947E365-4551-A38E-BA66-FD16613D4BEE}"/>
              </a:ext>
            </a:extLst>
          </p:cNvPr>
          <p:cNvSpPr txBox="1"/>
          <p:nvPr/>
        </p:nvSpPr>
        <p:spPr>
          <a:xfrm>
            <a:off x="9126856" y="3375525"/>
            <a:ext cx="2162696" cy="1689052"/>
          </a:xfrm>
          <a:prstGeom prst="rect">
            <a:avLst/>
          </a:prstGeom>
          <a:noFill/>
        </p:spPr>
        <p:txBody>
          <a:bodyPr wrap="square">
            <a:spAutoFit/>
          </a:bodyPr>
          <a:lstStyle/>
          <a:p>
            <a:pPr algn="ctr">
              <a:lnSpc>
                <a:spcPct val="150000"/>
              </a:lnSpc>
            </a:pPr>
            <a:r>
              <a:rPr lang="zh-CN" altLang="en-US" sz="2400" kern="2000" spc="100" dirty="0">
                <a:gradFill>
                  <a:gsLst>
                    <a:gs pos="0">
                      <a:srgbClr val="05E3DF"/>
                    </a:gs>
                    <a:gs pos="100000">
                      <a:srgbClr val="6738FF"/>
                    </a:gs>
                  </a:gsLst>
                  <a:lin ang="0" scaled="1"/>
                </a:gradFill>
                <a:latin typeface="+mn-ea"/>
              </a:rPr>
              <a:t>量子力学</a:t>
            </a:r>
            <a:endParaRPr lang="en-US" altLang="zh-CN" sz="2400" kern="2000" spc="100" dirty="0">
              <a:gradFill>
                <a:gsLst>
                  <a:gs pos="0">
                    <a:srgbClr val="05E3DF"/>
                  </a:gs>
                  <a:gs pos="100000">
                    <a:srgbClr val="6738FF"/>
                  </a:gs>
                </a:gsLst>
                <a:lin ang="0" scaled="1"/>
              </a:gradFill>
              <a:latin typeface="+mn-ea"/>
            </a:endParaRPr>
          </a:p>
          <a:p>
            <a:pPr algn="ctr">
              <a:lnSpc>
                <a:spcPct val="150000"/>
              </a:lnSpc>
            </a:pPr>
            <a:r>
              <a:rPr lang="zh-CN" altLang="en-US" sz="2400" kern="2000" spc="100" dirty="0">
                <a:gradFill>
                  <a:gsLst>
                    <a:gs pos="0">
                      <a:srgbClr val="05E3DF"/>
                    </a:gs>
                    <a:gs pos="100000">
                      <a:srgbClr val="6738FF"/>
                    </a:gs>
                  </a:gsLst>
                  <a:lin ang="0" scaled="1"/>
                </a:gradFill>
                <a:latin typeface="+mn-ea"/>
              </a:rPr>
              <a:t>在信息技术</a:t>
            </a:r>
            <a:endParaRPr lang="en-US" altLang="zh-CN" sz="2400" kern="2000" spc="100" dirty="0">
              <a:gradFill>
                <a:gsLst>
                  <a:gs pos="0">
                    <a:srgbClr val="05E3DF"/>
                  </a:gs>
                  <a:gs pos="100000">
                    <a:srgbClr val="6738FF"/>
                  </a:gs>
                </a:gsLst>
                <a:lin ang="0" scaled="1"/>
              </a:gradFill>
              <a:latin typeface="+mn-ea"/>
            </a:endParaRPr>
          </a:p>
          <a:p>
            <a:pPr algn="ctr">
              <a:lnSpc>
                <a:spcPct val="150000"/>
              </a:lnSpc>
            </a:pPr>
            <a:r>
              <a:rPr lang="zh-CN" altLang="en-US" sz="2400" kern="2000" spc="100" dirty="0">
                <a:gradFill>
                  <a:gsLst>
                    <a:gs pos="0">
                      <a:srgbClr val="05E3DF"/>
                    </a:gs>
                    <a:gs pos="100000">
                      <a:srgbClr val="6738FF"/>
                    </a:gs>
                  </a:gsLst>
                  <a:lin ang="0" scaled="1"/>
                </a:gradFill>
                <a:latin typeface="+mn-ea"/>
              </a:rPr>
              <a:t>领域的应用</a:t>
            </a:r>
          </a:p>
        </p:txBody>
      </p:sp>
      <p:sp>
        <p:nvSpPr>
          <p:cNvPr id="15" name="椭圆 14">
            <a:extLst>
              <a:ext uri="{FF2B5EF4-FFF2-40B4-BE49-F238E27FC236}">
                <a16:creationId xmlns:a16="http://schemas.microsoft.com/office/drawing/2014/main" id="{88F6DC3E-6EEF-52A2-CB7A-5409122FF0C6}"/>
              </a:ext>
            </a:extLst>
          </p:cNvPr>
          <p:cNvSpPr/>
          <p:nvPr/>
        </p:nvSpPr>
        <p:spPr>
          <a:xfrm>
            <a:off x="9397839" y="2316880"/>
            <a:ext cx="1586913" cy="1586912"/>
          </a:xfrm>
          <a:prstGeom prst="ellipse">
            <a:avLst/>
          </a:prstGeom>
          <a:noFill/>
          <a:ln>
            <a:gradFill>
              <a:gsLst>
                <a:gs pos="0">
                  <a:srgbClr val="05E3DF"/>
                </a:gs>
                <a:gs pos="100000">
                  <a:srgbClr val="6738FF">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AC9ED565-AC08-8264-87BF-1114B2ED066A}"/>
              </a:ext>
            </a:extLst>
          </p:cNvPr>
          <p:cNvSpPr txBox="1"/>
          <p:nvPr/>
        </p:nvSpPr>
        <p:spPr>
          <a:xfrm>
            <a:off x="9670017" y="2479303"/>
            <a:ext cx="1042556" cy="906915"/>
          </a:xfrm>
          <a:prstGeom prst="rect">
            <a:avLst/>
          </a:prstGeom>
          <a:noFill/>
        </p:spPr>
        <p:txBody>
          <a:bodyPr wrap="square">
            <a:spAutoFit/>
          </a:bodyPr>
          <a:lstStyle/>
          <a:p>
            <a:pPr algn="ctr">
              <a:lnSpc>
                <a:spcPct val="150000"/>
              </a:lnSpc>
            </a:pPr>
            <a:r>
              <a:rPr lang="en-US" altLang="zh-CN" sz="4000" b="1" kern="2000" spc="100" dirty="0">
                <a:gradFill flip="none" rotWithShape="1">
                  <a:gsLst>
                    <a:gs pos="0">
                      <a:srgbClr val="05E3DF">
                        <a:alpha val="3000"/>
                      </a:srgbClr>
                    </a:gs>
                    <a:gs pos="100000">
                      <a:srgbClr val="6738FF"/>
                    </a:gs>
                  </a:gsLst>
                  <a:lin ang="16200000" scaled="1"/>
                  <a:tileRect/>
                </a:gradFill>
                <a:latin typeface="+mn-ea"/>
              </a:rPr>
              <a:t>4</a:t>
            </a:r>
            <a:endParaRPr lang="zh-CN" altLang="en-US" sz="4000" b="1" kern="2000" spc="100" dirty="0">
              <a:gradFill flip="none" rotWithShape="1">
                <a:gsLst>
                  <a:gs pos="0">
                    <a:srgbClr val="05E3DF">
                      <a:alpha val="3000"/>
                    </a:srgbClr>
                  </a:gs>
                  <a:gs pos="100000">
                    <a:srgbClr val="6738FF"/>
                  </a:gs>
                </a:gsLst>
                <a:lin ang="16200000" scaled="1"/>
                <a:tileRect/>
              </a:gradFill>
              <a:latin typeface="+mn-ea"/>
            </a:endParaRPr>
          </a:p>
        </p:txBody>
      </p:sp>
      <p:sp>
        <p:nvSpPr>
          <p:cNvPr id="18" name="椭圆 17">
            <a:extLst>
              <a:ext uri="{FF2B5EF4-FFF2-40B4-BE49-F238E27FC236}">
                <a16:creationId xmlns:a16="http://schemas.microsoft.com/office/drawing/2014/main" id="{3177D494-69D4-8660-CDCD-A6B4F9D38D4D}"/>
              </a:ext>
            </a:extLst>
          </p:cNvPr>
          <p:cNvSpPr/>
          <p:nvPr/>
        </p:nvSpPr>
        <p:spPr>
          <a:xfrm>
            <a:off x="-410896" y="5866554"/>
            <a:ext cx="1372164" cy="1372164"/>
          </a:xfrm>
          <a:prstGeom prst="ellipse">
            <a:avLst/>
          </a:prstGeom>
          <a:gradFill>
            <a:gsLst>
              <a:gs pos="0">
                <a:srgbClr val="05E3DF"/>
              </a:gs>
              <a:gs pos="94000">
                <a:srgbClr val="6738FF"/>
              </a:gs>
            </a:gsLst>
            <a:lin ang="13500000" scaled="1"/>
          </a:gradFill>
          <a:ln w="1860" cap="flat">
            <a:noFill/>
            <a:prstDash val="solid"/>
            <a:miter/>
          </a:ln>
        </p:spPr>
        <p:txBody>
          <a:bodyPr rtlCol="0" anchor="ctr"/>
          <a:lstStyle/>
          <a:p>
            <a:endParaRPr lang="zh-CN" altLang="en-US">
              <a:solidFill>
                <a:schemeClr val="tx1"/>
              </a:solidFill>
            </a:endParaRPr>
          </a:p>
        </p:txBody>
      </p:sp>
      <p:sp>
        <p:nvSpPr>
          <p:cNvPr id="19" name="椭圆 18">
            <a:extLst>
              <a:ext uri="{FF2B5EF4-FFF2-40B4-BE49-F238E27FC236}">
                <a16:creationId xmlns:a16="http://schemas.microsoft.com/office/drawing/2014/main" id="{FD5DAC0A-2F12-D392-C735-2A9B277C6648}"/>
              </a:ext>
            </a:extLst>
          </p:cNvPr>
          <p:cNvSpPr/>
          <p:nvPr/>
        </p:nvSpPr>
        <p:spPr>
          <a:xfrm>
            <a:off x="11734800" y="5181036"/>
            <a:ext cx="914400" cy="914400"/>
          </a:xfrm>
          <a:prstGeom prst="ellipse">
            <a:avLst/>
          </a:prstGeom>
          <a:gradFill>
            <a:gsLst>
              <a:gs pos="0">
                <a:srgbClr val="05E3DF"/>
              </a:gs>
              <a:gs pos="94000">
                <a:srgbClr val="6738FF"/>
              </a:gs>
            </a:gsLst>
            <a:lin ang="13500000" scaled="1"/>
          </a:gradFill>
          <a:ln w="1860" cap="flat">
            <a:noFill/>
            <a:prstDash val="solid"/>
            <a:miter/>
          </a:ln>
        </p:spPr>
        <p:txBody>
          <a:bodyPr rtlCol="0" anchor="ctr"/>
          <a:lstStyle/>
          <a:p>
            <a:endParaRPr lang="zh-CN" altLang="en-US">
              <a:solidFill>
                <a:schemeClr val="tx1"/>
              </a:solidFill>
            </a:endParaRPr>
          </a:p>
        </p:txBody>
      </p:sp>
      <p:sp>
        <p:nvSpPr>
          <p:cNvPr id="20" name="椭圆 19">
            <a:extLst>
              <a:ext uri="{FF2B5EF4-FFF2-40B4-BE49-F238E27FC236}">
                <a16:creationId xmlns:a16="http://schemas.microsoft.com/office/drawing/2014/main" id="{401B9E88-3969-8A2B-84E2-E5A457EB9E7D}"/>
              </a:ext>
            </a:extLst>
          </p:cNvPr>
          <p:cNvSpPr/>
          <p:nvPr/>
        </p:nvSpPr>
        <p:spPr>
          <a:xfrm>
            <a:off x="1243444" y="-372039"/>
            <a:ext cx="914400" cy="914400"/>
          </a:xfrm>
          <a:prstGeom prst="ellipse">
            <a:avLst/>
          </a:prstGeom>
          <a:gradFill>
            <a:gsLst>
              <a:gs pos="0">
                <a:srgbClr val="05E3DF"/>
              </a:gs>
              <a:gs pos="94000">
                <a:srgbClr val="6738FF"/>
              </a:gs>
            </a:gsLst>
            <a:lin ang="13500000" scaled="1"/>
          </a:gradFill>
          <a:ln w="1860" cap="flat">
            <a:noFill/>
            <a:prstDash val="solid"/>
            <a:miter/>
          </a:ln>
        </p:spPr>
        <p:txBody>
          <a:bodyPr rtlCol="0" anchor="ctr"/>
          <a:lstStyle/>
          <a:p>
            <a:endParaRPr lang="zh-CN" altLang="en-US">
              <a:solidFill>
                <a:schemeClr val="tx1"/>
              </a:solidFill>
            </a:endParaRPr>
          </a:p>
        </p:txBody>
      </p:sp>
      <p:sp>
        <p:nvSpPr>
          <p:cNvPr id="21" name="椭圆 20">
            <a:extLst>
              <a:ext uri="{FF2B5EF4-FFF2-40B4-BE49-F238E27FC236}">
                <a16:creationId xmlns:a16="http://schemas.microsoft.com/office/drawing/2014/main" id="{779E7142-0F82-D554-C4A5-E7A58A4AE9E0}"/>
              </a:ext>
            </a:extLst>
          </p:cNvPr>
          <p:cNvSpPr/>
          <p:nvPr/>
        </p:nvSpPr>
        <p:spPr>
          <a:xfrm>
            <a:off x="7192651" y="6235196"/>
            <a:ext cx="1372164" cy="1372164"/>
          </a:xfrm>
          <a:prstGeom prst="ellipse">
            <a:avLst/>
          </a:prstGeom>
          <a:gradFill>
            <a:gsLst>
              <a:gs pos="0">
                <a:srgbClr val="05E3DF"/>
              </a:gs>
              <a:gs pos="94000">
                <a:srgbClr val="6738FF"/>
              </a:gs>
            </a:gsLst>
            <a:lin ang="13500000" scaled="1"/>
          </a:gradFill>
          <a:ln w="1860" cap="flat">
            <a:noFill/>
            <a:prstDash val="solid"/>
            <a:miter/>
          </a:ln>
        </p:spPr>
        <p:txBody>
          <a:bodyPr rtlCol="0" anchor="ctr"/>
          <a:lstStyle/>
          <a:p>
            <a:endParaRPr lang="zh-CN" altLang="en-US">
              <a:solidFill>
                <a:schemeClr val="tx1"/>
              </a:solidFill>
            </a:endParaRPr>
          </a:p>
        </p:txBody>
      </p:sp>
    </p:spTree>
    <p:extLst>
      <p:ext uri="{BB962C8B-B14F-4D97-AF65-F5344CB8AC3E}">
        <p14:creationId xmlns:p14="http://schemas.microsoft.com/office/powerpoint/2010/main" val="1370707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570074-8BE5-5D38-D756-388325A803BF}"/>
              </a:ext>
            </a:extLst>
          </p:cNvPr>
          <p:cNvSpPr txBox="1"/>
          <p:nvPr/>
        </p:nvSpPr>
        <p:spPr>
          <a:xfrm>
            <a:off x="2871629" y="1728982"/>
            <a:ext cx="6448742" cy="2809487"/>
          </a:xfrm>
          <a:prstGeom prst="rect">
            <a:avLst/>
          </a:prstGeom>
          <a:noFill/>
        </p:spPr>
        <p:txBody>
          <a:bodyPr wrap="square">
            <a:spAutoFit/>
          </a:bodyPr>
          <a:lstStyle/>
          <a:p>
            <a:pPr algn="just">
              <a:lnSpc>
                <a:spcPct val="120000"/>
              </a:lnSpc>
              <a:spcBef>
                <a:spcPts val="600"/>
              </a:spcBef>
              <a:buSzPct val="100000"/>
            </a:pPr>
            <a:r>
              <a:rPr lang="zh-CN" altLang="en-US" sz="2800" kern="2000" spc="100" dirty="0">
                <a:gradFill>
                  <a:gsLst>
                    <a:gs pos="0">
                      <a:srgbClr val="05E3DF"/>
                    </a:gs>
                    <a:gs pos="100000">
                      <a:srgbClr val="6738FF"/>
                    </a:gs>
                  </a:gsLst>
                  <a:lin ang="0" scaled="1"/>
                </a:gradFill>
                <a:latin typeface="+mn-ea"/>
              </a:rPr>
              <a:t>参考资料</a:t>
            </a:r>
          </a:p>
          <a:p>
            <a:pPr algn="just">
              <a:lnSpc>
                <a:spcPct val="120000"/>
              </a:lnSpc>
              <a:spcBef>
                <a:spcPts val="600"/>
              </a:spcBef>
              <a:buSzPct val="100000"/>
            </a:pPr>
            <a:r>
              <a:rPr lang="en-US" altLang="zh-CN" sz="2000" spc="150" dirty="0">
                <a:solidFill>
                  <a:schemeClr val="bg1"/>
                </a:solidFill>
                <a:latin typeface="+mn-ea"/>
              </a:rPr>
              <a:t>《</a:t>
            </a:r>
            <a:r>
              <a:rPr lang="zh-CN" altLang="en-US" sz="2000" spc="150" dirty="0">
                <a:solidFill>
                  <a:schemeClr val="bg1"/>
                </a:solidFill>
                <a:latin typeface="+mn-ea"/>
              </a:rPr>
              <a:t>量子力学发展史的学习与启迪</a:t>
            </a:r>
            <a:r>
              <a:rPr lang="en-US" altLang="zh-CN" sz="2000" spc="150" dirty="0">
                <a:solidFill>
                  <a:schemeClr val="bg1"/>
                </a:solidFill>
                <a:latin typeface="+mn-ea"/>
              </a:rPr>
              <a:t>》_</a:t>
            </a:r>
            <a:r>
              <a:rPr lang="zh-CN" altLang="en-US" sz="2000" spc="150" dirty="0">
                <a:solidFill>
                  <a:schemeClr val="bg1"/>
                </a:solidFill>
                <a:latin typeface="+mn-ea"/>
              </a:rPr>
              <a:t>邱家俊</a:t>
            </a:r>
          </a:p>
          <a:p>
            <a:pPr algn="just">
              <a:lnSpc>
                <a:spcPct val="120000"/>
              </a:lnSpc>
              <a:spcBef>
                <a:spcPts val="600"/>
              </a:spcBef>
              <a:buSzPct val="100000"/>
            </a:pPr>
            <a:r>
              <a:rPr lang="en-US" altLang="zh-CN" sz="2000" spc="150" dirty="0">
                <a:solidFill>
                  <a:schemeClr val="bg1"/>
                </a:solidFill>
                <a:latin typeface="+mn-ea"/>
              </a:rPr>
              <a:t>《</a:t>
            </a:r>
            <a:r>
              <a:rPr lang="zh-CN" altLang="en-US" sz="2000" spc="150" dirty="0">
                <a:solidFill>
                  <a:schemeClr val="bg1"/>
                </a:solidFill>
                <a:latin typeface="+mn-ea"/>
              </a:rPr>
              <a:t>量子力学在化学上的应用</a:t>
            </a:r>
            <a:r>
              <a:rPr lang="en-US" altLang="zh-CN" sz="2000" spc="150" dirty="0">
                <a:solidFill>
                  <a:schemeClr val="bg1"/>
                </a:solidFill>
                <a:latin typeface="+mn-ea"/>
              </a:rPr>
              <a:t>》_</a:t>
            </a:r>
            <a:r>
              <a:rPr lang="zh-CN" altLang="en-US" sz="2000" spc="150" dirty="0">
                <a:solidFill>
                  <a:schemeClr val="bg1"/>
                </a:solidFill>
                <a:latin typeface="+mn-ea"/>
              </a:rPr>
              <a:t>潘毓刚</a:t>
            </a:r>
          </a:p>
          <a:p>
            <a:pPr algn="just">
              <a:lnSpc>
                <a:spcPct val="120000"/>
              </a:lnSpc>
              <a:spcBef>
                <a:spcPts val="600"/>
              </a:spcBef>
              <a:buSzPct val="100000"/>
            </a:pPr>
            <a:r>
              <a:rPr lang="en-US" altLang="zh-CN" sz="2000" spc="150" dirty="0">
                <a:solidFill>
                  <a:schemeClr val="bg1"/>
                </a:solidFill>
                <a:latin typeface="+mn-ea"/>
              </a:rPr>
              <a:t>《</a:t>
            </a:r>
            <a:r>
              <a:rPr lang="zh-CN" altLang="en-US" sz="2000" spc="150" dirty="0">
                <a:solidFill>
                  <a:schemeClr val="bg1"/>
                </a:solidFill>
                <a:latin typeface="+mn-ea"/>
              </a:rPr>
              <a:t>量子力学在生物医学领域的应用</a:t>
            </a:r>
            <a:r>
              <a:rPr lang="en-US" altLang="zh-CN" sz="2000" spc="150" dirty="0">
                <a:solidFill>
                  <a:schemeClr val="bg1"/>
                </a:solidFill>
                <a:latin typeface="+mn-ea"/>
              </a:rPr>
              <a:t>》_</a:t>
            </a:r>
            <a:r>
              <a:rPr lang="zh-CN" altLang="en-US" sz="2000" spc="150" dirty="0">
                <a:solidFill>
                  <a:schemeClr val="bg1"/>
                </a:solidFill>
                <a:latin typeface="+mn-ea"/>
              </a:rPr>
              <a:t>方慧玲</a:t>
            </a:r>
          </a:p>
          <a:p>
            <a:pPr algn="just">
              <a:lnSpc>
                <a:spcPct val="120000"/>
              </a:lnSpc>
              <a:spcBef>
                <a:spcPts val="600"/>
              </a:spcBef>
              <a:buSzPct val="100000"/>
            </a:pPr>
            <a:r>
              <a:rPr lang="en-US" altLang="zh-CN" sz="2000" spc="150" dirty="0">
                <a:solidFill>
                  <a:schemeClr val="bg1"/>
                </a:solidFill>
                <a:latin typeface="+mn-ea"/>
              </a:rPr>
              <a:t>《</a:t>
            </a:r>
            <a:r>
              <a:rPr lang="zh-CN" altLang="en-US" sz="2000" spc="150" dirty="0">
                <a:solidFill>
                  <a:schemeClr val="bg1"/>
                </a:solidFill>
                <a:latin typeface="+mn-ea"/>
              </a:rPr>
              <a:t>量子通信技术前沿进展</a:t>
            </a:r>
            <a:r>
              <a:rPr lang="en-US" altLang="zh-CN" sz="2000" spc="150" dirty="0">
                <a:solidFill>
                  <a:schemeClr val="bg1"/>
                </a:solidFill>
                <a:latin typeface="+mn-ea"/>
              </a:rPr>
              <a:t>》_</a:t>
            </a:r>
            <a:r>
              <a:rPr lang="zh-CN" altLang="en-US" sz="2000" spc="150" dirty="0">
                <a:solidFill>
                  <a:schemeClr val="bg1"/>
                </a:solidFill>
                <a:latin typeface="+mn-ea"/>
              </a:rPr>
              <a:t>潘建伟</a:t>
            </a:r>
          </a:p>
          <a:p>
            <a:pPr algn="just">
              <a:lnSpc>
                <a:spcPct val="120000"/>
              </a:lnSpc>
              <a:spcBef>
                <a:spcPts val="600"/>
              </a:spcBef>
              <a:buSzPct val="100000"/>
            </a:pPr>
            <a:r>
              <a:rPr lang="en-US" altLang="zh-CN" sz="2000" spc="150" dirty="0">
                <a:solidFill>
                  <a:schemeClr val="bg1"/>
                </a:solidFill>
                <a:latin typeface="+mn-ea"/>
              </a:rPr>
              <a:t>《</a:t>
            </a:r>
            <a:r>
              <a:rPr lang="zh-CN" altLang="en-US" sz="2000" spc="150" dirty="0">
                <a:solidFill>
                  <a:schemeClr val="bg1"/>
                </a:solidFill>
                <a:latin typeface="+mn-ea"/>
              </a:rPr>
              <a:t>上帝掷骰子吗</a:t>
            </a:r>
            <a:r>
              <a:rPr lang="en-US" altLang="zh-CN" sz="2000" spc="150" dirty="0">
                <a:solidFill>
                  <a:schemeClr val="bg1"/>
                </a:solidFill>
                <a:latin typeface="+mn-ea"/>
              </a:rPr>
              <a:t>》</a:t>
            </a:r>
          </a:p>
        </p:txBody>
      </p:sp>
    </p:spTree>
    <p:extLst>
      <p:ext uri="{BB962C8B-B14F-4D97-AF65-F5344CB8AC3E}">
        <p14:creationId xmlns:p14="http://schemas.microsoft.com/office/powerpoint/2010/main" val="339697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游戏机, 电脑&#10;&#10;描述已自动生成">
            <a:extLst>
              <a:ext uri="{FF2B5EF4-FFF2-40B4-BE49-F238E27FC236}">
                <a16:creationId xmlns:a16="http://schemas.microsoft.com/office/drawing/2014/main" id="{945D1CA0-4528-D468-7C1A-278B7193713F}"/>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5196113" y="0"/>
            <a:ext cx="7881257" cy="6858000"/>
          </a:xfrm>
          <a:prstGeom prst="rect">
            <a:avLst/>
          </a:prstGeom>
        </p:spPr>
      </p:pic>
      <p:sp>
        <p:nvSpPr>
          <p:cNvPr id="7" name="文本框 6">
            <a:extLst>
              <a:ext uri="{FF2B5EF4-FFF2-40B4-BE49-F238E27FC236}">
                <a16:creationId xmlns:a16="http://schemas.microsoft.com/office/drawing/2014/main" id="{A6B71D2E-A28B-184B-052E-D2670C0B3C4F}"/>
              </a:ext>
            </a:extLst>
          </p:cNvPr>
          <p:cNvSpPr txBox="1"/>
          <p:nvPr/>
        </p:nvSpPr>
        <p:spPr>
          <a:xfrm>
            <a:off x="674914" y="1987156"/>
            <a:ext cx="6244046" cy="988347"/>
          </a:xfrm>
          <a:prstGeom prst="rect">
            <a:avLst/>
          </a:prstGeom>
          <a:noFill/>
        </p:spPr>
        <p:txBody>
          <a:bodyPr wrap="square">
            <a:spAutoFit/>
          </a:bodyPr>
          <a:lstStyle/>
          <a:p>
            <a:pPr>
              <a:lnSpc>
                <a:spcPct val="150000"/>
              </a:lnSpc>
            </a:pPr>
            <a:r>
              <a:rPr lang="zh-CN" altLang="en-US" sz="4400" b="1" kern="2000" spc="100" dirty="0">
                <a:gradFill>
                  <a:gsLst>
                    <a:gs pos="0">
                      <a:srgbClr val="05E3DF"/>
                    </a:gs>
                    <a:gs pos="100000">
                      <a:srgbClr val="6738FF"/>
                    </a:gs>
                  </a:gsLst>
                  <a:lin ang="0" scaled="1"/>
                </a:gradFill>
                <a:latin typeface="+mn-ea"/>
              </a:rPr>
              <a:t>感谢您的观看</a:t>
            </a:r>
            <a:r>
              <a:rPr lang="en-US" altLang="zh-CN" sz="4400" b="1" kern="2000" spc="100" dirty="0">
                <a:gradFill>
                  <a:gsLst>
                    <a:gs pos="0">
                      <a:srgbClr val="05E3DF"/>
                    </a:gs>
                    <a:gs pos="100000">
                      <a:srgbClr val="6738FF"/>
                    </a:gs>
                  </a:gsLst>
                  <a:lin ang="0" scaled="1"/>
                </a:gradFill>
                <a:latin typeface="+mn-ea"/>
              </a:rPr>
              <a:t>!!</a:t>
            </a:r>
            <a:endParaRPr lang="zh-CN" altLang="en-US" sz="4400" b="1" kern="2000" spc="100" dirty="0">
              <a:gradFill>
                <a:gsLst>
                  <a:gs pos="0">
                    <a:srgbClr val="05E3DF"/>
                  </a:gs>
                  <a:gs pos="100000">
                    <a:srgbClr val="6738FF"/>
                  </a:gs>
                </a:gsLst>
                <a:lin ang="0" scaled="1"/>
              </a:gradFill>
              <a:latin typeface="+mn-ea"/>
            </a:endParaRPr>
          </a:p>
        </p:txBody>
      </p:sp>
      <p:sp>
        <p:nvSpPr>
          <p:cNvPr id="8" name="文本框 7">
            <a:extLst>
              <a:ext uri="{FF2B5EF4-FFF2-40B4-BE49-F238E27FC236}">
                <a16:creationId xmlns:a16="http://schemas.microsoft.com/office/drawing/2014/main" id="{173200B4-06E0-3EC7-B87E-D2D84423D046}"/>
              </a:ext>
            </a:extLst>
          </p:cNvPr>
          <p:cNvSpPr txBox="1"/>
          <p:nvPr/>
        </p:nvSpPr>
        <p:spPr>
          <a:xfrm>
            <a:off x="610637" y="3090476"/>
            <a:ext cx="6096000" cy="461665"/>
          </a:xfrm>
          <a:prstGeom prst="rect">
            <a:avLst/>
          </a:prstGeom>
          <a:noFill/>
        </p:spPr>
        <p:txBody>
          <a:bodyPr wrap="square">
            <a:spAutoFit/>
          </a:bodyPr>
          <a:lstStyle/>
          <a:p>
            <a:r>
              <a:rPr lang="zh-CN" altLang="en-US" sz="2400" dirty="0">
                <a:solidFill>
                  <a:schemeClr val="bg1"/>
                </a:solidFill>
                <a:latin typeface="+mj-ea"/>
                <a:ea typeface="+mj-ea"/>
              </a:rPr>
              <a:t>人与科技</a:t>
            </a:r>
            <a:r>
              <a:rPr lang="en-US" altLang="zh-CN" sz="2400" dirty="0">
                <a:solidFill>
                  <a:schemeClr val="bg1"/>
                </a:solidFill>
                <a:latin typeface="+mj-ea"/>
                <a:ea typeface="+mj-ea"/>
              </a:rPr>
              <a:t>—</a:t>
            </a:r>
            <a:r>
              <a:rPr lang="zh-CN" altLang="en-US" sz="2400" dirty="0">
                <a:solidFill>
                  <a:schemeClr val="bg1"/>
                </a:solidFill>
                <a:latin typeface="+mj-ea"/>
                <a:ea typeface="+mj-ea"/>
              </a:rPr>
              <a:t>小组汇报</a:t>
            </a:r>
          </a:p>
        </p:txBody>
      </p:sp>
      <p:sp>
        <p:nvSpPr>
          <p:cNvPr id="9" name="文本框 8">
            <a:extLst>
              <a:ext uri="{FF2B5EF4-FFF2-40B4-BE49-F238E27FC236}">
                <a16:creationId xmlns:a16="http://schemas.microsoft.com/office/drawing/2014/main" id="{0032FE52-AFF5-791B-D161-5B436D07420F}"/>
              </a:ext>
            </a:extLst>
          </p:cNvPr>
          <p:cNvSpPr txBox="1"/>
          <p:nvPr/>
        </p:nvSpPr>
        <p:spPr>
          <a:xfrm>
            <a:off x="674914" y="5868074"/>
            <a:ext cx="2903311" cy="369332"/>
          </a:xfrm>
          <a:prstGeom prst="rect">
            <a:avLst/>
          </a:prstGeom>
          <a:noFill/>
        </p:spPr>
        <p:txBody>
          <a:bodyPr wrap="square">
            <a:spAutoFit/>
          </a:bodyPr>
          <a:lstStyle/>
          <a:p>
            <a:r>
              <a:rPr lang="zh-CN" altLang="en-US" dirty="0">
                <a:solidFill>
                  <a:schemeClr val="bg1"/>
                </a:solidFill>
                <a:latin typeface="+mj-ea"/>
                <a:ea typeface="+mj-ea"/>
              </a:rPr>
              <a:t>张宇涛  柴玮  李宇轩</a:t>
            </a:r>
          </a:p>
        </p:txBody>
      </p:sp>
      <p:cxnSp>
        <p:nvCxnSpPr>
          <p:cNvPr id="14" name="直接连接符 13">
            <a:extLst>
              <a:ext uri="{FF2B5EF4-FFF2-40B4-BE49-F238E27FC236}">
                <a16:creationId xmlns:a16="http://schemas.microsoft.com/office/drawing/2014/main" id="{E82C97CF-E0F5-0DBF-B73D-713EF2CA2DBD}"/>
              </a:ext>
            </a:extLst>
          </p:cNvPr>
          <p:cNvCxnSpPr>
            <a:cxnSpLocks/>
          </p:cNvCxnSpPr>
          <p:nvPr/>
        </p:nvCxnSpPr>
        <p:spPr>
          <a:xfrm>
            <a:off x="808264" y="5753100"/>
            <a:ext cx="601436" cy="0"/>
          </a:xfrm>
          <a:prstGeom prst="line">
            <a:avLst/>
          </a:prstGeom>
          <a:ln w="63500" cap="rnd">
            <a:gradFill flip="none" rotWithShape="1">
              <a:gsLst>
                <a:gs pos="0">
                  <a:srgbClr val="05E3DF"/>
                </a:gs>
                <a:gs pos="100000">
                  <a:srgbClr val="6738FF"/>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 name="图形 15">
            <a:extLst>
              <a:ext uri="{FF2B5EF4-FFF2-40B4-BE49-F238E27FC236}">
                <a16:creationId xmlns:a16="http://schemas.microsoft.com/office/drawing/2014/main" id="{DCE184B4-7BFD-C101-3779-83208362B42F}"/>
              </a:ext>
            </a:extLst>
          </p:cNvPr>
          <p:cNvGrpSpPr/>
          <p:nvPr/>
        </p:nvGrpSpPr>
        <p:grpSpPr>
          <a:xfrm>
            <a:off x="808263" y="536306"/>
            <a:ext cx="1569082" cy="419724"/>
            <a:chOff x="808263" y="536306"/>
            <a:chExt cx="1569082" cy="419724"/>
          </a:xfrm>
          <a:gradFill>
            <a:gsLst>
              <a:gs pos="0">
                <a:srgbClr val="6741FF"/>
              </a:gs>
              <a:gs pos="100000">
                <a:srgbClr val="08E3E0"/>
              </a:gs>
            </a:gsLst>
            <a:lin ang="5400000" scaled="1"/>
          </a:gradFill>
        </p:grpSpPr>
        <p:sp>
          <p:nvSpPr>
            <p:cNvPr id="3" name="任意多边形: 形状 2">
              <a:extLst>
                <a:ext uri="{FF2B5EF4-FFF2-40B4-BE49-F238E27FC236}">
                  <a16:creationId xmlns:a16="http://schemas.microsoft.com/office/drawing/2014/main" id="{29BFC11D-61EA-32EB-67B0-802E819B2F96}"/>
                </a:ext>
              </a:extLst>
            </p:cNvPr>
            <p:cNvSpPr/>
            <p:nvPr/>
          </p:nvSpPr>
          <p:spPr>
            <a:xfrm>
              <a:off x="1699601" y="605115"/>
              <a:ext cx="89450" cy="43346"/>
            </a:xfrm>
            <a:custGeom>
              <a:avLst/>
              <a:gdLst>
                <a:gd name="connsiteX0" fmla="*/ 18505 w 89450"/>
                <a:gd name="connsiteY0" fmla="*/ -340 h 43346"/>
                <a:gd name="connsiteX1" fmla="*/ 48076 w 89450"/>
                <a:gd name="connsiteY1" fmla="*/ 15283 h 43346"/>
                <a:gd name="connsiteX2" fmla="*/ 48611 w 89450"/>
                <a:gd name="connsiteY2" fmla="*/ 21635 h 43346"/>
                <a:gd name="connsiteX3" fmla="*/ 60851 w 89450"/>
                <a:gd name="connsiteY3" fmla="*/ 19426 h 43346"/>
                <a:gd name="connsiteX4" fmla="*/ 68135 w 89450"/>
                <a:gd name="connsiteY4" fmla="*/ 15542 h 43346"/>
                <a:gd name="connsiteX5" fmla="*/ 84846 w 89450"/>
                <a:gd name="connsiteY5" fmla="*/ 24967 h 43346"/>
                <a:gd name="connsiteX6" fmla="*/ 55827 w 89450"/>
                <a:gd name="connsiteY6" fmla="*/ 34462 h 43346"/>
                <a:gd name="connsiteX7" fmla="*/ 40826 w 89450"/>
                <a:gd name="connsiteY7" fmla="*/ 40331 h 43346"/>
                <a:gd name="connsiteX8" fmla="*/ 46402 w 89450"/>
                <a:gd name="connsiteY8" fmla="*/ 31700 h 43346"/>
                <a:gd name="connsiteX9" fmla="*/ 25687 w 89450"/>
                <a:gd name="connsiteY9" fmla="*/ 38605 h 43346"/>
                <a:gd name="connsiteX10" fmla="*/ 13465 w 89450"/>
                <a:gd name="connsiteY10" fmla="*/ 41936 h 43346"/>
                <a:gd name="connsiteX11" fmla="*/ 103 w 89450"/>
                <a:gd name="connsiteY11" fmla="*/ 42213 h 43346"/>
                <a:gd name="connsiteX12" fmla="*/ 12947 w 89450"/>
                <a:gd name="connsiteY12" fmla="*/ 35532 h 43346"/>
                <a:gd name="connsiteX13" fmla="*/ 24616 w 89450"/>
                <a:gd name="connsiteY13" fmla="*/ 22171 h 43346"/>
                <a:gd name="connsiteX14" fmla="*/ 25100 w 89450"/>
                <a:gd name="connsiteY14" fmla="*/ 11571 h 43346"/>
                <a:gd name="connsiteX15" fmla="*/ 18453 w 89450"/>
                <a:gd name="connsiteY15" fmla="*/ -392 h 4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450" h="43346">
                  <a:moveTo>
                    <a:pt x="18505" y="-340"/>
                  </a:moveTo>
                  <a:cubicBezTo>
                    <a:pt x="18505" y="-340"/>
                    <a:pt x="49475" y="2681"/>
                    <a:pt x="48076" y="15283"/>
                  </a:cubicBezTo>
                  <a:cubicBezTo>
                    <a:pt x="48076" y="15283"/>
                    <a:pt x="46868" y="19391"/>
                    <a:pt x="48611" y="21635"/>
                  </a:cubicBezTo>
                  <a:cubicBezTo>
                    <a:pt x="49664" y="22481"/>
                    <a:pt x="55309" y="21100"/>
                    <a:pt x="60851" y="19426"/>
                  </a:cubicBezTo>
                  <a:cubicBezTo>
                    <a:pt x="64303" y="18286"/>
                    <a:pt x="67566" y="15524"/>
                    <a:pt x="68135" y="15542"/>
                  </a:cubicBezTo>
                  <a:cubicBezTo>
                    <a:pt x="68135" y="15542"/>
                    <a:pt x="101038" y="8637"/>
                    <a:pt x="84846" y="24967"/>
                  </a:cubicBezTo>
                  <a:cubicBezTo>
                    <a:pt x="74725" y="26545"/>
                    <a:pt x="64925" y="29752"/>
                    <a:pt x="55827" y="34462"/>
                  </a:cubicBezTo>
                  <a:cubicBezTo>
                    <a:pt x="51926" y="36430"/>
                    <a:pt x="42483" y="41695"/>
                    <a:pt x="40826" y="40331"/>
                  </a:cubicBezTo>
                  <a:cubicBezTo>
                    <a:pt x="40222" y="39761"/>
                    <a:pt x="40826" y="37552"/>
                    <a:pt x="46402" y="31700"/>
                  </a:cubicBezTo>
                  <a:cubicBezTo>
                    <a:pt x="39628" y="34377"/>
                    <a:pt x="32712" y="36682"/>
                    <a:pt x="25687" y="38605"/>
                  </a:cubicBezTo>
                  <a:cubicBezTo>
                    <a:pt x="21820" y="39468"/>
                    <a:pt x="17280" y="41660"/>
                    <a:pt x="13465" y="41936"/>
                  </a:cubicBezTo>
                  <a:cubicBezTo>
                    <a:pt x="9650" y="42213"/>
                    <a:pt x="1761" y="43904"/>
                    <a:pt x="103" y="42213"/>
                  </a:cubicBezTo>
                  <a:cubicBezTo>
                    <a:pt x="-1554" y="40521"/>
                    <a:pt x="6180" y="39416"/>
                    <a:pt x="12947" y="35532"/>
                  </a:cubicBezTo>
                  <a:cubicBezTo>
                    <a:pt x="18409" y="32742"/>
                    <a:pt x="22586" y="27957"/>
                    <a:pt x="24616" y="22171"/>
                  </a:cubicBezTo>
                  <a:cubicBezTo>
                    <a:pt x="26318" y="18877"/>
                    <a:pt x="26494" y="15005"/>
                    <a:pt x="25100" y="11571"/>
                  </a:cubicBezTo>
                  <a:cubicBezTo>
                    <a:pt x="23529" y="8205"/>
                    <a:pt x="23373" y="3751"/>
                    <a:pt x="18453" y="-392"/>
                  </a:cubicBezTo>
                  <a:close/>
                </a:path>
              </a:pathLst>
            </a:custGeom>
            <a:grpFill/>
            <a:ln w="1718" cap="flat">
              <a:noFill/>
              <a:prstDash val="solid"/>
              <a:miter/>
            </a:ln>
          </p:spPr>
          <p:txBody>
            <a:bodyPr rtlCol="0" anchor="ctr"/>
            <a:lstStyle/>
            <a:p>
              <a:endParaRPr lang="zh-CN" altLang="en-US"/>
            </a:p>
          </p:txBody>
        </p:sp>
        <p:sp>
          <p:nvSpPr>
            <p:cNvPr id="4" name="任意多边形: 形状 3">
              <a:extLst>
                <a:ext uri="{FF2B5EF4-FFF2-40B4-BE49-F238E27FC236}">
                  <a16:creationId xmlns:a16="http://schemas.microsoft.com/office/drawing/2014/main" id="{FE4D3BFB-398D-FE04-D38D-D42A244110CC}"/>
                </a:ext>
              </a:extLst>
            </p:cNvPr>
            <p:cNvSpPr/>
            <p:nvPr/>
          </p:nvSpPr>
          <p:spPr>
            <a:xfrm>
              <a:off x="1684601" y="660131"/>
              <a:ext cx="80180" cy="38037"/>
            </a:xfrm>
            <a:custGeom>
              <a:avLst/>
              <a:gdLst>
                <a:gd name="connsiteX0" fmla="*/ 27654 w 80180"/>
                <a:gd name="connsiteY0" fmla="*/ 7394 h 38037"/>
                <a:gd name="connsiteX1" fmla="*/ 28569 w 80180"/>
                <a:gd name="connsiteY1" fmla="*/ 11589 h 38037"/>
                <a:gd name="connsiteX2" fmla="*/ 28344 w 80180"/>
                <a:gd name="connsiteY2" fmla="*/ 15714 h 38037"/>
                <a:gd name="connsiteX3" fmla="*/ 40186 w 80180"/>
                <a:gd name="connsiteY3" fmla="*/ 10156 h 38037"/>
                <a:gd name="connsiteX4" fmla="*/ 63042 w 80180"/>
                <a:gd name="connsiteY4" fmla="*/ -392 h 38037"/>
                <a:gd name="connsiteX5" fmla="*/ 70810 w 80180"/>
                <a:gd name="connsiteY5" fmla="*/ 1559 h 38037"/>
                <a:gd name="connsiteX6" fmla="*/ 78665 w 80180"/>
                <a:gd name="connsiteY6" fmla="*/ 4062 h 38037"/>
                <a:gd name="connsiteX7" fmla="*/ 79752 w 80180"/>
                <a:gd name="connsiteY7" fmla="*/ 10449 h 38037"/>
                <a:gd name="connsiteX8" fmla="*/ 77042 w 80180"/>
                <a:gd name="connsiteY8" fmla="*/ 16042 h 38037"/>
                <a:gd name="connsiteX9" fmla="*/ 68601 w 80180"/>
                <a:gd name="connsiteY9" fmla="*/ 16595 h 38037"/>
                <a:gd name="connsiteX10" fmla="*/ 59624 w 80180"/>
                <a:gd name="connsiteY10" fmla="*/ 17113 h 38037"/>
                <a:gd name="connsiteX11" fmla="*/ 60884 w 80180"/>
                <a:gd name="connsiteY11" fmla="*/ 10708 h 38037"/>
                <a:gd name="connsiteX12" fmla="*/ 60884 w 80180"/>
                <a:gd name="connsiteY12" fmla="*/ 6824 h 38037"/>
                <a:gd name="connsiteX13" fmla="*/ 55895 w 80180"/>
                <a:gd name="connsiteY13" fmla="*/ 6548 h 38037"/>
                <a:gd name="connsiteX14" fmla="*/ 49681 w 80180"/>
                <a:gd name="connsiteY14" fmla="*/ 14333 h 38037"/>
                <a:gd name="connsiteX15" fmla="*/ 32418 w 80180"/>
                <a:gd name="connsiteY15" fmla="*/ 25520 h 38037"/>
                <a:gd name="connsiteX16" fmla="*/ 19627 w 80180"/>
                <a:gd name="connsiteY16" fmla="*/ 29145 h 38037"/>
                <a:gd name="connsiteX17" fmla="*/ 4539 w 80180"/>
                <a:gd name="connsiteY17" fmla="*/ 37224 h 38037"/>
                <a:gd name="connsiteX18" fmla="*/ 4021 w 80180"/>
                <a:gd name="connsiteY18" fmla="*/ 27177 h 38037"/>
                <a:gd name="connsiteX19" fmla="*/ 14638 w 80180"/>
                <a:gd name="connsiteY19" fmla="*/ 18804 h 38037"/>
                <a:gd name="connsiteX20" fmla="*/ 21905 w 80180"/>
                <a:gd name="connsiteY20" fmla="*/ 11606 h 38037"/>
                <a:gd name="connsiteX21" fmla="*/ 27706 w 80180"/>
                <a:gd name="connsiteY21" fmla="*/ 7394 h 3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180" h="38037">
                  <a:moveTo>
                    <a:pt x="27654" y="7394"/>
                  </a:moveTo>
                  <a:cubicBezTo>
                    <a:pt x="28551" y="7670"/>
                    <a:pt x="29035" y="9120"/>
                    <a:pt x="28569" y="11589"/>
                  </a:cubicBezTo>
                  <a:cubicBezTo>
                    <a:pt x="28793" y="12964"/>
                    <a:pt x="28717" y="14371"/>
                    <a:pt x="28344" y="15714"/>
                  </a:cubicBezTo>
                  <a:cubicBezTo>
                    <a:pt x="28344" y="15714"/>
                    <a:pt x="32418" y="15179"/>
                    <a:pt x="40186" y="10156"/>
                  </a:cubicBezTo>
                  <a:cubicBezTo>
                    <a:pt x="50216" y="3475"/>
                    <a:pt x="57449" y="126"/>
                    <a:pt x="63042" y="-392"/>
                  </a:cubicBezTo>
                  <a:cubicBezTo>
                    <a:pt x="65873" y="-392"/>
                    <a:pt x="68601" y="1007"/>
                    <a:pt x="70810" y="1559"/>
                  </a:cubicBezTo>
                  <a:cubicBezTo>
                    <a:pt x="74125" y="2388"/>
                    <a:pt x="76939" y="2646"/>
                    <a:pt x="78665" y="4062"/>
                  </a:cubicBezTo>
                  <a:cubicBezTo>
                    <a:pt x="80909" y="5788"/>
                    <a:pt x="79770" y="8481"/>
                    <a:pt x="79752" y="10449"/>
                  </a:cubicBezTo>
                  <a:cubicBezTo>
                    <a:pt x="79752" y="12970"/>
                    <a:pt x="80253" y="14920"/>
                    <a:pt x="77042" y="16042"/>
                  </a:cubicBezTo>
                  <a:cubicBezTo>
                    <a:pt x="74781" y="17147"/>
                    <a:pt x="71380" y="16284"/>
                    <a:pt x="68601" y="16595"/>
                  </a:cubicBezTo>
                  <a:cubicBezTo>
                    <a:pt x="64734" y="17164"/>
                    <a:pt x="61868" y="18822"/>
                    <a:pt x="59624" y="17113"/>
                  </a:cubicBezTo>
                  <a:cubicBezTo>
                    <a:pt x="58002" y="15766"/>
                    <a:pt x="60228" y="13505"/>
                    <a:pt x="60884" y="10708"/>
                  </a:cubicBezTo>
                  <a:cubicBezTo>
                    <a:pt x="61955" y="7428"/>
                    <a:pt x="61937" y="7376"/>
                    <a:pt x="60884" y="6824"/>
                  </a:cubicBezTo>
                  <a:cubicBezTo>
                    <a:pt x="59379" y="5883"/>
                    <a:pt x="57496" y="5778"/>
                    <a:pt x="55895" y="6548"/>
                  </a:cubicBezTo>
                  <a:cubicBezTo>
                    <a:pt x="52857" y="8792"/>
                    <a:pt x="50251" y="13453"/>
                    <a:pt x="49681" y="14333"/>
                  </a:cubicBezTo>
                  <a:cubicBezTo>
                    <a:pt x="44709" y="19944"/>
                    <a:pt x="38581" y="22516"/>
                    <a:pt x="32418" y="25520"/>
                  </a:cubicBezTo>
                  <a:cubicBezTo>
                    <a:pt x="28500" y="27453"/>
                    <a:pt x="23511" y="27470"/>
                    <a:pt x="19627" y="29145"/>
                  </a:cubicBezTo>
                  <a:cubicBezTo>
                    <a:pt x="14033" y="31648"/>
                    <a:pt x="9528" y="35549"/>
                    <a:pt x="4539" y="37224"/>
                  </a:cubicBezTo>
                  <a:cubicBezTo>
                    <a:pt x="-1606" y="39174"/>
                    <a:pt x="-1572" y="34116"/>
                    <a:pt x="4021" y="27177"/>
                  </a:cubicBezTo>
                  <a:cubicBezTo>
                    <a:pt x="6524" y="24104"/>
                    <a:pt x="10702" y="22153"/>
                    <a:pt x="14638" y="18804"/>
                  </a:cubicBezTo>
                  <a:cubicBezTo>
                    <a:pt x="17189" y="16538"/>
                    <a:pt x="19615" y="14135"/>
                    <a:pt x="21905" y="11606"/>
                  </a:cubicBezTo>
                  <a:cubicBezTo>
                    <a:pt x="24080" y="9603"/>
                    <a:pt x="25772" y="6841"/>
                    <a:pt x="27706" y="7394"/>
                  </a:cubicBezTo>
                  <a:close/>
                </a:path>
              </a:pathLst>
            </a:custGeom>
            <a:grpFill/>
            <a:ln w="1718" cap="flat">
              <a:noFill/>
              <a:prstDash val="solid"/>
              <a:miter/>
            </a:ln>
          </p:spPr>
          <p:txBody>
            <a:bodyPr rtlCol="0" anchor="ctr"/>
            <a:lstStyle/>
            <a:p>
              <a:endParaRPr lang="zh-CN" altLang="en-US"/>
            </a:p>
          </p:txBody>
        </p:sp>
        <p:sp>
          <p:nvSpPr>
            <p:cNvPr id="5" name="任意多边形: 形状 4">
              <a:extLst>
                <a:ext uri="{FF2B5EF4-FFF2-40B4-BE49-F238E27FC236}">
                  <a16:creationId xmlns:a16="http://schemas.microsoft.com/office/drawing/2014/main" id="{D969778F-830B-C4E1-29F4-8EE9B34C7805}"/>
                </a:ext>
              </a:extLst>
            </p:cNvPr>
            <p:cNvSpPr/>
            <p:nvPr/>
          </p:nvSpPr>
          <p:spPr>
            <a:xfrm>
              <a:off x="1657020" y="699466"/>
              <a:ext cx="145439" cy="100717"/>
            </a:xfrm>
            <a:custGeom>
              <a:avLst/>
              <a:gdLst>
                <a:gd name="connsiteX0" fmla="*/ 857 w 145439"/>
                <a:gd name="connsiteY0" fmla="*/ 93541 h 100717"/>
                <a:gd name="connsiteX1" fmla="*/ 14840 w 145439"/>
                <a:gd name="connsiteY1" fmla="*/ 85600 h 100717"/>
                <a:gd name="connsiteX2" fmla="*/ 24818 w 145439"/>
                <a:gd name="connsiteY2" fmla="*/ 75381 h 100717"/>
                <a:gd name="connsiteX3" fmla="*/ 45533 w 145439"/>
                <a:gd name="connsiteY3" fmla="*/ 52508 h 100717"/>
                <a:gd name="connsiteX4" fmla="*/ 55545 w 145439"/>
                <a:gd name="connsiteY4" fmla="*/ 35970 h 100717"/>
                <a:gd name="connsiteX5" fmla="*/ 51592 w 145439"/>
                <a:gd name="connsiteY5" fmla="*/ 18707 h 100717"/>
                <a:gd name="connsiteX6" fmla="*/ 43306 w 145439"/>
                <a:gd name="connsiteY6" fmla="*/ 8937 h 100717"/>
                <a:gd name="connsiteX7" fmla="*/ 55510 w 145439"/>
                <a:gd name="connsiteY7" fmla="*/ 12009 h 100717"/>
                <a:gd name="connsiteX8" fmla="*/ 63365 w 145439"/>
                <a:gd name="connsiteY8" fmla="*/ 20365 h 100717"/>
                <a:gd name="connsiteX9" fmla="*/ 67784 w 145439"/>
                <a:gd name="connsiteY9" fmla="*/ 10905 h 100717"/>
                <a:gd name="connsiteX10" fmla="*/ 72963 w 145439"/>
                <a:gd name="connsiteY10" fmla="*/ -247 h 100717"/>
                <a:gd name="connsiteX11" fmla="*/ 79592 w 145439"/>
                <a:gd name="connsiteY11" fmla="*/ 4518 h 100717"/>
                <a:gd name="connsiteX12" fmla="*/ 86290 w 145439"/>
                <a:gd name="connsiteY12" fmla="*/ 28685 h 100717"/>
                <a:gd name="connsiteX13" fmla="*/ 82941 w 145439"/>
                <a:gd name="connsiteY13" fmla="*/ 41701 h 100717"/>
                <a:gd name="connsiteX14" fmla="*/ 97442 w 145439"/>
                <a:gd name="connsiteY14" fmla="*/ 58740 h 100717"/>
                <a:gd name="connsiteX15" fmla="*/ 112408 w 145439"/>
                <a:gd name="connsiteY15" fmla="*/ 76002 h 100717"/>
                <a:gd name="connsiteX16" fmla="*/ 133123 w 145439"/>
                <a:gd name="connsiteY16" fmla="*/ 89985 h 100717"/>
                <a:gd name="connsiteX17" fmla="*/ 144828 w 145439"/>
                <a:gd name="connsiteY17" fmla="*/ 95164 h 100717"/>
                <a:gd name="connsiteX18" fmla="*/ 129170 w 145439"/>
                <a:gd name="connsiteY18" fmla="*/ 98340 h 100717"/>
                <a:gd name="connsiteX19" fmla="*/ 107506 w 145439"/>
                <a:gd name="connsiteY19" fmla="*/ 99480 h 100717"/>
                <a:gd name="connsiteX20" fmla="*/ 88517 w 145439"/>
                <a:gd name="connsiteY20" fmla="*/ 84029 h 100717"/>
                <a:gd name="connsiteX21" fmla="*/ 77866 w 145439"/>
                <a:gd name="connsiteY21" fmla="*/ 62693 h 100717"/>
                <a:gd name="connsiteX22" fmla="*/ 68423 w 145439"/>
                <a:gd name="connsiteY22" fmla="*/ 46172 h 100717"/>
                <a:gd name="connsiteX23" fmla="*/ 59515 w 145439"/>
                <a:gd name="connsiteY23" fmla="*/ 56927 h 100717"/>
                <a:gd name="connsiteX24" fmla="*/ 43392 w 145439"/>
                <a:gd name="connsiteY24" fmla="*/ 73068 h 100717"/>
                <a:gd name="connsiteX25" fmla="*/ 7141 w 145439"/>
                <a:gd name="connsiteY25" fmla="*/ 95941 h 100717"/>
                <a:gd name="connsiteX26" fmla="*/ 978 w 145439"/>
                <a:gd name="connsiteY26" fmla="*/ 93489 h 10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5439" h="100717">
                  <a:moveTo>
                    <a:pt x="857" y="93541"/>
                  </a:moveTo>
                  <a:cubicBezTo>
                    <a:pt x="5987" y="91824"/>
                    <a:pt x="10736" y="89125"/>
                    <a:pt x="14840" y="85600"/>
                  </a:cubicBezTo>
                  <a:cubicBezTo>
                    <a:pt x="18171" y="83149"/>
                    <a:pt x="20968" y="78540"/>
                    <a:pt x="24818" y="75381"/>
                  </a:cubicBezTo>
                  <a:cubicBezTo>
                    <a:pt x="32349" y="68348"/>
                    <a:pt x="39278" y="60697"/>
                    <a:pt x="45533" y="52508"/>
                  </a:cubicBezTo>
                  <a:cubicBezTo>
                    <a:pt x="49358" y="47305"/>
                    <a:pt x="52709" y="41770"/>
                    <a:pt x="55545" y="35970"/>
                  </a:cubicBezTo>
                  <a:cubicBezTo>
                    <a:pt x="58998" y="29497"/>
                    <a:pt x="55545" y="24301"/>
                    <a:pt x="51592" y="18707"/>
                  </a:cubicBezTo>
                  <a:cubicBezTo>
                    <a:pt x="48329" y="14564"/>
                    <a:pt x="44428" y="10870"/>
                    <a:pt x="43306" y="8937"/>
                  </a:cubicBezTo>
                  <a:cubicBezTo>
                    <a:pt x="34416" y="-6116"/>
                    <a:pt x="48295" y="6744"/>
                    <a:pt x="55510" y="12009"/>
                  </a:cubicBezTo>
                  <a:cubicBezTo>
                    <a:pt x="61121" y="16446"/>
                    <a:pt x="62778" y="20330"/>
                    <a:pt x="63365" y="20365"/>
                  </a:cubicBezTo>
                  <a:cubicBezTo>
                    <a:pt x="64418" y="20365"/>
                    <a:pt x="64418" y="16774"/>
                    <a:pt x="67784" y="10905"/>
                  </a:cubicBezTo>
                  <a:cubicBezTo>
                    <a:pt x="70615" y="5864"/>
                    <a:pt x="71686" y="1410"/>
                    <a:pt x="72963" y="-247"/>
                  </a:cubicBezTo>
                  <a:cubicBezTo>
                    <a:pt x="73964" y="-834"/>
                    <a:pt x="72342" y="288"/>
                    <a:pt x="79592" y="4518"/>
                  </a:cubicBezTo>
                  <a:cubicBezTo>
                    <a:pt x="88517" y="9800"/>
                    <a:pt x="93523" y="21487"/>
                    <a:pt x="86290" y="28685"/>
                  </a:cubicBezTo>
                  <a:cubicBezTo>
                    <a:pt x="86290" y="28892"/>
                    <a:pt x="75190" y="32828"/>
                    <a:pt x="82941" y="41701"/>
                  </a:cubicBezTo>
                  <a:cubicBezTo>
                    <a:pt x="84667" y="43704"/>
                    <a:pt x="91020" y="50333"/>
                    <a:pt x="97442" y="58740"/>
                  </a:cubicBezTo>
                  <a:cubicBezTo>
                    <a:pt x="102344" y="64333"/>
                    <a:pt x="105779" y="71410"/>
                    <a:pt x="112408" y="76002"/>
                  </a:cubicBezTo>
                  <a:cubicBezTo>
                    <a:pt x="119106" y="81026"/>
                    <a:pt x="126892" y="88086"/>
                    <a:pt x="133123" y="89985"/>
                  </a:cubicBezTo>
                  <a:cubicBezTo>
                    <a:pt x="141410" y="92730"/>
                    <a:pt x="147054" y="93869"/>
                    <a:pt x="144828" y="95164"/>
                  </a:cubicBezTo>
                  <a:cubicBezTo>
                    <a:pt x="143671" y="96113"/>
                    <a:pt x="141375" y="96666"/>
                    <a:pt x="129170" y="98340"/>
                  </a:cubicBezTo>
                  <a:cubicBezTo>
                    <a:pt x="122472" y="99324"/>
                    <a:pt x="114739" y="101534"/>
                    <a:pt x="107506" y="99480"/>
                  </a:cubicBezTo>
                  <a:cubicBezTo>
                    <a:pt x="100273" y="97425"/>
                    <a:pt x="93506" y="91521"/>
                    <a:pt x="88517" y="84029"/>
                  </a:cubicBezTo>
                  <a:cubicBezTo>
                    <a:pt x="84574" y="77121"/>
                    <a:pt x="81018" y="69997"/>
                    <a:pt x="77866" y="62693"/>
                  </a:cubicBezTo>
                  <a:cubicBezTo>
                    <a:pt x="74016" y="54700"/>
                    <a:pt x="71220" y="46777"/>
                    <a:pt x="68423" y="46172"/>
                  </a:cubicBezTo>
                  <a:cubicBezTo>
                    <a:pt x="64781" y="45585"/>
                    <a:pt x="62899" y="51748"/>
                    <a:pt x="59515" y="56927"/>
                  </a:cubicBezTo>
                  <a:cubicBezTo>
                    <a:pt x="55580" y="62917"/>
                    <a:pt x="49538" y="67147"/>
                    <a:pt x="43392" y="73068"/>
                  </a:cubicBezTo>
                  <a:cubicBezTo>
                    <a:pt x="37765" y="78678"/>
                    <a:pt x="14667" y="94974"/>
                    <a:pt x="7141" y="95941"/>
                  </a:cubicBezTo>
                  <a:cubicBezTo>
                    <a:pt x="-7602" y="97788"/>
                    <a:pt x="5414" y="91090"/>
                    <a:pt x="978" y="93489"/>
                  </a:cubicBezTo>
                  <a:close/>
                </a:path>
              </a:pathLst>
            </a:custGeom>
            <a:grpFill/>
            <a:ln w="1718"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A5EBC7FA-2677-0706-E93C-77EAA6DF1FDD}"/>
                </a:ext>
              </a:extLst>
            </p:cNvPr>
            <p:cNvSpPr/>
            <p:nvPr/>
          </p:nvSpPr>
          <p:spPr>
            <a:xfrm>
              <a:off x="1870166" y="597667"/>
              <a:ext cx="98304" cy="66008"/>
            </a:xfrm>
            <a:custGeom>
              <a:avLst/>
              <a:gdLst>
                <a:gd name="connsiteX0" fmla="*/ 698 w 98304"/>
                <a:gd name="connsiteY0" fmla="*/ 56962 h 66008"/>
                <a:gd name="connsiteX1" fmla="*/ 17961 w 98304"/>
                <a:gd name="connsiteY1" fmla="*/ 45845 h 66008"/>
                <a:gd name="connsiteX2" fmla="*/ 32962 w 98304"/>
                <a:gd name="connsiteY2" fmla="*/ 33536 h 66008"/>
                <a:gd name="connsiteX3" fmla="*/ 61998 w 98304"/>
                <a:gd name="connsiteY3" fmla="*/ 13218 h 66008"/>
                <a:gd name="connsiteX4" fmla="*/ 82074 w 98304"/>
                <a:gd name="connsiteY4" fmla="*/ 651 h 66008"/>
                <a:gd name="connsiteX5" fmla="*/ 93761 w 98304"/>
                <a:gd name="connsiteY5" fmla="*/ 116 h 66008"/>
                <a:gd name="connsiteX6" fmla="*/ 98180 w 98304"/>
                <a:gd name="connsiteY6" fmla="*/ 8471 h 66008"/>
                <a:gd name="connsiteX7" fmla="*/ 82644 w 98304"/>
                <a:gd name="connsiteY7" fmla="*/ 27995 h 66008"/>
                <a:gd name="connsiteX8" fmla="*/ 74289 w 98304"/>
                <a:gd name="connsiteY8" fmla="*/ 42185 h 66008"/>
                <a:gd name="connsiteX9" fmla="*/ 78726 w 98304"/>
                <a:gd name="connsiteY9" fmla="*/ 54493 h 66008"/>
                <a:gd name="connsiteX10" fmla="*/ 50933 w 98304"/>
                <a:gd name="connsiteY10" fmla="*/ 64195 h 66008"/>
                <a:gd name="connsiteX11" fmla="*/ 64829 w 98304"/>
                <a:gd name="connsiteY11" fmla="*/ 49729 h 66008"/>
                <a:gd name="connsiteX12" fmla="*/ 64277 w 98304"/>
                <a:gd name="connsiteY12" fmla="*/ 36091 h 66008"/>
                <a:gd name="connsiteX13" fmla="*/ 78242 w 98304"/>
                <a:gd name="connsiteY13" fmla="*/ 15480 h 66008"/>
                <a:gd name="connsiteX14" fmla="*/ 59253 w 98304"/>
                <a:gd name="connsiteY14" fmla="*/ 29670 h 66008"/>
                <a:gd name="connsiteX15" fmla="*/ 29734 w 98304"/>
                <a:gd name="connsiteY15" fmla="*/ 54183 h 66008"/>
                <a:gd name="connsiteX16" fmla="*/ 767 w 98304"/>
                <a:gd name="connsiteY16" fmla="*/ 56962 h 66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304" h="66008">
                  <a:moveTo>
                    <a:pt x="698" y="56962"/>
                  </a:moveTo>
                  <a:cubicBezTo>
                    <a:pt x="698" y="56962"/>
                    <a:pt x="8415" y="52491"/>
                    <a:pt x="17961" y="45845"/>
                  </a:cubicBezTo>
                  <a:cubicBezTo>
                    <a:pt x="22950" y="42755"/>
                    <a:pt x="27352" y="37749"/>
                    <a:pt x="32962" y="33536"/>
                  </a:cubicBezTo>
                  <a:cubicBezTo>
                    <a:pt x="42439" y="26303"/>
                    <a:pt x="53677" y="19070"/>
                    <a:pt x="61998" y="13218"/>
                  </a:cubicBezTo>
                  <a:cubicBezTo>
                    <a:pt x="72010" y="6486"/>
                    <a:pt x="80987" y="4587"/>
                    <a:pt x="82074" y="651"/>
                  </a:cubicBezTo>
                  <a:cubicBezTo>
                    <a:pt x="82074" y="651"/>
                    <a:pt x="89290" y="-1282"/>
                    <a:pt x="93761" y="116"/>
                  </a:cubicBezTo>
                  <a:cubicBezTo>
                    <a:pt x="96541" y="962"/>
                    <a:pt x="97214" y="5640"/>
                    <a:pt x="98180" y="8471"/>
                  </a:cubicBezTo>
                  <a:cubicBezTo>
                    <a:pt x="98180" y="8471"/>
                    <a:pt x="89808" y="19070"/>
                    <a:pt x="82644" y="27995"/>
                  </a:cubicBezTo>
                  <a:cubicBezTo>
                    <a:pt x="77120" y="34659"/>
                    <a:pt x="72079" y="39699"/>
                    <a:pt x="74289" y="42185"/>
                  </a:cubicBezTo>
                  <a:cubicBezTo>
                    <a:pt x="74289" y="42185"/>
                    <a:pt x="84871" y="50299"/>
                    <a:pt x="78726" y="54493"/>
                  </a:cubicBezTo>
                  <a:cubicBezTo>
                    <a:pt x="78726" y="54493"/>
                    <a:pt x="56457" y="70358"/>
                    <a:pt x="50933" y="64195"/>
                  </a:cubicBezTo>
                  <a:cubicBezTo>
                    <a:pt x="50933" y="64195"/>
                    <a:pt x="62619" y="57532"/>
                    <a:pt x="64829" y="49729"/>
                  </a:cubicBezTo>
                  <a:cubicBezTo>
                    <a:pt x="64829" y="49729"/>
                    <a:pt x="58131" y="44999"/>
                    <a:pt x="64277" y="36091"/>
                  </a:cubicBezTo>
                  <a:cubicBezTo>
                    <a:pt x="64277" y="36091"/>
                    <a:pt x="75929" y="22402"/>
                    <a:pt x="78242" y="15480"/>
                  </a:cubicBezTo>
                  <a:cubicBezTo>
                    <a:pt x="78242" y="15480"/>
                    <a:pt x="68713" y="22385"/>
                    <a:pt x="59253" y="29670"/>
                  </a:cubicBezTo>
                  <a:cubicBezTo>
                    <a:pt x="48102" y="38577"/>
                    <a:pt x="34723" y="51938"/>
                    <a:pt x="29734" y="54183"/>
                  </a:cubicBezTo>
                  <a:cubicBezTo>
                    <a:pt x="27421" y="58360"/>
                    <a:pt x="-5948" y="56962"/>
                    <a:pt x="767" y="56962"/>
                  </a:cubicBezTo>
                  <a:close/>
                </a:path>
              </a:pathLst>
            </a:custGeom>
            <a:grpFill/>
            <a:ln w="1718"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6241A37C-A4C8-0D1C-1B76-DA84D08F834D}"/>
                </a:ext>
              </a:extLst>
            </p:cNvPr>
            <p:cNvSpPr/>
            <p:nvPr/>
          </p:nvSpPr>
          <p:spPr>
            <a:xfrm>
              <a:off x="1852399" y="704168"/>
              <a:ext cx="20281" cy="26923"/>
            </a:xfrm>
            <a:custGeom>
              <a:avLst/>
              <a:gdLst>
                <a:gd name="connsiteX0" fmla="*/ 46 w 20281"/>
                <a:gd name="connsiteY0" fmla="*/ -392 h 26923"/>
                <a:gd name="connsiteX1" fmla="*/ 10576 w 20281"/>
                <a:gd name="connsiteY1" fmla="*/ 4614 h 26923"/>
                <a:gd name="connsiteX2" fmla="*/ 19483 w 20281"/>
                <a:gd name="connsiteY2" fmla="*/ 24864 h 26923"/>
                <a:gd name="connsiteX3" fmla="*/ 13977 w 20281"/>
                <a:gd name="connsiteY3" fmla="*/ 26037 h 26923"/>
                <a:gd name="connsiteX4" fmla="*/ 6157 w 20281"/>
                <a:gd name="connsiteY4" fmla="*/ 24674 h 26923"/>
                <a:gd name="connsiteX5" fmla="*/ 5552 w 20281"/>
                <a:gd name="connsiteY5" fmla="*/ 17423 h 26923"/>
                <a:gd name="connsiteX6" fmla="*/ 46 w 20281"/>
                <a:gd name="connsiteY6" fmla="*/ -392 h 26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1" h="26923">
                  <a:moveTo>
                    <a:pt x="46" y="-392"/>
                  </a:moveTo>
                  <a:cubicBezTo>
                    <a:pt x="3912" y="1507"/>
                    <a:pt x="7831" y="2629"/>
                    <a:pt x="10576" y="4614"/>
                  </a:cubicBezTo>
                  <a:cubicBezTo>
                    <a:pt x="20088" y="12175"/>
                    <a:pt x="21210" y="21100"/>
                    <a:pt x="19483" y="24864"/>
                  </a:cubicBezTo>
                  <a:cubicBezTo>
                    <a:pt x="17861" y="27470"/>
                    <a:pt x="16203" y="26314"/>
                    <a:pt x="13977" y="26037"/>
                  </a:cubicBezTo>
                  <a:cubicBezTo>
                    <a:pt x="11180" y="26037"/>
                    <a:pt x="7814" y="26607"/>
                    <a:pt x="6157" y="24674"/>
                  </a:cubicBezTo>
                  <a:cubicBezTo>
                    <a:pt x="5535" y="23793"/>
                    <a:pt x="6157" y="20790"/>
                    <a:pt x="5552" y="17423"/>
                  </a:cubicBezTo>
                  <a:cubicBezTo>
                    <a:pt x="3826" y="10138"/>
                    <a:pt x="-1094" y="1248"/>
                    <a:pt x="46" y="-392"/>
                  </a:cubicBezTo>
                  <a:close/>
                </a:path>
              </a:pathLst>
            </a:custGeom>
            <a:grpFill/>
            <a:ln w="1718"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E4D29BEF-F585-16E8-F4FE-6FFFFC005407}"/>
                </a:ext>
              </a:extLst>
            </p:cNvPr>
            <p:cNvSpPr/>
            <p:nvPr/>
          </p:nvSpPr>
          <p:spPr>
            <a:xfrm>
              <a:off x="1864790" y="745892"/>
              <a:ext cx="10723" cy="19385"/>
            </a:xfrm>
            <a:custGeom>
              <a:avLst/>
              <a:gdLst>
                <a:gd name="connsiteX0" fmla="*/ 998 w 10723"/>
                <a:gd name="connsiteY0" fmla="*/ 16871 h 19385"/>
                <a:gd name="connsiteX1" fmla="*/ 998 w 10723"/>
                <a:gd name="connsiteY1" fmla="*/ 8533 h 19385"/>
                <a:gd name="connsiteX2" fmla="*/ -124 w 10723"/>
                <a:gd name="connsiteY2" fmla="*/ -392 h 19385"/>
                <a:gd name="connsiteX3" fmla="*/ 8749 w 10723"/>
                <a:gd name="connsiteY3" fmla="*/ 18597 h 19385"/>
                <a:gd name="connsiteX4" fmla="*/ 998 w 10723"/>
                <a:gd name="connsiteY4" fmla="*/ 16871 h 19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3" h="19385">
                  <a:moveTo>
                    <a:pt x="998" y="16871"/>
                  </a:moveTo>
                  <a:cubicBezTo>
                    <a:pt x="691" y="14100"/>
                    <a:pt x="691" y="11304"/>
                    <a:pt x="998" y="8533"/>
                  </a:cubicBezTo>
                  <a:cubicBezTo>
                    <a:pt x="998" y="5184"/>
                    <a:pt x="2725" y="1524"/>
                    <a:pt x="-124" y="-392"/>
                  </a:cubicBezTo>
                  <a:cubicBezTo>
                    <a:pt x="11615" y="3993"/>
                    <a:pt x="12219" y="14661"/>
                    <a:pt x="8749" y="18597"/>
                  </a:cubicBezTo>
                  <a:cubicBezTo>
                    <a:pt x="6643" y="20323"/>
                    <a:pt x="3208" y="15783"/>
                    <a:pt x="998" y="16871"/>
                  </a:cubicBezTo>
                  <a:close/>
                </a:path>
              </a:pathLst>
            </a:custGeom>
            <a:grpFill/>
            <a:ln w="1718"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F2333DCD-1B9A-4E63-73E3-B438E561FB80}"/>
                </a:ext>
              </a:extLst>
            </p:cNvPr>
            <p:cNvSpPr/>
            <p:nvPr/>
          </p:nvSpPr>
          <p:spPr>
            <a:xfrm>
              <a:off x="1836908" y="761282"/>
              <a:ext cx="136635" cy="51793"/>
            </a:xfrm>
            <a:custGeom>
              <a:avLst/>
              <a:gdLst>
                <a:gd name="connsiteX0" fmla="*/ -121 w 136635"/>
                <a:gd name="connsiteY0" fmla="*/ 531 h 51793"/>
                <a:gd name="connsiteX1" fmla="*/ 13845 w 136635"/>
                <a:gd name="connsiteY1" fmla="*/ 3328 h 51793"/>
                <a:gd name="connsiteX2" fmla="*/ 33870 w 136635"/>
                <a:gd name="connsiteY2" fmla="*/ 8506 h 51793"/>
                <a:gd name="connsiteX3" fmla="*/ 61162 w 136635"/>
                <a:gd name="connsiteY3" fmla="*/ 17794 h 51793"/>
                <a:gd name="connsiteX4" fmla="*/ 136427 w 136635"/>
                <a:gd name="connsiteY4" fmla="*/ 25441 h 51793"/>
                <a:gd name="connsiteX5" fmla="*/ 120304 w 136635"/>
                <a:gd name="connsiteY5" fmla="*/ 38233 h 51793"/>
                <a:gd name="connsiteX6" fmla="*/ 114659 w 136635"/>
                <a:gd name="connsiteY6" fmla="*/ 40063 h 51793"/>
                <a:gd name="connsiteX7" fmla="*/ 98604 w 136635"/>
                <a:gd name="connsiteY7" fmla="*/ 51197 h 51793"/>
                <a:gd name="connsiteX8" fmla="*/ 53394 w 136635"/>
                <a:gd name="connsiteY8" fmla="*/ 25942 h 51793"/>
                <a:gd name="connsiteX9" fmla="*/ 23132 w 136635"/>
                <a:gd name="connsiteY9" fmla="*/ 14100 h 51793"/>
                <a:gd name="connsiteX10" fmla="*/ 4955 w 136635"/>
                <a:gd name="connsiteY10" fmla="*/ 3742 h 51793"/>
                <a:gd name="connsiteX11" fmla="*/ -121 w 136635"/>
                <a:gd name="connsiteY11" fmla="*/ 566 h 5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635" h="51793">
                  <a:moveTo>
                    <a:pt x="-121" y="531"/>
                  </a:moveTo>
                  <a:cubicBezTo>
                    <a:pt x="-276" y="-1868"/>
                    <a:pt x="5472" y="894"/>
                    <a:pt x="13845" y="3328"/>
                  </a:cubicBezTo>
                  <a:cubicBezTo>
                    <a:pt x="19455" y="5192"/>
                    <a:pt x="26654" y="5934"/>
                    <a:pt x="33870" y="8506"/>
                  </a:cubicBezTo>
                  <a:cubicBezTo>
                    <a:pt x="42294" y="11493"/>
                    <a:pt x="51719" y="14825"/>
                    <a:pt x="61162" y="17794"/>
                  </a:cubicBezTo>
                  <a:cubicBezTo>
                    <a:pt x="85744" y="25959"/>
                    <a:pt x="111983" y="32035"/>
                    <a:pt x="136427" y="25441"/>
                  </a:cubicBezTo>
                  <a:cubicBezTo>
                    <a:pt x="136427" y="25441"/>
                    <a:pt x="138654" y="34072"/>
                    <a:pt x="120304" y="38233"/>
                  </a:cubicBezTo>
                  <a:cubicBezTo>
                    <a:pt x="118261" y="38126"/>
                    <a:pt x="116250" y="38778"/>
                    <a:pt x="114659" y="40063"/>
                  </a:cubicBezTo>
                  <a:cubicBezTo>
                    <a:pt x="110257" y="43222"/>
                    <a:pt x="104163" y="49022"/>
                    <a:pt x="98604" y="51197"/>
                  </a:cubicBezTo>
                  <a:cubicBezTo>
                    <a:pt x="93046" y="53372"/>
                    <a:pt x="75714" y="37801"/>
                    <a:pt x="53394" y="25942"/>
                  </a:cubicBezTo>
                  <a:cubicBezTo>
                    <a:pt x="43398" y="20763"/>
                    <a:pt x="31660" y="17638"/>
                    <a:pt x="23132" y="14100"/>
                  </a:cubicBezTo>
                  <a:cubicBezTo>
                    <a:pt x="13862" y="10043"/>
                    <a:pt x="8304" y="5468"/>
                    <a:pt x="4955" y="3742"/>
                  </a:cubicBezTo>
                  <a:cubicBezTo>
                    <a:pt x="2676" y="2275"/>
                    <a:pt x="-121" y="2016"/>
                    <a:pt x="-121" y="566"/>
                  </a:cubicBezTo>
                  <a:close/>
                </a:path>
              </a:pathLst>
            </a:custGeom>
            <a:grpFill/>
            <a:ln w="1718"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E78A091F-0C62-242B-2337-17B05B79CD82}"/>
                </a:ext>
              </a:extLst>
            </p:cNvPr>
            <p:cNvSpPr/>
            <p:nvPr/>
          </p:nvSpPr>
          <p:spPr>
            <a:xfrm>
              <a:off x="1994019" y="606271"/>
              <a:ext cx="186143" cy="195118"/>
            </a:xfrm>
            <a:custGeom>
              <a:avLst/>
              <a:gdLst>
                <a:gd name="connsiteX0" fmla="*/ 71844 w 186143"/>
                <a:gd name="connsiteY0" fmla="*/ 67571 h 195118"/>
                <a:gd name="connsiteX1" fmla="*/ 109201 w 186143"/>
                <a:gd name="connsiteY1" fmla="*/ 68400 h 195118"/>
                <a:gd name="connsiteX2" fmla="*/ 139876 w 186143"/>
                <a:gd name="connsiteY2" fmla="*/ -392 h 195118"/>
                <a:gd name="connsiteX3" fmla="*/ 153807 w 186143"/>
                <a:gd name="connsiteY3" fmla="*/ 20496 h 195118"/>
                <a:gd name="connsiteX4" fmla="*/ 135992 w 186143"/>
                <a:gd name="connsiteY4" fmla="*/ 61737 h 195118"/>
                <a:gd name="connsiteX5" fmla="*/ 149802 w 186143"/>
                <a:gd name="connsiteY5" fmla="*/ 57283 h 195118"/>
                <a:gd name="connsiteX6" fmla="*/ 171571 w 186143"/>
                <a:gd name="connsiteY6" fmla="*/ 59527 h 195118"/>
                <a:gd name="connsiteX7" fmla="*/ 153773 w 186143"/>
                <a:gd name="connsiteY7" fmla="*/ 72888 h 195118"/>
                <a:gd name="connsiteX8" fmla="*/ 123063 w 186143"/>
                <a:gd name="connsiteY8" fmla="*/ 86284 h 195118"/>
                <a:gd name="connsiteX9" fmla="*/ 105265 w 186143"/>
                <a:gd name="connsiteY9" fmla="*/ 115786 h 195118"/>
                <a:gd name="connsiteX10" fmla="*/ 134214 w 186143"/>
                <a:gd name="connsiteY10" fmla="*/ 140334 h 195118"/>
                <a:gd name="connsiteX11" fmla="*/ 155948 w 186143"/>
                <a:gd name="connsiteY11" fmla="*/ 150553 h 195118"/>
                <a:gd name="connsiteX12" fmla="*/ 186019 w 186143"/>
                <a:gd name="connsiteY12" fmla="*/ 151295 h 195118"/>
                <a:gd name="connsiteX13" fmla="*/ 174885 w 186143"/>
                <a:gd name="connsiteY13" fmla="*/ 159823 h 195118"/>
                <a:gd name="connsiteX14" fmla="*/ 166012 w 186143"/>
                <a:gd name="connsiteY14" fmla="*/ 164657 h 195118"/>
                <a:gd name="connsiteX15" fmla="*/ 137563 w 186143"/>
                <a:gd name="connsiteY15" fmla="*/ 168765 h 195118"/>
                <a:gd name="connsiteX16" fmla="*/ 121405 w 186143"/>
                <a:gd name="connsiteY16" fmla="*/ 146445 h 195118"/>
                <a:gd name="connsiteX17" fmla="*/ 100241 w 186143"/>
                <a:gd name="connsiteY17" fmla="*/ 121673 h 195118"/>
                <a:gd name="connsiteX18" fmla="*/ 85741 w 186143"/>
                <a:gd name="connsiteY18" fmla="*/ 138935 h 195118"/>
                <a:gd name="connsiteX19" fmla="*/ 17743 w 186143"/>
                <a:gd name="connsiteY19" fmla="*/ 189118 h 195118"/>
                <a:gd name="connsiteX20" fmla="*/ -124 w 186143"/>
                <a:gd name="connsiteY20" fmla="*/ 193606 h 195118"/>
                <a:gd name="connsiteX21" fmla="*/ 16069 w 186143"/>
                <a:gd name="connsiteY21" fmla="*/ 184284 h 195118"/>
                <a:gd name="connsiteX22" fmla="*/ 66286 w 186143"/>
                <a:gd name="connsiteY22" fmla="*/ 132220 h 195118"/>
                <a:gd name="connsiteX23" fmla="*/ 87432 w 186143"/>
                <a:gd name="connsiteY23" fmla="*/ 102874 h 195118"/>
                <a:gd name="connsiteX24" fmla="*/ 93026 w 186143"/>
                <a:gd name="connsiteY24" fmla="*/ 88097 h 195118"/>
                <a:gd name="connsiteX25" fmla="*/ 80182 w 186143"/>
                <a:gd name="connsiteY25" fmla="*/ 78913 h 195118"/>
                <a:gd name="connsiteX26" fmla="*/ 71792 w 186143"/>
                <a:gd name="connsiteY26" fmla="*/ 67468 h 19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6143" h="195118">
                  <a:moveTo>
                    <a:pt x="71844" y="67571"/>
                  </a:moveTo>
                  <a:cubicBezTo>
                    <a:pt x="71844" y="66708"/>
                    <a:pt x="98567" y="72888"/>
                    <a:pt x="109201" y="68400"/>
                  </a:cubicBezTo>
                  <a:cubicBezTo>
                    <a:pt x="109201" y="68400"/>
                    <a:pt x="141534" y="8809"/>
                    <a:pt x="139876" y="-392"/>
                  </a:cubicBezTo>
                  <a:cubicBezTo>
                    <a:pt x="139876" y="-392"/>
                    <a:pt x="161593" y="4321"/>
                    <a:pt x="153807" y="20496"/>
                  </a:cubicBezTo>
                  <a:cubicBezTo>
                    <a:pt x="153807" y="20496"/>
                    <a:pt x="135405" y="50050"/>
                    <a:pt x="135992" y="61737"/>
                  </a:cubicBezTo>
                  <a:cubicBezTo>
                    <a:pt x="135992" y="61737"/>
                    <a:pt x="149319" y="61737"/>
                    <a:pt x="149802" y="57283"/>
                  </a:cubicBezTo>
                  <a:cubicBezTo>
                    <a:pt x="149802" y="57283"/>
                    <a:pt x="170518" y="54504"/>
                    <a:pt x="171571" y="59527"/>
                  </a:cubicBezTo>
                  <a:cubicBezTo>
                    <a:pt x="171571" y="59527"/>
                    <a:pt x="169844" y="68417"/>
                    <a:pt x="153773" y="72888"/>
                  </a:cubicBezTo>
                  <a:cubicBezTo>
                    <a:pt x="153773" y="72888"/>
                    <a:pt x="124772" y="79569"/>
                    <a:pt x="123063" y="86284"/>
                  </a:cubicBezTo>
                  <a:cubicBezTo>
                    <a:pt x="123063" y="86284"/>
                    <a:pt x="106352" y="105273"/>
                    <a:pt x="105265" y="115786"/>
                  </a:cubicBezTo>
                  <a:cubicBezTo>
                    <a:pt x="105265" y="115786"/>
                    <a:pt x="130347" y="131322"/>
                    <a:pt x="134214" y="140334"/>
                  </a:cubicBezTo>
                  <a:cubicBezTo>
                    <a:pt x="134214" y="140334"/>
                    <a:pt x="141482" y="147239"/>
                    <a:pt x="155948" y="150553"/>
                  </a:cubicBezTo>
                  <a:cubicBezTo>
                    <a:pt x="163250" y="152556"/>
                    <a:pt x="178234" y="152038"/>
                    <a:pt x="186019" y="151295"/>
                  </a:cubicBezTo>
                  <a:cubicBezTo>
                    <a:pt x="182660" y="154572"/>
                    <a:pt x="178923" y="157434"/>
                    <a:pt x="174885" y="159823"/>
                  </a:cubicBezTo>
                  <a:cubicBezTo>
                    <a:pt x="170483" y="161670"/>
                    <a:pt x="166012" y="162084"/>
                    <a:pt x="166012" y="164657"/>
                  </a:cubicBezTo>
                  <a:cubicBezTo>
                    <a:pt x="166012" y="164657"/>
                    <a:pt x="150925" y="179347"/>
                    <a:pt x="137563" y="168765"/>
                  </a:cubicBezTo>
                  <a:cubicBezTo>
                    <a:pt x="137563" y="168765"/>
                    <a:pt x="127033" y="163724"/>
                    <a:pt x="121405" y="146445"/>
                  </a:cubicBezTo>
                  <a:cubicBezTo>
                    <a:pt x="121405" y="146445"/>
                    <a:pt x="108579" y="120274"/>
                    <a:pt x="100241" y="121673"/>
                  </a:cubicBezTo>
                  <a:cubicBezTo>
                    <a:pt x="96305" y="122484"/>
                    <a:pt x="91368" y="130856"/>
                    <a:pt x="85741" y="138935"/>
                  </a:cubicBezTo>
                  <a:cubicBezTo>
                    <a:pt x="68979" y="162516"/>
                    <a:pt x="43413" y="176464"/>
                    <a:pt x="17743" y="189118"/>
                  </a:cubicBezTo>
                  <a:cubicBezTo>
                    <a:pt x="8853" y="193192"/>
                    <a:pt x="1603" y="196558"/>
                    <a:pt x="-124" y="193606"/>
                  </a:cubicBezTo>
                  <a:cubicBezTo>
                    <a:pt x="5737" y="191383"/>
                    <a:pt x="11204" y="188236"/>
                    <a:pt x="16069" y="184284"/>
                  </a:cubicBezTo>
                  <a:cubicBezTo>
                    <a:pt x="33331" y="171458"/>
                    <a:pt x="58414" y="149327"/>
                    <a:pt x="66286" y="132220"/>
                  </a:cubicBezTo>
                  <a:cubicBezTo>
                    <a:pt x="76885" y="118514"/>
                    <a:pt x="82910" y="109554"/>
                    <a:pt x="87432" y="102874"/>
                  </a:cubicBezTo>
                  <a:cubicBezTo>
                    <a:pt x="91886" y="96676"/>
                    <a:pt x="95805" y="92516"/>
                    <a:pt x="93026" y="88097"/>
                  </a:cubicBezTo>
                  <a:cubicBezTo>
                    <a:pt x="91299" y="85024"/>
                    <a:pt x="85689" y="83936"/>
                    <a:pt x="80182" y="78913"/>
                  </a:cubicBezTo>
                  <a:cubicBezTo>
                    <a:pt x="76762" y="75597"/>
                    <a:pt x="73926" y="71726"/>
                    <a:pt x="71792" y="67468"/>
                  </a:cubicBezTo>
                  <a:close/>
                </a:path>
              </a:pathLst>
            </a:custGeom>
            <a:grpFill/>
            <a:ln w="1718"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D2C2D744-1876-89AC-23BD-C80A416705F3}"/>
                </a:ext>
              </a:extLst>
            </p:cNvPr>
            <p:cNvSpPr/>
            <p:nvPr/>
          </p:nvSpPr>
          <p:spPr>
            <a:xfrm>
              <a:off x="2231553" y="651948"/>
              <a:ext cx="18944" cy="35187"/>
            </a:xfrm>
            <a:custGeom>
              <a:avLst/>
              <a:gdLst>
                <a:gd name="connsiteX0" fmla="*/ -124 w 18944"/>
                <a:gd name="connsiteY0" fmla="*/ -392 h 35187"/>
                <a:gd name="connsiteX1" fmla="*/ 9871 w 18944"/>
                <a:gd name="connsiteY1" fmla="*/ 9120 h 35187"/>
                <a:gd name="connsiteX2" fmla="*/ 18779 w 18944"/>
                <a:gd name="connsiteY2" fmla="*/ 25778 h 35187"/>
                <a:gd name="connsiteX3" fmla="*/ 6574 w 18944"/>
                <a:gd name="connsiteY3" fmla="*/ 32528 h 35187"/>
                <a:gd name="connsiteX4" fmla="*/ 2621 w 18944"/>
                <a:gd name="connsiteY4" fmla="*/ 15490 h 35187"/>
                <a:gd name="connsiteX5" fmla="*/ -124 w 18944"/>
                <a:gd name="connsiteY5" fmla="*/ -392 h 35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44" h="35187">
                  <a:moveTo>
                    <a:pt x="-124" y="-392"/>
                  </a:moveTo>
                  <a:cubicBezTo>
                    <a:pt x="3156" y="1335"/>
                    <a:pt x="6022" y="4925"/>
                    <a:pt x="9871" y="9120"/>
                  </a:cubicBezTo>
                  <a:cubicBezTo>
                    <a:pt x="14360" y="14558"/>
                    <a:pt x="19331" y="20513"/>
                    <a:pt x="18779" y="25778"/>
                  </a:cubicBezTo>
                  <a:cubicBezTo>
                    <a:pt x="17691" y="35014"/>
                    <a:pt x="10407" y="36947"/>
                    <a:pt x="6574" y="32528"/>
                  </a:cubicBezTo>
                  <a:cubicBezTo>
                    <a:pt x="3726" y="28868"/>
                    <a:pt x="3743" y="22171"/>
                    <a:pt x="2621" y="15490"/>
                  </a:cubicBezTo>
                  <a:cubicBezTo>
                    <a:pt x="1516" y="9638"/>
                    <a:pt x="-141" y="3233"/>
                    <a:pt x="-124" y="-392"/>
                  </a:cubicBezTo>
                  <a:close/>
                </a:path>
              </a:pathLst>
            </a:custGeom>
            <a:grpFill/>
            <a:ln w="1718"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6F0CC3B3-F134-1A7D-C04A-C7E51EB5BFFE}"/>
                </a:ext>
              </a:extLst>
            </p:cNvPr>
            <p:cNvSpPr/>
            <p:nvPr/>
          </p:nvSpPr>
          <p:spPr>
            <a:xfrm>
              <a:off x="2269921" y="727423"/>
              <a:ext cx="46305" cy="21676"/>
            </a:xfrm>
            <a:custGeom>
              <a:avLst/>
              <a:gdLst>
                <a:gd name="connsiteX0" fmla="*/ 33407 w 46305"/>
                <a:gd name="connsiteY0" fmla="*/ 780 h 21676"/>
                <a:gd name="connsiteX1" fmla="*/ 46182 w 46305"/>
                <a:gd name="connsiteY1" fmla="*/ 2696 h 21676"/>
                <a:gd name="connsiteX2" fmla="*/ 37809 w 46305"/>
                <a:gd name="connsiteY2" fmla="*/ 14780 h 21676"/>
                <a:gd name="connsiteX3" fmla="*/ 31111 w 46305"/>
                <a:gd name="connsiteY3" fmla="*/ 20857 h 21676"/>
                <a:gd name="connsiteX4" fmla="*/ 21151 w 46305"/>
                <a:gd name="connsiteY4" fmla="*/ 19735 h 21676"/>
                <a:gd name="connsiteX5" fmla="*/ 26174 w 46305"/>
                <a:gd name="connsiteY5" fmla="*/ 15799 h 21676"/>
                <a:gd name="connsiteX6" fmla="*/ 28349 w 46305"/>
                <a:gd name="connsiteY6" fmla="*/ 11189 h 21676"/>
                <a:gd name="connsiteX7" fmla="*/ 5494 w 46305"/>
                <a:gd name="connsiteY7" fmla="*/ 15678 h 21676"/>
                <a:gd name="connsiteX8" fmla="*/ -82 w 46305"/>
                <a:gd name="connsiteY8" fmla="*/ 9998 h 21676"/>
                <a:gd name="connsiteX9" fmla="*/ 11138 w 46305"/>
                <a:gd name="connsiteY9" fmla="*/ 9705 h 21676"/>
                <a:gd name="connsiteX10" fmla="*/ 33407 w 46305"/>
                <a:gd name="connsiteY10" fmla="*/ 815 h 2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305" h="21676">
                  <a:moveTo>
                    <a:pt x="33407" y="780"/>
                  </a:moveTo>
                  <a:cubicBezTo>
                    <a:pt x="33407" y="780"/>
                    <a:pt x="43955" y="-2862"/>
                    <a:pt x="46182" y="2696"/>
                  </a:cubicBezTo>
                  <a:cubicBezTo>
                    <a:pt x="43708" y="6936"/>
                    <a:pt x="40910" y="10975"/>
                    <a:pt x="37809" y="14780"/>
                  </a:cubicBezTo>
                  <a:cubicBezTo>
                    <a:pt x="35651" y="17162"/>
                    <a:pt x="33338" y="20857"/>
                    <a:pt x="31111" y="20857"/>
                  </a:cubicBezTo>
                  <a:cubicBezTo>
                    <a:pt x="29385" y="20857"/>
                    <a:pt x="22238" y="22358"/>
                    <a:pt x="21151" y="19735"/>
                  </a:cubicBezTo>
                  <a:cubicBezTo>
                    <a:pt x="20598" y="18112"/>
                    <a:pt x="24465" y="17542"/>
                    <a:pt x="26174" y="15799"/>
                  </a:cubicBezTo>
                  <a:cubicBezTo>
                    <a:pt x="27296" y="14694"/>
                    <a:pt x="26174" y="12346"/>
                    <a:pt x="28349" y="11189"/>
                  </a:cubicBezTo>
                  <a:cubicBezTo>
                    <a:pt x="16110" y="17905"/>
                    <a:pt x="8912" y="17197"/>
                    <a:pt x="5494" y="15678"/>
                  </a:cubicBezTo>
                  <a:cubicBezTo>
                    <a:pt x="3871" y="14970"/>
                    <a:pt x="-600" y="11414"/>
                    <a:pt x="-82" y="9998"/>
                  </a:cubicBezTo>
                  <a:cubicBezTo>
                    <a:pt x="-82" y="8617"/>
                    <a:pt x="5528" y="10309"/>
                    <a:pt x="11138" y="9705"/>
                  </a:cubicBezTo>
                  <a:cubicBezTo>
                    <a:pt x="19994" y="8548"/>
                    <a:pt x="30127" y="4716"/>
                    <a:pt x="33407" y="815"/>
                  </a:cubicBezTo>
                  <a:close/>
                </a:path>
              </a:pathLst>
            </a:custGeom>
            <a:grpFill/>
            <a:ln w="1718"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C635F5CE-85FF-4989-E061-67AFE10CD046}"/>
                </a:ext>
              </a:extLst>
            </p:cNvPr>
            <p:cNvSpPr/>
            <p:nvPr/>
          </p:nvSpPr>
          <p:spPr>
            <a:xfrm>
              <a:off x="2233158" y="743621"/>
              <a:ext cx="112204" cy="103064"/>
            </a:xfrm>
            <a:custGeom>
              <a:avLst/>
              <a:gdLst>
                <a:gd name="connsiteX0" fmla="*/ 7765 w 112204"/>
                <a:gd name="connsiteY0" fmla="*/ 27100 h 103064"/>
                <a:gd name="connsiteX1" fmla="*/ 17795 w 112204"/>
                <a:gd name="connsiteY1" fmla="*/ 30863 h 103064"/>
                <a:gd name="connsiteX2" fmla="*/ 27755 w 112204"/>
                <a:gd name="connsiteY2" fmla="*/ 27532 h 103064"/>
                <a:gd name="connsiteX3" fmla="*/ 45122 w 112204"/>
                <a:gd name="connsiteY3" fmla="*/ 18572 h 103064"/>
                <a:gd name="connsiteX4" fmla="*/ 69583 w 112204"/>
                <a:gd name="connsiteY4" fmla="*/ 8336 h 103064"/>
                <a:gd name="connsiteX5" fmla="*/ 85206 w 112204"/>
                <a:gd name="connsiteY5" fmla="*/ 4106 h 103064"/>
                <a:gd name="connsiteX6" fmla="*/ 94648 w 112204"/>
                <a:gd name="connsiteY6" fmla="*/ -382 h 103064"/>
                <a:gd name="connsiteX7" fmla="*/ 111911 w 112204"/>
                <a:gd name="connsiteY7" fmla="*/ 15275 h 103064"/>
                <a:gd name="connsiteX8" fmla="*/ 97980 w 112204"/>
                <a:gd name="connsiteY8" fmla="*/ 17260 h 103064"/>
                <a:gd name="connsiteX9" fmla="*/ 73450 w 112204"/>
                <a:gd name="connsiteY9" fmla="*/ 19694 h 103064"/>
                <a:gd name="connsiteX10" fmla="*/ 82426 w 112204"/>
                <a:gd name="connsiteY10" fmla="*/ 14705 h 103064"/>
                <a:gd name="connsiteX11" fmla="*/ 68444 w 112204"/>
                <a:gd name="connsiteY11" fmla="*/ 19159 h 103064"/>
                <a:gd name="connsiteX12" fmla="*/ 72397 w 112204"/>
                <a:gd name="connsiteY12" fmla="*/ 44259 h 103064"/>
                <a:gd name="connsiteX13" fmla="*/ 72966 w 112204"/>
                <a:gd name="connsiteY13" fmla="*/ 85465 h 103064"/>
                <a:gd name="connsiteX14" fmla="*/ 70670 w 112204"/>
                <a:gd name="connsiteY14" fmla="*/ 101002 h 103064"/>
                <a:gd name="connsiteX15" fmla="*/ 59553 w 112204"/>
                <a:gd name="connsiteY15" fmla="*/ 101105 h 103064"/>
                <a:gd name="connsiteX16" fmla="*/ 50111 w 112204"/>
                <a:gd name="connsiteY16" fmla="*/ 94873 h 103064"/>
                <a:gd name="connsiteX17" fmla="*/ 16638 w 112204"/>
                <a:gd name="connsiteY17" fmla="*/ 77024 h 103064"/>
                <a:gd name="connsiteX18" fmla="*/ -124 w 112204"/>
                <a:gd name="connsiteY18" fmla="*/ 65302 h 103064"/>
                <a:gd name="connsiteX19" fmla="*/ 22784 w 112204"/>
                <a:gd name="connsiteY19" fmla="*/ 74227 h 103064"/>
                <a:gd name="connsiteX20" fmla="*/ 42222 w 112204"/>
                <a:gd name="connsiteY20" fmla="*/ 76471 h 103064"/>
                <a:gd name="connsiteX21" fmla="*/ 56239 w 112204"/>
                <a:gd name="connsiteY21" fmla="*/ 77576 h 103064"/>
                <a:gd name="connsiteX22" fmla="*/ 58466 w 112204"/>
                <a:gd name="connsiteY22" fmla="*/ 63248 h 103064"/>
                <a:gd name="connsiteX23" fmla="*/ 62367 w 112204"/>
                <a:gd name="connsiteY23" fmla="*/ 20696 h 103064"/>
                <a:gd name="connsiteX24" fmla="*/ 47297 w 112204"/>
                <a:gd name="connsiteY24" fmla="*/ 27963 h 103064"/>
                <a:gd name="connsiteX25" fmla="*/ 27220 w 112204"/>
                <a:gd name="connsiteY25" fmla="*/ 39650 h 103064"/>
                <a:gd name="connsiteX26" fmla="*/ 9958 w 112204"/>
                <a:gd name="connsiteY26" fmla="*/ 35386 h 103064"/>
                <a:gd name="connsiteX27" fmla="*/ 7731 w 112204"/>
                <a:gd name="connsiteY27" fmla="*/ 27014 h 10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2204" h="103064">
                  <a:moveTo>
                    <a:pt x="7765" y="27100"/>
                  </a:moveTo>
                  <a:cubicBezTo>
                    <a:pt x="10550" y="29515"/>
                    <a:pt x="14109" y="30850"/>
                    <a:pt x="17795" y="30863"/>
                  </a:cubicBezTo>
                  <a:cubicBezTo>
                    <a:pt x="20005" y="30863"/>
                    <a:pt x="23871" y="28636"/>
                    <a:pt x="27755" y="27532"/>
                  </a:cubicBezTo>
                  <a:cubicBezTo>
                    <a:pt x="32848" y="25944"/>
                    <a:pt x="34505" y="23596"/>
                    <a:pt x="45122" y="18572"/>
                  </a:cubicBezTo>
                  <a:cubicBezTo>
                    <a:pt x="53050" y="14647"/>
                    <a:pt x="61221" y="11227"/>
                    <a:pt x="69583" y="8336"/>
                  </a:cubicBezTo>
                  <a:cubicBezTo>
                    <a:pt x="73467" y="6903"/>
                    <a:pt x="80199" y="6143"/>
                    <a:pt x="85206" y="4106"/>
                  </a:cubicBezTo>
                  <a:cubicBezTo>
                    <a:pt x="90212" y="2069"/>
                    <a:pt x="91351" y="-572"/>
                    <a:pt x="94648" y="-382"/>
                  </a:cubicBezTo>
                  <a:cubicBezTo>
                    <a:pt x="108079" y="550"/>
                    <a:pt x="113102" y="15275"/>
                    <a:pt x="111911" y="15275"/>
                  </a:cubicBezTo>
                  <a:cubicBezTo>
                    <a:pt x="107181" y="14942"/>
                    <a:pt x="102434" y="15619"/>
                    <a:pt x="97980" y="17260"/>
                  </a:cubicBezTo>
                  <a:cubicBezTo>
                    <a:pt x="88572" y="20713"/>
                    <a:pt x="78508" y="23251"/>
                    <a:pt x="73450" y="19694"/>
                  </a:cubicBezTo>
                  <a:cubicBezTo>
                    <a:pt x="76535" y="18205"/>
                    <a:pt x="79533" y="16539"/>
                    <a:pt x="82426" y="14705"/>
                  </a:cubicBezTo>
                  <a:cubicBezTo>
                    <a:pt x="82426" y="15033"/>
                    <a:pt x="65664" y="15241"/>
                    <a:pt x="68444" y="19159"/>
                  </a:cubicBezTo>
                  <a:cubicBezTo>
                    <a:pt x="70353" y="27421"/>
                    <a:pt x="71673" y="35809"/>
                    <a:pt x="72397" y="44259"/>
                  </a:cubicBezTo>
                  <a:cubicBezTo>
                    <a:pt x="73710" y="57955"/>
                    <a:pt x="73902" y="71738"/>
                    <a:pt x="72966" y="85465"/>
                  </a:cubicBezTo>
                  <a:cubicBezTo>
                    <a:pt x="72966" y="92008"/>
                    <a:pt x="72966" y="97704"/>
                    <a:pt x="70670" y="101002"/>
                  </a:cubicBezTo>
                  <a:cubicBezTo>
                    <a:pt x="69048" y="103177"/>
                    <a:pt x="65146" y="103246"/>
                    <a:pt x="59553" y="101105"/>
                  </a:cubicBezTo>
                  <a:cubicBezTo>
                    <a:pt x="56722" y="99931"/>
                    <a:pt x="53977" y="96945"/>
                    <a:pt x="50111" y="94873"/>
                  </a:cubicBezTo>
                  <a:cubicBezTo>
                    <a:pt x="40029" y="89315"/>
                    <a:pt x="26702" y="83169"/>
                    <a:pt x="16638" y="77024"/>
                  </a:cubicBezTo>
                  <a:cubicBezTo>
                    <a:pt x="8300" y="72018"/>
                    <a:pt x="2138" y="66442"/>
                    <a:pt x="-124" y="65302"/>
                  </a:cubicBezTo>
                  <a:cubicBezTo>
                    <a:pt x="7085" y="69275"/>
                    <a:pt x="14788" y="72275"/>
                    <a:pt x="22784" y="74227"/>
                  </a:cubicBezTo>
                  <a:cubicBezTo>
                    <a:pt x="30000" y="75954"/>
                    <a:pt x="36749" y="75522"/>
                    <a:pt x="42222" y="76471"/>
                  </a:cubicBezTo>
                  <a:cubicBezTo>
                    <a:pt x="49489" y="77697"/>
                    <a:pt x="53442" y="79320"/>
                    <a:pt x="56239" y="77576"/>
                  </a:cubicBezTo>
                  <a:cubicBezTo>
                    <a:pt x="60140" y="75177"/>
                    <a:pt x="58984" y="69773"/>
                    <a:pt x="58466" y="63248"/>
                  </a:cubicBezTo>
                  <a:cubicBezTo>
                    <a:pt x="58466" y="56343"/>
                    <a:pt x="61780" y="20886"/>
                    <a:pt x="62367" y="20696"/>
                  </a:cubicBezTo>
                  <a:cubicBezTo>
                    <a:pt x="56928" y="22139"/>
                    <a:pt x="51813" y="24604"/>
                    <a:pt x="47297" y="27963"/>
                  </a:cubicBezTo>
                  <a:cubicBezTo>
                    <a:pt x="40064" y="34092"/>
                    <a:pt x="30034" y="39892"/>
                    <a:pt x="27220" y="39650"/>
                  </a:cubicBezTo>
                  <a:cubicBezTo>
                    <a:pt x="22214" y="38580"/>
                    <a:pt x="12202" y="42481"/>
                    <a:pt x="9958" y="35386"/>
                  </a:cubicBezTo>
                  <a:cubicBezTo>
                    <a:pt x="12185" y="42481"/>
                    <a:pt x="7731" y="27014"/>
                    <a:pt x="7731" y="27014"/>
                  </a:cubicBezTo>
                  <a:close/>
                </a:path>
              </a:pathLst>
            </a:custGeom>
            <a:grpFill/>
            <a:ln w="1718"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5E6D8727-E68B-2ED0-5A65-7B06180621DC}"/>
                </a:ext>
              </a:extLst>
            </p:cNvPr>
            <p:cNvSpPr/>
            <p:nvPr/>
          </p:nvSpPr>
          <p:spPr>
            <a:xfrm>
              <a:off x="1881270" y="662575"/>
              <a:ext cx="73549" cy="106639"/>
            </a:xfrm>
            <a:custGeom>
              <a:avLst/>
              <a:gdLst>
                <a:gd name="connsiteX0" fmla="*/ 3542 w 73549"/>
                <a:gd name="connsiteY0" fmla="*/ 54821 h 106639"/>
                <a:gd name="connsiteX1" fmla="*/ 7409 w 73549"/>
                <a:gd name="connsiteY1" fmla="*/ 40545 h 106639"/>
                <a:gd name="connsiteX2" fmla="*/ 12950 w 73549"/>
                <a:gd name="connsiteY2" fmla="*/ 31654 h 106639"/>
                <a:gd name="connsiteX3" fmla="*/ 14089 w 73549"/>
                <a:gd name="connsiteY3" fmla="*/ 44947 h 106639"/>
                <a:gd name="connsiteX4" fmla="*/ 31352 w 73549"/>
                <a:gd name="connsiteY4" fmla="*/ 19053 h 106639"/>
                <a:gd name="connsiteX5" fmla="*/ 67586 w 73549"/>
                <a:gd name="connsiteY5" fmla="*/ -230 h 106639"/>
                <a:gd name="connsiteX6" fmla="*/ 70884 w 73549"/>
                <a:gd name="connsiteY6" fmla="*/ 22367 h 106639"/>
                <a:gd name="connsiteX7" fmla="*/ 60302 w 73549"/>
                <a:gd name="connsiteY7" fmla="*/ 75053 h 106639"/>
                <a:gd name="connsiteX8" fmla="*/ 56400 w 73549"/>
                <a:gd name="connsiteY8" fmla="*/ 104192 h 106639"/>
                <a:gd name="connsiteX9" fmla="*/ 45835 w 73549"/>
                <a:gd name="connsiteY9" fmla="*/ 102915 h 106639"/>
                <a:gd name="connsiteX10" fmla="*/ 37463 w 73549"/>
                <a:gd name="connsiteY10" fmla="*/ 96217 h 106639"/>
                <a:gd name="connsiteX11" fmla="*/ 29091 w 73549"/>
                <a:gd name="connsiteY11" fmla="*/ 97546 h 106639"/>
                <a:gd name="connsiteX12" fmla="*/ 29712 w 73549"/>
                <a:gd name="connsiteY12" fmla="*/ 70616 h 106639"/>
                <a:gd name="connsiteX13" fmla="*/ 20200 w 73549"/>
                <a:gd name="connsiteY13" fmla="*/ 68113 h 106639"/>
                <a:gd name="connsiteX14" fmla="*/ 28556 w 73549"/>
                <a:gd name="connsiteY14" fmla="*/ 49418 h 106639"/>
                <a:gd name="connsiteX15" fmla="*/ 29695 w 73549"/>
                <a:gd name="connsiteY15" fmla="*/ 40786 h 106639"/>
                <a:gd name="connsiteX16" fmla="*/ 34149 w 73549"/>
                <a:gd name="connsiteY16" fmla="*/ 38283 h 106639"/>
                <a:gd name="connsiteX17" fmla="*/ 33027 w 73549"/>
                <a:gd name="connsiteY17" fmla="*/ 27926 h 106639"/>
                <a:gd name="connsiteX18" fmla="*/ 21288 w 73549"/>
                <a:gd name="connsiteY18" fmla="*/ 45516 h 106639"/>
                <a:gd name="connsiteX19" fmla="*/ 15211 w 73549"/>
                <a:gd name="connsiteY19" fmla="*/ 58325 h 106639"/>
                <a:gd name="connsiteX20" fmla="*/ 13485 w 73549"/>
                <a:gd name="connsiteY20" fmla="*/ 87499 h 106639"/>
                <a:gd name="connsiteX21" fmla="*/ 3421 w 73549"/>
                <a:gd name="connsiteY21" fmla="*/ 85082 h 106639"/>
                <a:gd name="connsiteX22" fmla="*/ 3507 w 73549"/>
                <a:gd name="connsiteY22" fmla="*/ 54769 h 106639"/>
                <a:gd name="connsiteX23" fmla="*/ 35858 w 73549"/>
                <a:gd name="connsiteY23" fmla="*/ 24111 h 106639"/>
                <a:gd name="connsiteX24" fmla="*/ 63081 w 73549"/>
                <a:gd name="connsiteY24" fmla="*/ 7124 h 106639"/>
                <a:gd name="connsiteX25" fmla="*/ 56987 w 73549"/>
                <a:gd name="connsiteY25" fmla="*/ 47225 h 106639"/>
                <a:gd name="connsiteX26" fmla="*/ 51998 w 73549"/>
                <a:gd name="connsiteY26" fmla="*/ 70651 h 106639"/>
                <a:gd name="connsiteX27" fmla="*/ 50272 w 73549"/>
                <a:gd name="connsiteY27" fmla="*/ 94818 h 106639"/>
                <a:gd name="connsiteX28" fmla="*/ 39759 w 73549"/>
                <a:gd name="connsiteY28" fmla="*/ 89450 h 106639"/>
                <a:gd name="connsiteX29" fmla="*/ 39759 w 73549"/>
                <a:gd name="connsiteY29" fmla="*/ 80162 h 106639"/>
                <a:gd name="connsiteX30" fmla="*/ 41951 w 73549"/>
                <a:gd name="connsiteY30" fmla="*/ 66818 h 106639"/>
                <a:gd name="connsiteX31" fmla="*/ 47959 w 73549"/>
                <a:gd name="connsiteY31" fmla="*/ 62347 h 106639"/>
                <a:gd name="connsiteX32" fmla="*/ 50842 w 73549"/>
                <a:gd name="connsiteY32" fmla="*/ 48382 h 106639"/>
                <a:gd name="connsiteX33" fmla="*/ 40881 w 73549"/>
                <a:gd name="connsiteY33" fmla="*/ 43376 h 106639"/>
                <a:gd name="connsiteX34" fmla="*/ 40311 w 73549"/>
                <a:gd name="connsiteY34" fmla="*/ 29134 h 106639"/>
                <a:gd name="connsiteX35" fmla="*/ 35875 w 73549"/>
                <a:gd name="connsiteY35" fmla="*/ 24162 h 10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3549" h="106639">
                  <a:moveTo>
                    <a:pt x="3542" y="54821"/>
                  </a:moveTo>
                  <a:cubicBezTo>
                    <a:pt x="4612" y="51161"/>
                    <a:pt x="5147" y="44463"/>
                    <a:pt x="7409" y="40545"/>
                  </a:cubicBezTo>
                  <a:cubicBezTo>
                    <a:pt x="9553" y="37777"/>
                    <a:pt x="11410" y="34798"/>
                    <a:pt x="12950" y="31654"/>
                  </a:cubicBezTo>
                  <a:cubicBezTo>
                    <a:pt x="13017" y="36106"/>
                    <a:pt x="13397" y="40548"/>
                    <a:pt x="14089" y="44947"/>
                  </a:cubicBezTo>
                  <a:cubicBezTo>
                    <a:pt x="18752" y="35635"/>
                    <a:pt x="24551" y="26938"/>
                    <a:pt x="31352" y="19053"/>
                  </a:cubicBezTo>
                  <a:cubicBezTo>
                    <a:pt x="44178" y="4949"/>
                    <a:pt x="59715" y="-1525"/>
                    <a:pt x="67586" y="-230"/>
                  </a:cubicBezTo>
                  <a:cubicBezTo>
                    <a:pt x="75942" y="910"/>
                    <a:pt x="73680" y="12217"/>
                    <a:pt x="70884" y="22367"/>
                  </a:cubicBezTo>
                  <a:cubicBezTo>
                    <a:pt x="66452" y="39735"/>
                    <a:pt x="62920" y="57320"/>
                    <a:pt x="60302" y="75053"/>
                  </a:cubicBezTo>
                  <a:cubicBezTo>
                    <a:pt x="58575" y="85082"/>
                    <a:pt x="56435" y="94542"/>
                    <a:pt x="56400" y="104192"/>
                  </a:cubicBezTo>
                  <a:cubicBezTo>
                    <a:pt x="56400" y="104192"/>
                    <a:pt x="49167" y="109578"/>
                    <a:pt x="45835" y="102915"/>
                  </a:cubicBezTo>
                  <a:cubicBezTo>
                    <a:pt x="45835" y="102915"/>
                    <a:pt x="44109" y="93800"/>
                    <a:pt x="37463" y="96217"/>
                  </a:cubicBezTo>
                  <a:cubicBezTo>
                    <a:pt x="37463" y="96217"/>
                    <a:pt x="30817" y="105124"/>
                    <a:pt x="29091" y="97546"/>
                  </a:cubicBezTo>
                  <a:cubicBezTo>
                    <a:pt x="29091" y="97546"/>
                    <a:pt x="29712" y="77280"/>
                    <a:pt x="29712" y="70616"/>
                  </a:cubicBezTo>
                  <a:cubicBezTo>
                    <a:pt x="29712" y="70616"/>
                    <a:pt x="21340" y="73896"/>
                    <a:pt x="20200" y="68113"/>
                  </a:cubicBezTo>
                  <a:cubicBezTo>
                    <a:pt x="20200" y="68113"/>
                    <a:pt x="24585" y="58550"/>
                    <a:pt x="28556" y="49418"/>
                  </a:cubicBezTo>
                  <a:cubicBezTo>
                    <a:pt x="32440" y="44964"/>
                    <a:pt x="29695" y="42513"/>
                    <a:pt x="29695" y="40786"/>
                  </a:cubicBezTo>
                  <a:cubicBezTo>
                    <a:pt x="29695" y="39940"/>
                    <a:pt x="30800" y="39664"/>
                    <a:pt x="34149" y="38283"/>
                  </a:cubicBezTo>
                  <a:cubicBezTo>
                    <a:pt x="34149" y="38283"/>
                    <a:pt x="36358" y="29393"/>
                    <a:pt x="33027" y="27926"/>
                  </a:cubicBezTo>
                  <a:cubicBezTo>
                    <a:pt x="33027" y="27926"/>
                    <a:pt x="26881" y="36902"/>
                    <a:pt x="21288" y="45516"/>
                  </a:cubicBezTo>
                  <a:cubicBezTo>
                    <a:pt x="18850" y="49578"/>
                    <a:pt x="16815" y="53868"/>
                    <a:pt x="15211" y="58325"/>
                  </a:cubicBezTo>
                  <a:cubicBezTo>
                    <a:pt x="12380" y="67820"/>
                    <a:pt x="17421" y="81561"/>
                    <a:pt x="13485" y="87499"/>
                  </a:cubicBezTo>
                  <a:cubicBezTo>
                    <a:pt x="12190" y="89726"/>
                    <a:pt x="6787" y="88725"/>
                    <a:pt x="3421" y="85082"/>
                  </a:cubicBezTo>
                  <a:cubicBezTo>
                    <a:pt x="-1067" y="80421"/>
                    <a:pt x="-1568" y="72550"/>
                    <a:pt x="3507" y="54769"/>
                  </a:cubicBezTo>
                  <a:close/>
                  <a:moveTo>
                    <a:pt x="35858" y="24111"/>
                  </a:moveTo>
                  <a:cubicBezTo>
                    <a:pt x="35858" y="24111"/>
                    <a:pt x="57522" y="5122"/>
                    <a:pt x="63081" y="7124"/>
                  </a:cubicBezTo>
                  <a:cubicBezTo>
                    <a:pt x="63081" y="7124"/>
                    <a:pt x="60871" y="32759"/>
                    <a:pt x="56987" y="47225"/>
                  </a:cubicBezTo>
                  <a:lnTo>
                    <a:pt x="51998" y="70651"/>
                  </a:lnTo>
                  <a:lnTo>
                    <a:pt x="50272" y="94818"/>
                  </a:lnTo>
                  <a:cubicBezTo>
                    <a:pt x="50272" y="94818"/>
                    <a:pt x="39673" y="95008"/>
                    <a:pt x="39759" y="89450"/>
                  </a:cubicBezTo>
                  <a:cubicBezTo>
                    <a:pt x="39759" y="89450"/>
                    <a:pt x="39759" y="85738"/>
                    <a:pt x="39759" y="80162"/>
                  </a:cubicBezTo>
                  <a:cubicBezTo>
                    <a:pt x="40242" y="75726"/>
                    <a:pt x="40294" y="70668"/>
                    <a:pt x="41951" y="66818"/>
                  </a:cubicBezTo>
                  <a:cubicBezTo>
                    <a:pt x="43056" y="64574"/>
                    <a:pt x="46336" y="63366"/>
                    <a:pt x="47959" y="62347"/>
                  </a:cubicBezTo>
                  <a:cubicBezTo>
                    <a:pt x="52516" y="54855"/>
                    <a:pt x="53638" y="51731"/>
                    <a:pt x="50842" y="48382"/>
                  </a:cubicBezTo>
                  <a:cubicBezTo>
                    <a:pt x="49219" y="46742"/>
                    <a:pt x="43039" y="45913"/>
                    <a:pt x="40881" y="43376"/>
                  </a:cubicBezTo>
                  <a:cubicBezTo>
                    <a:pt x="39690" y="41166"/>
                    <a:pt x="41951" y="33933"/>
                    <a:pt x="40311" y="29134"/>
                  </a:cubicBezTo>
                  <a:cubicBezTo>
                    <a:pt x="39724" y="26700"/>
                    <a:pt x="36962" y="25008"/>
                    <a:pt x="35875" y="24162"/>
                  </a:cubicBezTo>
                  <a:close/>
                </a:path>
              </a:pathLst>
            </a:custGeom>
            <a:grpFill/>
            <a:ln w="1718"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7B6DFE9A-763F-C55F-4FDB-8F5EF11B3144}"/>
                </a:ext>
              </a:extLst>
            </p:cNvPr>
            <p:cNvSpPr/>
            <p:nvPr/>
          </p:nvSpPr>
          <p:spPr>
            <a:xfrm>
              <a:off x="2212532" y="572479"/>
              <a:ext cx="164813" cy="189887"/>
            </a:xfrm>
            <a:custGeom>
              <a:avLst/>
              <a:gdLst>
                <a:gd name="connsiteX0" fmla="*/ 44014 w 164813"/>
                <a:gd name="connsiteY0" fmla="*/ 94718 h 189887"/>
                <a:gd name="connsiteX1" fmla="*/ 42288 w 164813"/>
                <a:gd name="connsiteY1" fmla="*/ 75487 h 189887"/>
                <a:gd name="connsiteX2" fmla="*/ 32879 w 164813"/>
                <a:gd name="connsiteY2" fmla="*/ 45087 h 189887"/>
                <a:gd name="connsiteX3" fmla="*/ 54026 w 164813"/>
                <a:gd name="connsiteY3" fmla="*/ 71603 h 189887"/>
                <a:gd name="connsiteX4" fmla="*/ 59533 w 164813"/>
                <a:gd name="connsiteY4" fmla="*/ 87415 h 189887"/>
                <a:gd name="connsiteX5" fmla="*/ 67388 w 164813"/>
                <a:gd name="connsiteY5" fmla="*/ 79664 h 189887"/>
                <a:gd name="connsiteX6" fmla="*/ 72376 w 164813"/>
                <a:gd name="connsiteY6" fmla="*/ 67684 h 189887"/>
                <a:gd name="connsiteX7" fmla="*/ 64608 w 164813"/>
                <a:gd name="connsiteY7" fmla="*/ 51526 h 189887"/>
                <a:gd name="connsiteX8" fmla="*/ 74638 w 164813"/>
                <a:gd name="connsiteY8" fmla="*/ 50957 h 189887"/>
                <a:gd name="connsiteX9" fmla="*/ 100256 w 164813"/>
                <a:gd name="connsiteY9" fmla="*/ 11391 h 189887"/>
                <a:gd name="connsiteX10" fmla="*/ 96907 w 164813"/>
                <a:gd name="connsiteY10" fmla="*/ -314 h 189887"/>
                <a:gd name="connsiteX11" fmla="*/ 115896 w 164813"/>
                <a:gd name="connsiteY11" fmla="*/ 23060 h 189887"/>
                <a:gd name="connsiteX12" fmla="*/ 88569 w 164813"/>
                <a:gd name="connsiteY12" fmla="*/ 44518 h 189887"/>
                <a:gd name="connsiteX13" fmla="*/ 78539 w 164813"/>
                <a:gd name="connsiteY13" fmla="*/ 52597 h 189887"/>
                <a:gd name="connsiteX14" fmla="*/ 85323 w 164813"/>
                <a:gd name="connsiteY14" fmla="*/ 53978 h 189887"/>
                <a:gd name="connsiteX15" fmla="*/ 125407 w 164813"/>
                <a:gd name="connsiteY15" fmla="*/ 35610 h 189887"/>
                <a:gd name="connsiteX16" fmla="*/ 163799 w 164813"/>
                <a:gd name="connsiteY16" fmla="*/ 36439 h 189887"/>
                <a:gd name="connsiteX17" fmla="*/ 118727 w 164813"/>
                <a:gd name="connsiteY17" fmla="*/ 98895 h 189887"/>
                <a:gd name="connsiteX18" fmla="*/ 112564 w 164813"/>
                <a:gd name="connsiteY18" fmla="*/ 114207 h 189887"/>
                <a:gd name="connsiteX19" fmla="*/ 119797 w 164813"/>
                <a:gd name="connsiteY19" fmla="*/ 113085 h 189887"/>
                <a:gd name="connsiteX20" fmla="*/ 162746 w 164813"/>
                <a:gd name="connsiteY20" fmla="*/ 109719 h 189887"/>
                <a:gd name="connsiteX21" fmla="*/ 157188 w 164813"/>
                <a:gd name="connsiteY21" fmla="*/ 122856 h 189887"/>
                <a:gd name="connsiteX22" fmla="*/ 144327 w 164813"/>
                <a:gd name="connsiteY22" fmla="*/ 131211 h 189887"/>
                <a:gd name="connsiteX23" fmla="*/ 104623 w 164813"/>
                <a:gd name="connsiteY23" fmla="*/ 141223 h 189887"/>
                <a:gd name="connsiteX24" fmla="*/ 76278 w 164813"/>
                <a:gd name="connsiteY24" fmla="*/ 147127 h 189887"/>
                <a:gd name="connsiteX25" fmla="*/ 87378 w 164813"/>
                <a:gd name="connsiteY25" fmla="*/ 142915 h 189887"/>
                <a:gd name="connsiteX26" fmla="*/ 135851 w 164813"/>
                <a:gd name="connsiteY26" fmla="*/ 122200 h 189887"/>
                <a:gd name="connsiteX27" fmla="*/ 148712 w 164813"/>
                <a:gd name="connsiteY27" fmla="*/ 112205 h 189887"/>
                <a:gd name="connsiteX28" fmla="*/ 130914 w 164813"/>
                <a:gd name="connsiteY28" fmla="*/ 114708 h 189887"/>
                <a:gd name="connsiteX29" fmla="*/ 105210 w 164813"/>
                <a:gd name="connsiteY29" fmla="*/ 123598 h 189887"/>
                <a:gd name="connsiteX30" fmla="*/ 99669 w 164813"/>
                <a:gd name="connsiteY30" fmla="*/ 127499 h 189887"/>
                <a:gd name="connsiteX31" fmla="*/ 85755 w 164813"/>
                <a:gd name="connsiteY31" fmla="*/ 128328 h 189887"/>
                <a:gd name="connsiteX32" fmla="*/ 57272 w 164813"/>
                <a:gd name="connsiteY32" fmla="*/ 140084 h 189887"/>
                <a:gd name="connsiteX33" fmla="*/ 37247 w 164813"/>
                <a:gd name="connsiteY33" fmla="*/ 154205 h 189887"/>
                <a:gd name="connsiteX34" fmla="*/ 17740 w 164813"/>
                <a:gd name="connsiteY34" fmla="*/ 179598 h 189887"/>
                <a:gd name="connsiteX35" fmla="*/ 1600 w 164813"/>
                <a:gd name="connsiteY35" fmla="*/ 189075 h 189887"/>
                <a:gd name="connsiteX36" fmla="*/ 4931 w 164813"/>
                <a:gd name="connsiteY36" fmla="*/ 170086 h 189887"/>
                <a:gd name="connsiteX37" fmla="*/ 24956 w 164813"/>
                <a:gd name="connsiteY37" fmla="*/ 140533 h 189887"/>
                <a:gd name="connsiteX38" fmla="*/ 7124 w 164813"/>
                <a:gd name="connsiteY38" fmla="*/ 178269 h 189887"/>
                <a:gd name="connsiteX39" fmla="*/ 24939 w 164813"/>
                <a:gd name="connsiteY39" fmla="*/ 161162 h 189887"/>
                <a:gd name="connsiteX40" fmla="*/ 70098 w 164813"/>
                <a:gd name="connsiteY40" fmla="*/ 128863 h 189887"/>
                <a:gd name="connsiteX41" fmla="*/ 84029 w 164813"/>
                <a:gd name="connsiteY41" fmla="*/ 123253 h 189887"/>
                <a:gd name="connsiteX42" fmla="*/ 80749 w 164813"/>
                <a:gd name="connsiteY42" fmla="*/ 111566 h 189887"/>
                <a:gd name="connsiteX43" fmla="*/ 72929 w 164813"/>
                <a:gd name="connsiteY43" fmla="*/ 108510 h 189887"/>
                <a:gd name="connsiteX44" fmla="*/ 66749 w 164813"/>
                <a:gd name="connsiteY44" fmla="*/ 102935 h 189887"/>
                <a:gd name="connsiteX45" fmla="*/ 56236 w 164813"/>
                <a:gd name="connsiteY45" fmla="*/ 113741 h 189887"/>
                <a:gd name="connsiteX46" fmla="*/ 44463 w 164813"/>
                <a:gd name="connsiteY46" fmla="*/ 122372 h 189887"/>
                <a:gd name="connsiteX47" fmla="*/ 57893 w 164813"/>
                <a:gd name="connsiteY47" fmla="*/ 96478 h 189887"/>
                <a:gd name="connsiteX48" fmla="*/ 51195 w 164813"/>
                <a:gd name="connsiteY48" fmla="*/ 94251 h 189887"/>
                <a:gd name="connsiteX49" fmla="*/ 43979 w 164813"/>
                <a:gd name="connsiteY49" fmla="*/ 94528 h 189887"/>
                <a:gd name="connsiteX50" fmla="*/ 87516 w 164813"/>
                <a:gd name="connsiteY50" fmla="*/ 73553 h 189887"/>
                <a:gd name="connsiteX51" fmla="*/ 94162 w 164813"/>
                <a:gd name="connsiteY51" fmla="*/ 69359 h 189887"/>
                <a:gd name="connsiteX52" fmla="*/ 87999 w 164813"/>
                <a:gd name="connsiteY52" fmla="*/ 57655 h 189887"/>
                <a:gd name="connsiteX53" fmla="*/ 98115 w 164813"/>
                <a:gd name="connsiteY53" fmla="*/ 55687 h 189887"/>
                <a:gd name="connsiteX54" fmla="*/ 105314 w 164813"/>
                <a:gd name="connsiteY54" fmla="*/ 68772 h 189887"/>
                <a:gd name="connsiteX55" fmla="*/ 103587 w 164813"/>
                <a:gd name="connsiteY55" fmla="*/ 83255 h 189887"/>
                <a:gd name="connsiteX56" fmla="*/ 85185 w 164813"/>
                <a:gd name="connsiteY56" fmla="*/ 94390 h 189887"/>
                <a:gd name="connsiteX57" fmla="*/ 82406 w 164813"/>
                <a:gd name="connsiteY57" fmla="*/ 88848 h 189887"/>
                <a:gd name="connsiteX58" fmla="*/ 81802 w 164813"/>
                <a:gd name="connsiteY58" fmla="*/ 85775 h 189887"/>
                <a:gd name="connsiteX59" fmla="*/ 80697 w 164813"/>
                <a:gd name="connsiteY59" fmla="*/ 95253 h 189887"/>
                <a:gd name="connsiteX60" fmla="*/ 75139 w 164813"/>
                <a:gd name="connsiteY60" fmla="*/ 91645 h 189887"/>
                <a:gd name="connsiteX61" fmla="*/ 87447 w 164813"/>
                <a:gd name="connsiteY61" fmla="*/ 73553 h 189887"/>
                <a:gd name="connsiteX62" fmla="*/ 148764 w 164813"/>
                <a:gd name="connsiteY62" fmla="*/ 34229 h 189887"/>
                <a:gd name="connsiteX63" fmla="*/ 144862 w 164813"/>
                <a:gd name="connsiteY63" fmla="*/ 45899 h 189887"/>
                <a:gd name="connsiteX64" fmla="*/ 131501 w 164813"/>
                <a:gd name="connsiteY64" fmla="*/ 66510 h 189887"/>
                <a:gd name="connsiteX65" fmla="*/ 90796 w 164813"/>
                <a:gd name="connsiteY65" fmla="*/ 117280 h 189887"/>
                <a:gd name="connsiteX66" fmla="*/ 86877 w 164813"/>
                <a:gd name="connsiteY66" fmla="*/ 108907 h 189887"/>
                <a:gd name="connsiteX67" fmla="*/ 85772 w 164813"/>
                <a:gd name="connsiteY67" fmla="*/ 100017 h 189887"/>
                <a:gd name="connsiteX68" fmla="*/ 93575 w 164813"/>
                <a:gd name="connsiteY68" fmla="*/ 96668 h 189887"/>
                <a:gd name="connsiteX69" fmla="*/ 113721 w 164813"/>
                <a:gd name="connsiteY69" fmla="*/ 86898 h 189887"/>
                <a:gd name="connsiteX70" fmla="*/ 110872 w 164813"/>
                <a:gd name="connsiteY70" fmla="*/ 64611 h 189887"/>
                <a:gd name="connsiteX71" fmla="*/ 102483 w 164813"/>
                <a:gd name="connsiteY71" fmla="*/ 51526 h 189887"/>
                <a:gd name="connsiteX72" fmla="*/ 148764 w 164813"/>
                <a:gd name="connsiteY72" fmla="*/ 34264 h 189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64813" h="189887">
                  <a:moveTo>
                    <a:pt x="44014" y="94718"/>
                  </a:moveTo>
                  <a:cubicBezTo>
                    <a:pt x="44014" y="94718"/>
                    <a:pt x="45101" y="89936"/>
                    <a:pt x="42288" y="75487"/>
                  </a:cubicBezTo>
                  <a:cubicBezTo>
                    <a:pt x="40285" y="65038"/>
                    <a:pt x="37130" y="54842"/>
                    <a:pt x="32879" y="45087"/>
                  </a:cubicBezTo>
                  <a:cubicBezTo>
                    <a:pt x="32879" y="45087"/>
                    <a:pt x="46172" y="58483"/>
                    <a:pt x="54026" y="71603"/>
                  </a:cubicBezTo>
                  <a:cubicBezTo>
                    <a:pt x="57479" y="77679"/>
                    <a:pt x="56288" y="85517"/>
                    <a:pt x="59533" y="87415"/>
                  </a:cubicBezTo>
                  <a:cubicBezTo>
                    <a:pt x="63469" y="89953"/>
                    <a:pt x="64712" y="83290"/>
                    <a:pt x="67388" y="79664"/>
                  </a:cubicBezTo>
                  <a:cubicBezTo>
                    <a:pt x="70754" y="74900"/>
                    <a:pt x="71323" y="70429"/>
                    <a:pt x="72376" y="67684"/>
                  </a:cubicBezTo>
                  <a:cubicBezTo>
                    <a:pt x="74103" y="62074"/>
                    <a:pt x="70650" y="62074"/>
                    <a:pt x="64608" y="51526"/>
                  </a:cubicBezTo>
                  <a:cubicBezTo>
                    <a:pt x="67793" y="50219"/>
                    <a:pt x="71325" y="50019"/>
                    <a:pt x="74638" y="50957"/>
                  </a:cubicBezTo>
                  <a:cubicBezTo>
                    <a:pt x="74638" y="50957"/>
                    <a:pt x="100808" y="17536"/>
                    <a:pt x="100256" y="11391"/>
                  </a:cubicBezTo>
                  <a:cubicBezTo>
                    <a:pt x="100256" y="11391"/>
                    <a:pt x="99686" y="809"/>
                    <a:pt x="96907" y="-314"/>
                  </a:cubicBezTo>
                  <a:cubicBezTo>
                    <a:pt x="94127" y="-1436"/>
                    <a:pt x="120332" y="9664"/>
                    <a:pt x="115896" y="23060"/>
                  </a:cubicBezTo>
                  <a:cubicBezTo>
                    <a:pt x="115896" y="23060"/>
                    <a:pt x="99721" y="35627"/>
                    <a:pt x="88569" y="44518"/>
                  </a:cubicBezTo>
                  <a:cubicBezTo>
                    <a:pt x="83062" y="48436"/>
                    <a:pt x="80196" y="52044"/>
                    <a:pt x="78539" y="52597"/>
                  </a:cubicBezTo>
                  <a:cubicBezTo>
                    <a:pt x="80856" y="52730"/>
                    <a:pt x="83140" y="53194"/>
                    <a:pt x="85323" y="53978"/>
                  </a:cubicBezTo>
                  <a:cubicBezTo>
                    <a:pt x="86912" y="54306"/>
                    <a:pt x="106470" y="43137"/>
                    <a:pt x="125407" y="35610"/>
                  </a:cubicBezTo>
                  <a:cubicBezTo>
                    <a:pt x="147676" y="26703"/>
                    <a:pt x="169393" y="23077"/>
                    <a:pt x="163799" y="36439"/>
                  </a:cubicBezTo>
                  <a:cubicBezTo>
                    <a:pt x="159415" y="41756"/>
                    <a:pt x="132088" y="75746"/>
                    <a:pt x="118727" y="98895"/>
                  </a:cubicBezTo>
                  <a:cubicBezTo>
                    <a:pt x="114273" y="106681"/>
                    <a:pt x="111425" y="111652"/>
                    <a:pt x="112564" y="114207"/>
                  </a:cubicBezTo>
                  <a:cubicBezTo>
                    <a:pt x="113134" y="115933"/>
                    <a:pt x="116448" y="113931"/>
                    <a:pt x="119797" y="113085"/>
                  </a:cubicBezTo>
                  <a:cubicBezTo>
                    <a:pt x="133728" y="109460"/>
                    <a:pt x="162746" y="101640"/>
                    <a:pt x="162746" y="109719"/>
                  </a:cubicBezTo>
                  <a:cubicBezTo>
                    <a:pt x="162470" y="114611"/>
                    <a:pt x="160520" y="119256"/>
                    <a:pt x="157188" y="122856"/>
                  </a:cubicBezTo>
                  <a:cubicBezTo>
                    <a:pt x="154374" y="126187"/>
                    <a:pt x="149903" y="127862"/>
                    <a:pt x="144327" y="131211"/>
                  </a:cubicBezTo>
                  <a:cubicBezTo>
                    <a:pt x="134902" y="137063"/>
                    <a:pt x="115913" y="137339"/>
                    <a:pt x="104623" y="141223"/>
                  </a:cubicBezTo>
                  <a:cubicBezTo>
                    <a:pt x="95180" y="144279"/>
                    <a:pt x="85721" y="148128"/>
                    <a:pt x="76278" y="147127"/>
                  </a:cubicBezTo>
                  <a:cubicBezTo>
                    <a:pt x="76278" y="146799"/>
                    <a:pt x="80697" y="145694"/>
                    <a:pt x="87378" y="142915"/>
                  </a:cubicBezTo>
                  <a:cubicBezTo>
                    <a:pt x="99703" y="137615"/>
                    <a:pt x="120850" y="128414"/>
                    <a:pt x="135851" y="122200"/>
                  </a:cubicBezTo>
                  <a:cubicBezTo>
                    <a:pt x="145950" y="117763"/>
                    <a:pt x="149282" y="113568"/>
                    <a:pt x="148712" y="112205"/>
                  </a:cubicBezTo>
                  <a:cubicBezTo>
                    <a:pt x="147642" y="110478"/>
                    <a:pt x="139822" y="112740"/>
                    <a:pt x="130914" y="114708"/>
                  </a:cubicBezTo>
                  <a:cubicBezTo>
                    <a:pt x="119711" y="117435"/>
                    <a:pt x="106401" y="120560"/>
                    <a:pt x="105210" y="123598"/>
                  </a:cubicBezTo>
                  <a:cubicBezTo>
                    <a:pt x="103485" y="125065"/>
                    <a:pt x="101632" y="126372"/>
                    <a:pt x="99669" y="127499"/>
                  </a:cubicBezTo>
                  <a:cubicBezTo>
                    <a:pt x="95180" y="130330"/>
                    <a:pt x="89035" y="131919"/>
                    <a:pt x="85755" y="128328"/>
                  </a:cubicBezTo>
                  <a:cubicBezTo>
                    <a:pt x="85755" y="128328"/>
                    <a:pt x="70219" y="133887"/>
                    <a:pt x="57272" y="140084"/>
                  </a:cubicBezTo>
                  <a:cubicBezTo>
                    <a:pt x="49947" y="143794"/>
                    <a:pt x="43201" y="148551"/>
                    <a:pt x="37247" y="154205"/>
                  </a:cubicBezTo>
                  <a:cubicBezTo>
                    <a:pt x="30048" y="161248"/>
                    <a:pt x="23851" y="172745"/>
                    <a:pt x="17740" y="179598"/>
                  </a:cubicBezTo>
                  <a:cubicBezTo>
                    <a:pt x="10507" y="187643"/>
                    <a:pt x="4327" y="190698"/>
                    <a:pt x="1600" y="189075"/>
                  </a:cubicBezTo>
                  <a:cubicBezTo>
                    <a:pt x="1600" y="189075"/>
                    <a:pt x="-3976" y="186313"/>
                    <a:pt x="4931" y="170086"/>
                  </a:cubicBezTo>
                  <a:cubicBezTo>
                    <a:pt x="10820" y="159724"/>
                    <a:pt x="17514" y="149842"/>
                    <a:pt x="24956" y="140533"/>
                  </a:cubicBezTo>
                  <a:cubicBezTo>
                    <a:pt x="24956" y="140533"/>
                    <a:pt x="5449" y="169344"/>
                    <a:pt x="7124" y="178269"/>
                  </a:cubicBezTo>
                  <a:cubicBezTo>
                    <a:pt x="7124" y="178269"/>
                    <a:pt x="16100" y="170035"/>
                    <a:pt x="24939" y="161162"/>
                  </a:cubicBezTo>
                  <a:cubicBezTo>
                    <a:pt x="40579" y="144486"/>
                    <a:pt x="47380" y="139687"/>
                    <a:pt x="70098" y="128863"/>
                  </a:cubicBezTo>
                  <a:cubicBezTo>
                    <a:pt x="75139" y="126343"/>
                    <a:pt x="79644" y="123822"/>
                    <a:pt x="84029" y="123253"/>
                  </a:cubicBezTo>
                  <a:cubicBezTo>
                    <a:pt x="81871" y="120491"/>
                    <a:pt x="83511" y="113793"/>
                    <a:pt x="80749" y="111566"/>
                  </a:cubicBezTo>
                  <a:cubicBezTo>
                    <a:pt x="78453" y="109339"/>
                    <a:pt x="74621" y="109840"/>
                    <a:pt x="72929" y="108510"/>
                  </a:cubicBezTo>
                  <a:cubicBezTo>
                    <a:pt x="69476" y="106007"/>
                    <a:pt x="68458" y="102382"/>
                    <a:pt x="66749" y="102935"/>
                  </a:cubicBezTo>
                  <a:cubicBezTo>
                    <a:pt x="62865" y="104057"/>
                    <a:pt x="60603" y="108787"/>
                    <a:pt x="56236" y="113741"/>
                  </a:cubicBezTo>
                  <a:cubicBezTo>
                    <a:pt x="53923" y="116883"/>
                    <a:pt x="50608" y="121596"/>
                    <a:pt x="44463" y="122372"/>
                  </a:cubicBezTo>
                  <a:cubicBezTo>
                    <a:pt x="47294" y="117936"/>
                    <a:pt x="59585" y="102883"/>
                    <a:pt x="57893" y="96478"/>
                  </a:cubicBezTo>
                  <a:cubicBezTo>
                    <a:pt x="57358" y="94752"/>
                    <a:pt x="55045" y="94510"/>
                    <a:pt x="51195" y="94251"/>
                  </a:cubicBezTo>
                  <a:cubicBezTo>
                    <a:pt x="48986" y="94251"/>
                    <a:pt x="46759" y="93129"/>
                    <a:pt x="43979" y="94528"/>
                  </a:cubicBezTo>
                  <a:close/>
                  <a:moveTo>
                    <a:pt x="87516" y="73553"/>
                  </a:moveTo>
                  <a:cubicBezTo>
                    <a:pt x="89139" y="71568"/>
                    <a:pt x="93092" y="71534"/>
                    <a:pt x="94162" y="69359"/>
                  </a:cubicBezTo>
                  <a:cubicBezTo>
                    <a:pt x="96924" y="63731"/>
                    <a:pt x="90709" y="55946"/>
                    <a:pt x="87999" y="57655"/>
                  </a:cubicBezTo>
                  <a:cubicBezTo>
                    <a:pt x="87999" y="57655"/>
                    <a:pt x="96423" y="52907"/>
                    <a:pt x="98115" y="55687"/>
                  </a:cubicBezTo>
                  <a:cubicBezTo>
                    <a:pt x="101141" y="59673"/>
                    <a:pt x="103567" y="64081"/>
                    <a:pt x="105314" y="68772"/>
                  </a:cubicBezTo>
                  <a:cubicBezTo>
                    <a:pt x="107489" y="74624"/>
                    <a:pt x="106453" y="80856"/>
                    <a:pt x="103587" y="83255"/>
                  </a:cubicBezTo>
                  <a:cubicBezTo>
                    <a:pt x="103587" y="83255"/>
                    <a:pt x="92436" y="92750"/>
                    <a:pt x="85185" y="94390"/>
                  </a:cubicBezTo>
                  <a:cubicBezTo>
                    <a:pt x="84046" y="94390"/>
                    <a:pt x="82993" y="91386"/>
                    <a:pt x="82406" y="88848"/>
                  </a:cubicBezTo>
                  <a:cubicBezTo>
                    <a:pt x="82406" y="87709"/>
                    <a:pt x="82406" y="86000"/>
                    <a:pt x="81802" y="85775"/>
                  </a:cubicBezTo>
                  <a:cubicBezTo>
                    <a:pt x="80697" y="85499"/>
                    <a:pt x="82406" y="94407"/>
                    <a:pt x="80697" y="95253"/>
                  </a:cubicBezTo>
                  <a:cubicBezTo>
                    <a:pt x="76830" y="96979"/>
                    <a:pt x="74534" y="95805"/>
                    <a:pt x="75139" y="91645"/>
                  </a:cubicBezTo>
                  <a:cubicBezTo>
                    <a:pt x="75708" y="88296"/>
                    <a:pt x="83494" y="79647"/>
                    <a:pt x="87447" y="73553"/>
                  </a:cubicBezTo>
                  <a:close/>
                  <a:moveTo>
                    <a:pt x="148764" y="34229"/>
                  </a:moveTo>
                  <a:cubicBezTo>
                    <a:pt x="150991" y="36732"/>
                    <a:pt x="149282" y="40340"/>
                    <a:pt x="144862" y="45899"/>
                  </a:cubicBezTo>
                  <a:cubicBezTo>
                    <a:pt x="140944" y="50957"/>
                    <a:pt x="136525" y="59036"/>
                    <a:pt x="131501" y="66510"/>
                  </a:cubicBezTo>
                  <a:cubicBezTo>
                    <a:pt x="113065" y="93319"/>
                    <a:pt x="97511" y="114190"/>
                    <a:pt x="90796" y="117280"/>
                  </a:cubicBezTo>
                  <a:cubicBezTo>
                    <a:pt x="88569" y="118385"/>
                    <a:pt x="88068" y="113914"/>
                    <a:pt x="86877" y="108907"/>
                  </a:cubicBezTo>
                  <a:cubicBezTo>
                    <a:pt x="85790" y="105852"/>
                    <a:pt x="84685" y="102382"/>
                    <a:pt x="85772" y="100017"/>
                  </a:cubicBezTo>
                  <a:cubicBezTo>
                    <a:pt x="86342" y="98602"/>
                    <a:pt x="89674" y="98291"/>
                    <a:pt x="93575" y="96668"/>
                  </a:cubicBezTo>
                  <a:cubicBezTo>
                    <a:pt x="96354" y="95546"/>
                    <a:pt x="113082" y="88313"/>
                    <a:pt x="113721" y="86898"/>
                  </a:cubicBezTo>
                  <a:cubicBezTo>
                    <a:pt x="118123" y="80493"/>
                    <a:pt x="113721" y="70774"/>
                    <a:pt x="110872" y="64611"/>
                  </a:cubicBezTo>
                  <a:cubicBezTo>
                    <a:pt x="106470" y="55410"/>
                    <a:pt x="100256" y="54012"/>
                    <a:pt x="102483" y="51526"/>
                  </a:cubicBezTo>
                  <a:cubicBezTo>
                    <a:pt x="106954" y="47021"/>
                    <a:pt x="146502" y="31709"/>
                    <a:pt x="148764" y="34264"/>
                  </a:cubicBezTo>
                  <a:close/>
                </a:path>
              </a:pathLst>
            </a:custGeom>
            <a:grpFill/>
            <a:ln w="1718"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6A711767-0DF7-E1E7-F867-20E834CDCB06}"/>
                </a:ext>
              </a:extLst>
            </p:cNvPr>
            <p:cNvSpPr/>
            <p:nvPr/>
          </p:nvSpPr>
          <p:spPr>
            <a:xfrm>
              <a:off x="1455482" y="589654"/>
              <a:ext cx="185506" cy="227044"/>
            </a:xfrm>
            <a:custGeom>
              <a:avLst/>
              <a:gdLst>
                <a:gd name="connsiteX0" fmla="*/ 70318 w 185506"/>
                <a:gd name="connsiteY0" fmla="*/ 92302 h 227044"/>
                <a:gd name="connsiteX1" fmla="*/ 65813 w 185506"/>
                <a:gd name="connsiteY1" fmla="*/ 74159 h 227044"/>
                <a:gd name="connsiteX2" fmla="*/ 70992 w 185506"/>
                <a:gd name="connsiteY2" fmla="*/ 60505 h 227044"/>
                <a:gd name="connsiteX3" fmla="*/ 72718 w 185506"/>
                <a:gd name="connsiteY3" fmla="*/ 36837 h 227044"/>
                <a:gd name="connsiteX4" fmla="*/ 77776 w 185506"/>
                <a:gd name="connsiteY4" fmla="*/ 43518 h 227044"/>
                <a:gd name="connsiteX5" fmla="*/ 80797 w 185506"/>
                <a:gd name="connsiteY5" fmla="*/ 57173 h 227044"/>
                <a:gd name="connsiteX6" fmla="*/ 83921 w 185506"/>
                <a:gd name="connsiteY6" fmla="*/ 62179 h 227044"/>
                <a:gd name="connsiteX7" fmla="*/ 108210 w 185506"/>
                <a:gd name="connsiteY7" fmla="*/ 48542 h 227044"/>
                <a:gd name="connsiteX8" fmla="*/ 110592 w 185506"/>
                <a:gd name="connsiteY8" fmla="*/ 43276 h 227044"/>
                <a:gd name="connsiteX9" fmla="*/ 114442 w 185506"/>
                <a:gd name="connsiteY9" fmla="*/ 33230 h 227044"/>
                <a:gd name="connsiteX10" fmla="*/ 118205 w 185506"/>
                <a:gd name="connsiteY10" fmla="*/ 17883 h 227044"/>
                <a:gd name="connsiteX11" fmla="*/ 118205 w 185506"/>
                <a:gd name="connsiteY11" fmla="*/ 7525 h 227044"/>
                <a:gd name="connsiteX12" fmla="*/ 117307 w 185506"/>
                <a:gd name="connsiteY12" fmla="*/ 6714 h 227044"/>
                <a:gd name="connsiteX13" fmla="*/ 114580 w 185506"/>
                <a:gd name="connsiteY13" fmla="*/ 1086 h 227044"/>
                <a:gd name="connsiteX14" fmla="*/ 118706 w 185506"/>
                <a:gd name="connsiteY14" fmla="*/ -295 h 227044"/>
                <a:gd name="connsiteX15" fmla="*/ 139645 w 185506"/>
                <a:gd name="connsiteY15" fmla="*/ 10322 h 227044"/>
                <a:gd name="connsiteX16" fmla="*/ 139214 w 185506"/>
                <a:gd name="connsiteY16" fmla="*/ 20024 h 227044"/>
                <a:gd name="connsiteX17" fmla="*/ 132429 w 185506"/>
                <a:gd name="connsiteY17" fmla="*/ 36492 h 227044"/>
                <a:gd name="connsiteX18" fmla="*/ 137418 w 185506"/>
                <a:gd name="connsiteY18" fmla="*/ 36492 h 227044"/>
                <a:gd name="connsiteX19" fmla="*/ 152454 w 185506"/>
                <a:gd name="connsiteY19" fmla="*/ 28396 h 227044"/>
                <a:gd name="connsiteX20" fmla="*/ 159238 w 185506"/>
                <a:gd name="connsiteY20" fmla="*/ 33989 h 227044"/>
                <a:gd name="connsiteX21" fmla="*/ 165884 w 185506"/>
                <a:gd name="connsiteY21" fmla="*/ 42051 h 227044"/>
                <a:gd name="connsiteX22" fmla="*/ 140785 w 185506"/>
                <a:gd name="connsiteY22" fmla="*/ 71311 h 227044"/>
                <a:gd name="connsiteX23" fmla="*/ 129633 w 185506"/>
                <a:gd name="connsiteY23" fmla="*/ 79390 h 227044"/>
                <a:gd name="connsiteX24" fmla="*/ 127113 w 185506"/>
                <a:gd name="connsiteY24" fmla="*/ 75782 h 227044"/>
                <a:gd name="connsiteX25" fmla="*/ 123487 w 185506"/>
                <a:gd name="connsiteY25" fmla="*/ 67151 h 227044"/>
                <a:gd name="connsiteX26" fmla="*/ 128511 w 185506"/>
                <a:gd name="connsiteY26" fmla="*/ 67738 h 227044"/>
                <a:gd name="connsiteX27" fmla="*/ 142425 w 185506"/>
                <a:gd name="connsiteY27" fmla="*/ 48231 h 227044"/>
                <a:gd name="connsiteX28" fmla="*/ 144669 w 185506"/>
                <a:gd name="connsiteY28" fmla="*/ 41326 h 227044"/>
                <a:gd name="connsiteX29" fmla="*/ 140767 w 185506"/>
                <a:gd name="connsiteY29" fmla="*/ 40480 h 227044"/>
                <a:gd name="connsiteX30" fmla="*/ 127924 w 185506"/>
                <a:gd name="connsiteY30" fmla="*/ 49957 h 227044"/>
                <a:gd name="connsiteX31" fmla="*/ 121243 w 185506"/>
                <a:gd name="connsiteY31" fmla="*/ 60833 h 227044"/>
                <a:gd name="connsiteX32" fmla="*/ 112336 w 185506"/>
                <a:gd name="connsiteY32" fmla="*/ 87313 h 227044"/>
                <a:gd name="connsiteX33" fmla="*/ 107554 w 185506"/>
                <a:gd name="connsiteY33" fmla="*/ 97896 h 227044"/>
                <a:gd name="connsiteX34" fmla="*/ 109470 w 185506"/>
                <a:gd name="connsiteY34" fmla="*/ 99501 h 227044"/>
                <a:gd name="connsiteX35" fmla="*/ 124092 w 185506"/>
                <a:gd name="connsiteY35" fmla="*/ 94581 h 227044"/>
                <a:gd name="connsiteX36" fmla="*/ 150210 w 185506"/>
                <a:gd name="connsiteY36" fmla="*/ 85950 h 227044"/>
                <a:gd name="connsiteX37" fmla="*/ 164210 w 185506"/>
                <a:gd name="connsiteY37" fmla="*/ 79269 h 227044"/>
                <a:gd name="connsiteX38" fmla="*/ 177589 w 185506"/>
                <a:gd name="connsiteY38" fmla="*/ 79839 h 227044"/>
                <a:gd name="connsiteX39" fmla="*/ 163036 w 185506"/>
                <a:gd name="connsiteY39" fmla="*/ 99605 h 227044"/>
                <a:gd name="connsiteX40" fmla="*/ 152506 w 185506"/>
                <a:gd name="connsiteY40" fmla="*/ 101590 h 227044"/>
                <a:gd name="connsiteX41" fmla="*/ 149209 w 185506"/>
                <a:gd name="connsiteY41" fmla="*/ 99622 h 227044"/>
                <a:gd name="connsiteX42" fmla="*/ 151349 w 185506"/>
                <a:gd name="connsiteY42" fmla="*/ 96549 h 227044"/>
                <a:gd name="connsiteX43" fmla="*/ 124281 w 185506"/>
                <a:gd name="connsiteY43" fmla="*/ 104352 h 227044"/>
                <a:gd name="connsiteX44" fmla="*/ 108452 w 185506"/>
                <a:gd name="connsiteY44" fmla="*/ 111602 h 227044"/>
                <a:gd name="connsiteX45" fmla="*/ 115616 w 185506"/>
                <a:gd name="connsiteY45" fmla="*/ 118593 h 227044"/>
                <a:gd name="connsiteX46" fmla="*/ 119586 w 185506"/>
                <a:gd name="connsiteY46" fmla="*/ 132283 h 227044"/>
                <a:gd name="connsiteX47" fmla="*/ 112957 w 185506"/>
                <a:gd name="connsiteY47" fmla="*/ 151462 h 227044"/>
                <a:gd name="connsiteX48" fmla="*/ 121796 w 185506"/>
                <a:gd name="connsiteY48" fmla="*/ 158090 h 227044"/>
                <a:gd name="connsiteX49" fmla="*/ 124558 w 185506"/>
                <a:gd name="connsiteY49" fmla="*/ 167067 h 227044"/>
                <a:gd name="connsiteX50" fmla="*/ 108434 w 185506"/>
                <a:gd name="connsiteY50" fmla="*/ 170951 h 227044"/>
                <a:gd name="connsiteX51" fmla="*/ 104982 w 185506"/>
                <a:gd name="connsiteY51" fmla="*/ 170589 h 227044"/>
                <a:gd name="connsiteX52" fmla="*/ 78829 w 185506"/>
                <a:gd name="connsiteY52" fmla="*/ 199227 h 227044"/>
                <a:gd name="connsiteX53" fmla="*/ 50449 w 185506"/>
                <a:gd name="connsiteY53" fmla="*/ 220719 h 227044"/>
                <a:gd name="connsiteX54" fmla="*/ 11746 w 185506"/>
                <a:gd name="connsiteY54" fmla="*/ 223775 h 227044"/>
                <a:gd name="connsiteX55" fmla="*/ 11384 w 185506"/>
                <a:gd name="connsiteY55" fmla="*/ 214281 h 227044"/>
                <a:gd name="connsiteX56" fmla="*/ 13110 w 185506"/>
                <a:gd name="connsiteY56" fmla="*/ 210517 h 227044"/>
                <a:gd name="connsiteX57" fmla="*/ 23157 w 185506"/>
                <a:gd name="connsiteY57" fmla="*/ 212606 h 227044"/>
                <a:gd name="connsiteX58" fmla="*/ 42146 w 185506"/>
                <a:gd name="connsiteY58" fmla="*/ 213694 h 227044"/>
                <a:gd name="connsiteX59" fmla="*/ 75048 w 185506"/>
                <a:gd name="connsiteY59" fmla="*/ 185832 h 227044"/>
                <a:gd name="connsiteX60" fmla="*/ 90481 w 185506"/>
                <a:gd name="connsiteY60" fmla="*/ 166480 h 227044"/>
                <a:gd name="connsiteX61" fmla="*/ 87857 w 185506"/>
                <a:gd name="connsiteY61" fmla="*/ 163925 h 227044"/>
                <a:gd name="connsiteX62" fmla="*/ 74047 w 185506"/>
                <a:gd name="connsiteY62" fmla="*/ 154241 h 227044"/>
                <a:gd name="connsiteX63" fmla="*/ 80158 w 185506"/>
                <a:gd name="connsiteY63" fmla="*/ 132283 h 227044"/>
                <a:gd name="connsiteX64" fmla="*/ 82385 w 185506"/>
                <a:gd name="connsiteY64" fmla="*/ 119111 h 227044"/>
                <a:gd name="connsiteX65" fmla="*/ 67349 w 185506"/>
                <a:gd name="connsiteY65" fmla="*/ 125757 h 227044"/>
                <a:gd name="connsiteX66" fmla="*/ 37088 w 185506"/>
                <a:gd name="connsiteY66" fmla="*/ 139412 h 227044"/>
                <a:gd name="connsiteX67" fmla="*/ 19980 w 185506"/>
                <a:gd name="connsiteY67" fmla="*/ 150340 h 227044"/>
                <a:gd name="connsiteX68" fmla="*/ 1596 w 185506"/>
                <a:gd name="connsiteY68" fmla="*/ 142554 h 227044"/>
                <a:gd name="connsiteX69" fmla="*/ 3823 w 185506"/>
                <a:gd name="connsiteY69" fmla="*/ 133595 h 227044"/>
                <a:gd name="connsiteX70" fmla="*/ 17805 w 185506"/>
                <a:gd name="connsiteY70" fmla="*/ 131868 h 227044"/>
                <a:gd name="connsiteX71" fmla="*/ 57320 w 185506"/>
                <a:gd name="connsiteY71" fmla="*/ 115469 h 227044"/>
                <a:gd name="connsiteX72" fmla="*/ 91275 w 185506"/>
                <a:gd name="connsiteY72" fmla="*/ 103385 h 227044"/>
                <a:gd name="connsiteX73" fmla="*/ 96299 w 185506"/>
                <a:gd name="connsiteY73" fmla="*/ 95030 h 227044"/>
                <a:gd name="connsiteX74" fmla="*/ 103117 w 185506"/>
                <a:gd name="connsiteY74" fmla="*/ 68825 h 227044"/>
                <a:gd name="connsiteX75" fmla="*/ 104654 w 185506"/>
                <a:gd name="connsiteY75" fmla="*/ 60729 h 227044"/>
                <a:gd name="connsiteX76" fmla="*/ 99475 w 185506"/>
                <a:gd name="connsiteY76" fmla="*/ 63819 h 227044"/>
                <a:gd name="connsiteX77" fmla="*/ 77569 w 185506"/>
                <a:gd name="connsiteY77" fmla="*/ 84776 h 227044"/>
                <a:gd name="connsiteX78" fmla="*/ 70318 w 185506"/>
                <a:gd name="connsiteY78" fmla="*/ 92320 h 227044"/>
                <a:gd name="connsiteX79" fmla="*/ 92639 w 185506"/>
                <a:gd name="connsiteY79" fmla="*/ 133526 h 227044"/>
                <a:gd name="connsiteX80" fmla="*/ 97697 w 185506"/>
                <a:gd name="connsiteY80" fmla="*/ 118179 h 227044"/>
                <a:gd name="connsiteX81" fmla="*/ 103756 w 185506"/>
                <a:gd name="connsiteY81" fmla="*/ 120147 h 227044"/>
                <a:gd name="connsiteX82" fmla="*/ 101547 w 185506"/>
                <a:gd name="connsiteY82" fmla="*/ 126293 h 227044"/>
                <a:gd name="connsiteX83" fmla="*/ 97093 w 185506"/>
                <a:gd name="connsiteY83" fmla="*/ 137427 h 227044"/>
                <a:gd name="connsiteX84" fmla="*/ 93778 w 185506"/>
                <a:gd name="connsiteY84" fmla="*/ 148009 h 227044"/>
                <a:gd name="connsiteX85" fmla="*/ 88600 w 185506"/>
                <a:gd name="connsiteY85" fmla="*/ 144677 h 227044"/>
                <a:gd name="connsiteX86" fmla="*/ 92553 w 185506"/>
                <a:gd name="connsiteY86" fmla="*/ 133526 h 22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85506" h="227044">
                  <a:moveTo>
                    <a:pt x="70318" y="92302"/>
                  </a:moveTo>
                  <a:cubicBezTo>
                    <a:pt x="70318" y="92302"/>
                    <a:pt x="60271" y="90334"/>
                    <a:pt x="65813" y="74159"/>
                  </a:cubicBezTo>
                  <a:cubicBezTo>
                    <a:pt x="65813" y="74159"/>
                    <a:pt x="68696" y="69999"/>
                    <a:pt x="70992" y="60505"/>
                  </a:cubicBezTo>
                  <a:cubicBezTo>
                    <a:pt x="72770" y="52750"/>
                    <a:pt x="73351" y="44768"/>
                    <a:pt x="72718" y="36837"/>
                  </a:cubicBezTo>
                  <a:cubicBezTo>
                    <a:pt x="75003" y="38540"/>
                    <a:pt x="76759" y="40856"/>
                    <a:pt x="77776" y="43518"/>
                  </a:cubicBezTo>
                  <a:cubicBezTo>
                    <a:pt x="79416" y="46608"/>
                    <a:pt x="79502" y="52719"/>
                    <a:pt x="80797" y="57173"/>
                  </a:cubicBezTo>
                  <a:cubicBezTo>
                    <a:pt x="81487" y="59400"/>
                    <a:pt x="82178" y="61644"/>
                    <a:pt x="83921" y="62179"/>
                  </a:cubicBezTo>
                  <a:cubicBezTo>
                    <a:pt x="85389" y="62472"/>
                    <a:pt x="106605" y="49940"/>
                    <a:pt x="108210" y="48542"/>
                  </a:cubicBezTo>
                  <a:cubicBezTo>
                    <a:pt x="109815" y="47143"/>
                    <a:pt x="109936" y="45210"/>
                    <a:pt x="110592" y="43276"/>
                  </a:cubicBezTo>
                  <a:cubicBezTo>
                    <a:pt x="111731" y="40186"/>
                    <a:pt x="113130" y="36820"/>
                    <a:pt x="114442" y="33230"/>
                  </a:cubicBezTo>
                  <a:cubicBezTo>
                    <a:pt x="116104" y="28223"/>
                    <a:pt x="117363" y="23091"/>
                    <a:pt x="118205" y="17883"/>
                  </a:cubicBezTo>
                  <a:cubicBezTo>
                    <a:pt x="118754" y="14453"/>
                    <a:pt x="118754" y="10955"/>
                    <a:pt x="118205" y="7525"/>
                  </a:cubicBezTo>
                  <a:cubicBezTo>
                    <a:pt x="117946" y="7249"/>
                    <a:pt x="117342" y="7215"/>
                    <a:pt x="117307" y="6714"/>
                  </a:cubicBezTo>
                  <a:cubicBezTo>
                    <a:pt x="117307" y="6714"/>
                    <a:pt x="113458" y="3348"/>
                    <a:pt x="114580" y="1086"/>
                  </a:cubicBezTo>
                  <a:cubicBezTo>
                    <a:pt x="115150" y="-260"/>
                    <a:pt x="116789" y="-260"/>
                    <a:pt x="118706" y="-295"/>
                  </a:cubicBezTo>
                  <a:cubicBezTo>
                    <a:pt x="127941" y="-1417"/>
                    <a:pt x="136849" y="7491"/>
                    <a:pt x="139645" y="10322"/>
                  </a:cubicBezTo>
                  <a:cubicBezTo>
                    <a:pt x="141924" y="13084"/>
                    <a:pt x="140215" y="16985"/>
                    <a:pt x="139214" y="20024"/>
                  </a:cubicBezTo>
                  <a:cubicBezTo>
                    <a:pt x="137574" y="25651"/>
                    <a:pt x="132429" y="31227"/>
                    <a:pt x="132429" y="36492"/>
                  </a:cubicBezTo>
                  <a:cubicBezTo>
                    <a:pt x="134049" y="37034"/>
                    <a:pt x="135799" y="37034"/>
                    <a:pt x="137418" y="36492"/>
                  </a:cubicBezTo>
                  <a:cubicBezTo>
                    <a:pt x="142442" y="35077"/>
                    <a:pt x="148035" y="28413"/>
                    <a:pt x="152454" y="28396"/>
                  </a:cubicBezTo>
                  <a:cubicBezTo>
                    <a:pt x="155251" y="28396"/>
                    <a:pt x="157478" y="31451"/>
                    <a:pt x="159238" y="33989"/>
                  </a:cubicBezTo>
                  <a:cubicBezTo>
                    <a:pt x="161396" y="36751"/>
                    <a:pt x="165298" y="39168"/>
                    <a:pt x="165884" y="42051"/>
                  </a:cubicBezTo>
                  <a:cubicBezTo>
                    <a:pt x="167524" y="48956"/>
                    <a:pt x="147431" y="65735"/>
                    <a:pt x="140785" y="71311"/>
                  </a:cubicBezTo>
                  <a:cubicBezTo>
                    <a:pt x="136883" y="74660"/>
                    <a:pt x="133362" y="79079"/>
                    <a:pt x="129633" y="79390"/>
                  </a:cubicBezTo>
                  <a:cubicBezTo>
                    <a:pt x="127907" y="79390"/>
                    <a:pt x="128010" y="78009"/>
                    <a:pt x="127113" y="75782"/>
                  </a:cubicBezTo>
                  <a:cubicBezTo>
                    <a:pt x="126215" y="73555"/>
                    <a:pt x="123522" y="70741"/>
                    <a:pt x="123487" y="67151"/>
                  </a:cubicBezTo>
                  <a:cubicBezTo>
                    <a:pt x="124915" y="68285"/>
                    <a:pt x="126861" y="68511"/>
                    <a:pt x="128511" y="67738"/>
                  </a:cubicBezTo>
                  <a:cubicBezTo>
                    <a:pt x="132240" y="66098"/>
                    <a:pt x="140180" y="52460"/>
                    <a:pt x="142425" y="48231"/>
                  </a:cubicBezTo>
                  <a:cubicBezTo>
                    <a:pt x="143721" y="46145"/>
                    <a:pt x="144493" y="43775"/>
                    <a:pt x="144669" y="41326"/>
                  </a:cubicBezTo>
                  <a:cubicBezTo>
                    <a:pt x="144669" y="39358"/>
                    <a:pt x="142942" y="39945"/>
                    <a:pt x="140767" y="40480"/>
                  </a:cubicBezTo>
                  <a:cubicBezTo>
                    <a:pt x="137418" y="41067"/>
                    <a:pt x="132447" y="43570"/>
                    <a:pt x="127924" y="49957"/>
                  </a:cubicBezTo>
                  <a:cubicBezTo>
                    <a:pt x="125198" y="53251"/>
                    <a:pt x="122949" y="56912"/>
                    <a:pt x="121243" y="60833"/>
                  </a:cubicBezTo>
                  <a:cubicBezTo>
                    <a:pt x="120173" y="62783"/>
                    <a:pt x="116064" y="77267"/>
                    <a:pt x="112336" y="87313"/>
                  </a:cubicBezTo>
                  <a:cubicBezTo>
                    <a:pt x="110092" y="93442"/>
                    <a:pt x="107330" y="97343"/>
                    <a:pt x="107554" y="97896"/>
                  </a:cubicBezTo>
                  <a:cubicBezTo>
                    <a:pt x="107727" y="98819"/>
                    <a:pt x="108529" y="99492"/>
                    <a:pt x="109470" y="99501"/>
                  </a:cubicBezTo>
                  <a:cubicBezTo>
                    <a:pt x="111801" y="99018"/>
                    <a:pt x="116772" y="97084"/>
                    <a:pt x="124092" y="94581"/>
                  </a:cubicBezTo>
                  <a:cubicBezTo>
                    <a:pt x="131411" y="92078"/>
                    <a:pt x="141009" y="89540"/>
                    <a:pt x="150210" y="85950"/>
                  </a:cubicBezTo>
                  <a:cubicBezTo>
                    <a:pt x="155251" y="83740"/>
                    <a:pt x="159722" y="80650"/>
                    <a:pt x="164210" y="79269"/>
                  </a:cubicBezTo>
                  <a:cubicBezTo>
                    <a:pt x="168617" y="78042"/>
                    <a:pt x="173301" y="78240"/>
                    <a:pt x="177589" y="79839"/>
                  </a:cubicBezTo>
                  <a:cubicBezTo>
                    <a:pt x="198166" y="87348"/>
                    <a:pt x="172565" y="99052"/>
                    <a:pt x="163036" y="99605"/>
                  </a:cubicBezTo>
                  <a:cubicBezTo>
                    <a:pt x="159485" y="100024"/>
                    <a:pt x="155967" y="100687"/>
                    <a:pt x="152506" y="101590"/>
                  </a:cubicBezTo>
                  <a:cubicBezTo>
                    <a:pt x="145756" y="103454"/>
                    <a:pt x="144703" y="104628"/>
                    <a:pt x="149209" y="99622"/>
                  </a:cubicBezTo>
                  <a:cubicBezTo>
                    <a:pt x="150175" y="99035"/>
                    <a:pt x="150262" y="97395"/>
                    <a:pt x="151349" y="96549"/>
                  </a:cubicBezTo>
                  <a:cubicBezTo>
                    <a:pt x="151349" y="96549"/>
                    <a:pt x="136296" y="100450"/>
                    <a:pt x="124281" y="104352"/>
                  </a:cubicBezTo>
                  <a:cubicBezTo>
                    <a:pt x="116789" y="106855"/>
                    <a:pt x="108590" y="109099"/>
                    <a:pt x="108452" y="111602"/>
                  </a:cubicBezTo>
                  <a:cubicBezTo>
                    <a:pt x="108452" y="111602"/>
                    <a:pt x="111904" y="115210"/>
                    <a:pt x="115616" y="118593"/>
                  </a:cubicBezTo>
                  <a:cubicBezTo>
                    <a:pt x="122676" y="126379"/>
                    <a:pt x="123470" y="123600"/>
                    <a:pt x="119586" y="132283"/>
                  </a:cubicBezTo>
                  <a:cubicBezTo>
                    <a:pt x="118222" y="135304"/>
                    <a:pt x="112353" y="148285"/>
                    <a:pt x="112957" y="151462"/>
                  </a:cubicBezTo>
                  <a:cubicBezTo>
                    <a:pt x="113561" y="154638"/>
                    <a:pt x="116531" y="153481"/>
                    <a:pt x="121796" y="158090"/>
                  </a:cubicBezTo>
                  <a:cubicBezTo>
                    <a:pt x="126267" y="162009"/>
                    <a:pt x="125248" y="164668"/>
                    <a:pt x="124558" y="167067"/>
                  </a:cubicBezTo>
                  <a:cubicBezTo>
                    <a:pt x="122918" y="170986"/>
                    <a:pt x="117653" y="174870"/>
                    <a:pt x="108434" y="170951"/>
                  </a:cubicBezTo>
                  <a:cubicBezTo>
                    <a:pt x="107366" y="170413"/>
                    <a:pt x="106138" y="170285"/>
                    <a:pt x="104982" y="170589"/>
                  </a:cubicBezTo>
                  <a:cubicBezTo>
                    <a:pt x="101201" y="171504"/>
                    <a:pt x="82161" y="195758"/>
                    <a:pt x="78829" y="199227"/>
                  </a:cubicBezTo>
                  <a:cubicBezTo>
                    <a:pt x="70508" y="207859"/>
                    <a:pt x="61014" y="215938"/>
                    <a:pt x="50449" y="220719"/>
                  </a:cubicBezTo>
                  <a:cubicBezTo>
                    <a:pt x="28681" y="231181"/>
                    <a:pt x="11936" y="224845"/>
                    <a:pt x="11746" y="223775"/>
                  </a:cubicBezTo>
                  <a:cubicBezTo>
                    <a:pt x="10866" y="220685"/>
                    <a:pt x="10741" y="217429"/>
                    <a:pt x="11384" y="214281"/>
                  </a:cubicBezTo>
                  <a:cubicBezTo>
                    <a:pt x="11919" y="212554"/>
                    <a:pt x="11971" y="210707"/>
                    <a:pt x="13110" y="210517"/>
                  </a:cubicBezTo>
                  <a:cubicBezTo>
                    <a:pt x="14836" y="209585"/>
                    <a:pt x="18703" y="211501"/>
                    <a:pt x="23157" y="212606"/>
                  </a:cubicBezTo>
                  <a:cubicBezTo>
                    <a:pt x="29889" y="214039"/>
                    <a:pt x="38210" y="215558"/>
                    <a:pt x="42146" y="213694"/>
                  </a:cubicBezTo>
                  <a:cubicBezTo>
                    <a:pt x="54471" y="206668"/>
                    <a:pt x="66124" y="195412"/>
                    <a:pt x="75048" y="185832"/>
                  </a:cubicBezTo>
                  <a:cubicBezTo>
                    <a:pt x="83265" y="177097"/>
                    <a:pt x="89497" y="170295"/>
                    <a:pt x="90481" y="166480"/>
                  </a:cubicBezTo>
                  <a:cubicBezTo>
                    <a:pt x="90688" y="165013"/>
                    <a:pt x="89514" y="164305"/>
                    <a:pt x="87857" y="163925"/>
                  </a:cubicBezTo>
                  <a:cubicBezTo>
                    <a:pt x="80037" y="162061"/>
                    <a:pt x="75031" y="159040"/>
                    <a:pt x="74047" y="154241"/>
                  </a:cubicBezTo>
                  <a:cubicBezTo>
                    <a:pt x="72890" y="147543"/>
                    <a:pt x="76792" y="139205"/>
                    <a:pt x="80158" y="132283"/>
                  </a:cubicBezTo>
                  <a:cubicBezTo>
                    <a:pt x="84059" y="124463"/>
                    <a:pt x="87270" y="118007"/>
                    <a:pt x="82385" y="119111"/>
                  </a:cubicBezTo>
                  <a:cubicBezTo>
                    <a:pt x="78225" y="120009"/>
                    <a:pt x="72942" y="123064"/>
                    <a:pt x="67349" y="125757"/>
                  </a:cubicBezTo>
                  <a:cubicBezTo>
                    <a:pt x="56474" y="130298"/>
                    <a:pt x="44079" y="135614"/>
                    <a:pt x="37088" y="139412"/>
                  </a:cubicBezTo>
                  <a:cubicBezTo>
                    <a:pt x="31073" y="142540"/>
                    <a:pt x="25347" y="146198"/>
                    <a:pt x="19980" y="150340"/>
                  </a:cubicBezTo>
                  <a:cubicBezTo>
                    <a:pt x="12747" y="156727"/>
                    <a:pt x="9899" y="159247"/>
                    <a:pt x="1596" y="142554"/>
                  </a:cubicBezTo>
                  <a:cubicBezTo>
                    <a:pt x="-1218" y="136754"/>
                    <a:pt x="-648" y="134958"/>
                    <a:pt x="3823" y="133595"/>
                  </a:cubicBezTo>
                  <a:cubicBezTo>
                    <a:pt x="8259" y="131868"/>
                    <a:pt x="13766" y="133595"/>
                    <a:pt x="17805" y="131868"/>
                  </a:cubicBezTo>
                  <a:cubicBezTo>
                    <a:pt x="23692" y="129659"/>
                    <a:pt x="40627" y="121511"/>
                    <a:pt x="57320" y="115469"/>
                  </a:cubicBezTo>
                  <a:cubicBezTo>
                    <a:pt x="72856" y="109876"/>
                    <a:pt x="88496" y="106492"/>
                    <a:pt x="91275" y="103385"/>
                  </a:cubicBezTo>
                  <a:cubicBezTo>
                    <a:pt x="93390" y="100889"/>
                    <a:pt x="95085" y="98068"/>
                    <a:pt x="96299" y="95030"/>
                  </a:cubicBezTo>
                  <a:cubicBezTo>
                    <a:pt x="99440" y="88039"/>
                    <a:pt x="101357" y="78855"/>
                    <a:pt x="103117" y="68825"/>
                  </a:cubicBezTo>
                  <a:cubicBezTo>
                    <a:pt x="103877" y="65373"/>
                    <a:pt x="106346" y="61040"/>
                    <a:pt x="104654" y="60729"/>
                  </a:cubicBezTo>
                  <a:cubicBezTo>
                    <a:pt x="103549" y="60453"/>
                    <a:pt x="101357" y="62714"/>
                    <a:pt x="99475" y="63819"/>
                  </a:cubicBezTo>
                  <a:cubicBezTo>
                    <a:pt x="92622" y="67513"/>
                    <a:pt x="81556" y="78648"/>
                    <a:pt x="77569" y="84776"/>
                  </a:cubicBezTo>
                  <a:cubicBezTo>
                    <a:pt x="74116" y="90076"/>
                    <a:pt x="77569" y="88694"/>
                    <a:pt x="70318" y="92320"/>
                  </a:cubicBezTo>
                  <a:close/>
                  <a:moveTo>
                    <a:pt x="92639" y="133526"/>
                  </a:moveTo>
                  <a:cubicBezTo>
                    <a:pt x="92639" y="133526"/>
                    <a:pt x="94866" y="122650"/>
                    <a:pt x="97697" y="118179"/>
                  </a:cubicBezTo>
                  <a:cubicBezTo>
                    <a:pt x="99993" y="114727"/>
                    <a:pt x="103221" y="116850"/>
                    <a:pt x="103756" y="120147"/>
                  </a:cubicBezTo>
                  <a:cubicBezTo>
                    <a:pt x="103929" y="121873"/>
                    <a:pt x="102824" y="123272"/>
                    <a:pt x="101547" y="126293"/>
                  </a:cubicBezTo>
                  <a:cubicBezTo>
                    <a:pt x="99591" y="129799"/>
                    <a:pt x="98094" y="133539"/>
                    <a:pt x="97093" y="137427"/>
                  </a:cubicBezTo>
                  <a:cubicBezTo>
                    <a:pt x="96420" y="140431"/>
                    <a:pt x="97093" y="145799"/>
                    <a:pt x="93778" y="148009"/>
                  </a:cubicBezTo>
                  <a:cubicBezTo>
                    <a:pt x="91534" y="149356"/>
                    <a:pt x="88755" y="148009"/>
                    <a:pt x="88600" y="144677"/>
                  </a:cubicBezTo>
                  <a:cubicBezTo>
                    <a:pt x="88082" y="142122"/>
                    <a:pt x="89739" y="138515"/>
                    <a:pt x="92553" y="133526"/>
                  </a:cubicBezTo>
                  <a:close/>
                </a:path>
              </a:pathLst>
            </a:custGeom>
            <a:grpFill/>
            <a:ln w="1718"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A21EF927-D395-23D4-C757-DEF362A415C3}"/>
                </a:ext>
              </a:extLst>
            </p:cNvPr>
            <p:cNvSpPr/>
            <p:nvPr/>
          </p:nvSpPr>
          <p:spPr>
            <a:xfrm>
              <a:off x="1293948" y="617958"/>
              <a:ext cx="140806" cy="167052"/>
            </a:xfrm>
            <a:custGeom>
              <a:avLst/>
              <a:gdLst>
                <a:gd name="connsiteX0" fmla="*/ 54928 w 140806"/>
                <a:gd name="connsiteY0" fmla="*/ 49187 h 167052"/>
                <a:gd name="connsiteX1" fmla="*/ 38442 w 140806"/>
                <a:gd name="connsiteY1" fmla="*/ 53381 h 167052"/>
                <a:gd name="connsiteX2" fmla="*/ 28378 w 140806"/>
                <a:gd name="connsiteY2" fmla="*/ 40849 h 167052"/>
                <a:gd name="connsiteX3" fmla="*/ 40116 w 140806"/>
                <a:gd name="connsiteY3" fmla="*/ 38087 h 167052"/>
                <a:gd name="connsiteX4" fmla="*/ 124254 w 140806"/>
                <a:gd name="connsiteY4" fmla="*/ -392 h 167052"/>
                <a:gd name="connsiteX5" fmla="*/ 137115 w 140806"/>
                <a:gd name="connsiteY5" fmla="*/ 13833 h 167052"/>
                <a:gd name="connsiteX6" fmla="*/ 81357 w 140806"/>
                <a:gd name="connsiteY6" fmla="*/ 46442 h 167052"/>
                <a:gd name="connsiteX7" fmla="*/ 88642 w 140806"/>
                <a:gd name="connsiteY7" fmla="*/ 31613 h 167052"/>
                <a:gd name="connsiteX8" fmla="*/ 65717 w 140806"/>
                <a:gd name="connsiteY8" fmla="*/ 45026 h 167052"/>
                <a:gd name="connsiteX9" fmla="*/ 69653 w 140806"/>
                <a:gd name="connsiteY9" fmla="*/ 47271 h 167052"/>
                <a:gd name="connsiteX10" fmla="*/ 82479 w 140806"/>
                <a:gd name="connsiteY10" fmla="*/ 56213 h 167052"/>
                <a:gd name="connsiteX11" fmla="*/ 81892 w 140806"/>
                <a:gd name="connsiteY11" fmla="*/ 70126 h 167052"/>
                <a:gd name="connsiteX12" fmla="*/ 90834 w 140806"/>
                <a:gd name="connsiteY12" fmla="*/ 73182 h 167052"/>
                <a:gd name="connsiteX13" fmla="*/ 108615 w 140806"/>
                <a:gd name="connsiteY13" fmla="*/ 64257 h 167052"/>
                <a:gd name="connsiteX14" fmla="*/ 115312 w 140806"/>
                <a:gd name="connsiteY14" fmla="*/ 70696 h 167052"/>
                <a:gd name="connsiteX15" fmla="*/ 120267 w 140806"/>
                <a:gd name="connsiteY15" fmla="*/ 78171 h 167052"/>
                <a:gd name="connsiteX16" fmla="*/ 116003 w 140806"/>
                <a:gd name="connsiteY16" fmla="*/ 85732 h 167052"/>
                <a:gd name="connsiteX17" fmla="*/ 98188 w 140806"/>
                <a:gd name="connsiteY17" fmla="*/ 119428 h 167052"/>
                <a:gd name="connsiteX18" fmla="*/ 90972 w 140806"/>
                <a:gd name="connsiteY18" fmla="*/ 131081 h 167052"/>
                <a:gd name="connsiteX19" fmla="*/ 74072 w 140806"/>
                <a:gd name="connsiteY19" fmla="*/ 136415 h 167052"/>
                <a:gd name="connsiteX20" fmla="*/ 66304 w 140806"/>
                <a:gd name="connsiteY20" fmla="*/ 126420 h 167052"/>
                <a:gd name="connsiteX21" fmla="*/ 58794 w 140806"/>
                <a:gd name="connsiteY21" fmla="*/ 127749 h 167052"/>
                <a:gd name="connsiteX22" fmla="*/ 57068 w 140806"/>
                <a:gd name="connsiteY22" fmla="*/ 133670 h 167052"/>
                <a:gd name="connsiteX23" fmla="*/ 52580 w 140806"/>
                <a:gd name="connsiteY23" fmla="*/ 138849 h 167052"/>
                <a:gd name="connsiteX24" fmla="*/ 54582 w 140806"/>
                <a:gd name="connsiteY24" fmla="*/ 142509 h 167052"/>
                <a:gd name="connsiteX25" fmla="*/ 66856 w 140806"/>
                <a:gd name="connsiteY25" fmla="*/ 143130 h 167052"/>
                <a:gd name="connsiteX26" fmla="*/ 75177 w 140806"/>
                <a:gd name="connsiteY26" fmla="*/ 143665 h 167052"/>
                <a:gd name="connsiteX27" fmla="*/ 75764 w 140806"/>
                <a:gd name="connsiteY27" fmla="*/ 152297 h 167052"/>
                <a:gd name="connsiteX28" fmla="*/ 69342 w 140806"/>
                <a:gd name="connsiteY28" fmla="*/ 157475 h 167052"/>
                <a:gd name="connsiteX29" fmla="*/ 62955 w 140806"/>
                <a:gd name="connsiteY29" fmla="*/ 161567 h 167052"/>
                <a:gd name="connsiteX30" fmla="*/ 58397 w 140806"/>
                <a:gd name="connsiteY30" fmla="*/ 162326 h 167052"/>
                <a:gd name="connsiteX31" fmla="*/ 63179 w 140806"/>
                <a:gd name="connsiteY31" fmla="*/ 157665 h 167052"/>
                <a:gd name="connsiteX32" fmla="*/ 57362 w 140806"/>
                <a:gd name="connsiteY32" fmla="*/ 153367 h 167052"/>
                <a:gd name="connsiteX33" fmla="*/ 43966 w 140806"/>
                <a:gd name="connsiteY33" fmla="*/ 154869 h 167052"/>
                <a:gd name="connsiteX34" fmla="*/ 43258 w 140806"/>
                <a:gd name="connsiteY34" fmla="*/ 141059 h 167052"/>
                <a:gd name="connsiteX35" fmla="*/ 46711 w 140806"/>
                <a:gd name="connsiteY35" fmla="*/ 128025 h 167052"/>
                <a:gd name="connsiteX36" fmla="*/ 39460 w 140806"/>
                <a:gd name="connsiteY36" fmla="*/ 125453 h 167052"/>
                <a:gd name="connsiteX37" fmla="*/ 35904 w 140806"/>
                <a:gd name="connsiteY37" fmla="*/ 118013 h 167052"/>
                <a:gd name="connsiteX38" fmla="*/ 23717 w 140806"/>
                <a:gd name="connsiteY38" fmla="*/ 124158 h 167052"/>
                <a:gd name="connsiteX39" fmla="*/ 12289 w 140806"/>
                <a:gd name="connsiteY39" fmla="*/ 131064 h 167052"/>
                <a:gd name="connsiteX40" fmla="*/ 15275 w 140806"/>
                <a:gd name="connsiteY40" fmla="*/ 141646 h 167052"/>
                <a:gd name="connsiteX41" fmla="*/ 18728 w 140806"/>
                <a:gd name="connsiteY41" fmla="*/ 157078 h 167052"/>
                <a:gd name="connsiteX42" fmla="*/ 15431 w 140806"/>
                <a:gd name="connsiteY42" fmla="*/ 163776 h 167052"/>
                <a:gd name="connsiteX43" fmla="*/ 9251 w 140806"/>
                <a:gd name="connsiteY43" fmla="*/ 166538 h 167052"/>
                <a:gd name="connsiteX44" fmla="*/ 4072 w 140806"/>
                <a:gd name="connsiteY44" fmla="*/ 120861 h 167052"/>
                <a:gd name="connsiteX45" fmla="*/ 5988 w 140806"/>
                <a:gd name="connsiteY45" fmla="*/ 115216 h 167052"/>
                <a:gd name="connsiteX46" fmla="*/ 8042 w 140806"/>
                <a:gd name="connsiteY46" fmla="*/ 120223 h 167052"/>
                <a:gd name="connsiteX47" fmla="*/ 10960 w 140806"/>
                <a:gd name="connsiteY47" fmla="*/ 126972 h 167052"/>
                <a:gd name="connsiteX48" fmla="*/ 27152 w 140806"/>
                <a:gd name="connsiteY48" fmla="*/ 116097 h 167052"/>
                <a:gd name="connsiteX49" fmla="*/ 34920 w 140806"/>
                <a:gd name="connsiteY49" fmla="*/ 109727 h 167052"/>
                <a:gd name="connsiteX50" fmla="*/ 35214 w 140806"/>
                <a:gd name="connsiteY50" fmla="*/ 100785 h 167052"/>
                <a:gd name="connsiteX51" fmla="*/ 36422 w 140806"/>
                <a:gd name="connsiteY51" fmla="*/ 79068 h 167052"/>
                <a:gd name="connsiteX52" fmla="*/ 42188 w 140806"/>
                <a:gd name="connsiteY52" fmla="*/ 85732 h 167052"/>
                <a:gd name="connsiteX53" fmla="*/ 47211 w 140806"/>
                <a:gd name="connsiteY53" fmla="*/ 94657 h 167052"/>
                <a:gd name="connsiteX54" fmla="*/ 52787 w 140806"/>
                <a:gd name="connsiteY54" fmla="*/ 96383 h 167052"/>
                <a:gd name="connsiteX55" fmla="*/ 63921 w 140806"/>
                <a:gd name="connsiteY55" fmla="*/ 89478 h 167052"/>
                <a:gd name="connsiteX56" fmla="*/ 67288 w 140806"/>
                <a:gd name="connsiteY56" fmla="*/ 69384 h 167052"/>
                <a:gd name="connsiteX57" fmla="*/ 54807 w 140806"/>
                <a:gd name="connsiteY57" fmla="*/ 49273 h 167052"/>
                <a:gd name="connsiteX58" fmla="*/ 75194 w 140806"/>
                <a:gd name="connsiteY58" fmla="*/ 106361 h 167052"/>
                <a:gd name="connsiteX59" fmla="*/ 85776 w 140806"/>
                <a:gd name="connsiteY59" fmla="*/ 89098 h 167052"/>
                <a:gd name="connsiteX60" fmla="*/ 98637 w 140806"/>
                <a:gd name="connsiteY60" fmla="*/ 80467 h 167052"/>
                <a:gd name="connsiteX61" fmla="*/ 96358 w 140806"/>
                <a:gd name="connsiteY61" fmla="*/ 89426 h 167052"/>
                <a:gd name="connsiteX62" fmla="*/ 90972 w 140806"/>
                <a:gd name="connsiteY62" fmla="*/ 103581 h 167052"/>
                <a:gd name="connsiteX63" fmla="*/ 82997 w 140806"/>
                <a:gd name="connsiteY63" fmla="*/ 119394 h 167052"/>
                <a:gd name="connsiteX64" fmla="*/ 75194 w 140806"/>
                <a:gd name="connsiteY64" fmla="*/ 106395 h 16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40806" h="167052">
                  <a:moveTo>
                    <a:pt x="54928" y="49187"/>
                  </a:moveTo>
                  <a:cubicBezTo>
                    <a:pt x="54600" y="49187"/>
                    <a:pt x="45675" y="53658"/>
                    <a:pt x="38442" y="53381"/>
                  </a:cubicBezTo>
                  <a:cubicBezTo>
                    <a:pt x="33539" y="53105"/>
                    <a:pt x="30639" y="50067"/>
                    <a:pt x="28378" y="40849"/>
                  </a:cubicBezTo>
                  <a:cubicBezTo>
                    <a:pt x="32395" y="40448"/>
                    <a:pt x="36343" y="39520"/>
                    <a:pt x="40116" y="38087"/>
                  </a:cubicBezTo>
                  <a:cubicBezTo>
                    <a:pt x="63248" y="29991"/>
                    <a:pt x="113344" y="9949"/>
                    <a:pt x="124254" y="-392"/>
                  </a:cubicBezTo>
                  <a:cubicBezTo>
                    <a:pt x="124254" y="-392"/>
                    <a:pt x="149890" y="1870"/>
                    <a:pt x="137115" y="13833"/>
                  </a:cubicBezTo>
                  <a:cubicBezTo>
                    <a:pt x="137115" y="13833"/>
                    <a:pt x="81357" y="41712"/>
                    <a:pt x="81357" y="46442"/>
                  </a:cubicBezTo>
                  <a:cubicBezTo>
                    <a:pt x="84117" y="41669"/>
                    <a:pt x="86551" y="36714"/>
                    <a:pt x="88642" y="31613"/>
                  </a:cubicBezTo>
                  <a:cubicBezTo>
                    <a:pt x="88642" y="31613"/>
                    <a:pt x="62748" y="41695"/>
                    <a:pt x="65717" y="45026"/>
                  </a:cubicBezTo>
                  <a:cubicBezTo>
                    <a:pt x="66977" y="45862"/>
                    <a:pt x="68292" y="46613"/>
                    <a:pt x="69653" y="47271"/>
                  </a:cubicBezTo>
                  <a:cubicBezTo>
                    <a:pt x="76558" y="50067"/>
                    <a:pt x="80822" y="52570"/>
                    <a:pt x="82479" y="56213"/>
                  </a:cubicBezTo>
                  <a:cubicBezTo>
                    <a:pt x="84101" y="59544"/>
                    <a:pt x="83238" y="63963"/>
                    <a:pt x="81892" y="70126"/>
                  </a:cubicBezTo>
                  <a:cubicBezTo>
                    <a:pt x="79596" y="80985"/>
                    <a:pt x="85241" y="78222"/>
                    <a:pt x="90834" y="73182"/>
                  </a:cubicBezTo>
                  <a:cubicBezTo>
                    <a:pt x="96220" y="68452"/>
                    <a:pt x="101451" y="62306"/>
                    <a:pt x="108615" y="64257"/>
                  </a:cubicBezTo>
                  <a:cubicBezTo>
                    <a:pt x="110893" y="65034"/>
                    <a:pt x="112067" y="67606"/>
                    <a:pt x="115312" y="70696"/>
                  </a:cubicBezTo>
                  <a:cubicBezTo>
                    <a:pt x="117539" y="72923"/>
                    <a:pt x="120267" y="74580"/>
                    <a:pt x="120267" y="78171"/>
                  </a:cubicBezTo>
                  <a:cubicBezTo>
                    <a:pt x="120267" y="80173"/>
                    <a:pt x="118109" y="82694"/>
                    <a:pt x="116003" y="85732"/>
                  </a:cubicBezTo>
                  <a:cubicBezTo>
                    <a:pt x="112550" y="91273"/>
                    <a:pt x="105317" y="106136"/>
                    <a:pt x="98188" y="119428"/>
                  </a:cubicBezTo>
                  <a:cubicBezTo>
                    <a:pt x="95840" y="123623"/>
                    <a:pt x="93009" y="127542"/>
                    <a:pt x="90972" y="131081"/>
                  </a:cubicBezTo>
                  <a:cubicBezTo>
                    <a:pt x="86743" y="138141"/>
                    <a:pt x="82462" y="144477"/>
                    <a:pt x="74072" y="136415"/>
                  </a:cubicBezTo>
                  <a:cubicBezTo>
                    <a:pt x="71308" y="133223"/>
                    <a:pt x="68715" y="129886"/>
                    <a:pt x="66304" y="126420"/>
                  </a:cubicBezTo>
                  <a:cubicBezTo>
                    <a:pt x="62126" y="121379"/>
                    <a:pt x="61263" y="122484"/>
                    <a:pt x="58794" y="127749"/>
                  </a:cubicBezTo>
                  <a:cubicBezTo>
                    <a:pt x="58121" y="129216"/>
                    <a:pt x="57914" y="132514"/>
                    <a:pt x="57068" y="133670"/>
                  </a:cubicBezTo>
                  <a:cubicBezTo>
                    <a:pt x="55670" y="136260"/>
                    <a:pt x="53616" y="136985"/>
                    <a:pt x="52580" y="138849"/>
                  </a:cubicBezTo>
                  <a:cubicBezTo>
                    <a:pt x="51803" y="140334"/>
                    <a:pt x="52873" y="141818"/>
                    <a:pt x="54582" y="142509"/>
                  </a:cubicBezTo>
                  <a:cubicBezTo>
                    <a:pt x="57534" y="143372"/>
                    <a:pt x="62420" y="143130"/>
                    <a:pt x="66856" y="143130"/>
                  </a:cubicBezTo>
                  <a:cubicBezTo>
                    <a:pt x="69641" y="143002"/>
                    <a:pt x="72432" y="143182"/>
                    <a:pt x="75177" y="143665"/>
                  </a:cubicBezTo>
                  <a:cubicBezTo>
                    <a:pt x="79441" y="145150"/>
                    <a:pt x="79665" y="149293"/>
                    <a:pt x="75764" y="152297"/>
                  </a:cubicBezTo>
                  <a:cubicBezTo>
                    <a:pt x="74434" y="153384"/>
                    <a:pt x="72311" y="155231"/>
                    <a:pt x="69342" y="157475"/>
                  </a:cubicBezTo>
                  <a:cubicBezTo>
                    <a:pt x="67526" y="159274"/>
                    <a:pt x="65349" y="160669"/>
                    <a:pt x="62955" y="161567"/>
                  </a:cubicBezTo>
                  <a:cubicBezTo>
                    <a:pt x="60348" y="162274"/>
                    <a:pt x="58501" y="162654"/>
                    <a:pt x="58397" y="162326"/>
                  </a:cubicBezTo>
                  <a:cubicBezTo>
                    <a:pt x="58397" y="162326"/>
                    <a:pt x="62920" y="158218"/>
                    <a:pt x="63179" y="157665"/>
                  </a:cubicBezTo>
                  <a:cubicBezTo>
                    <a:pt x="66217" y="152625"/>
                    <a:pt x="60987" y="152625"/>
                    <a:pt x="57362" y="153367"/>
                  </a:cubicBezTo>
                  <a:cubicBezTo>
                    <a:pt x="52338" y="154851"/>
                    <a:pt x="46780" y="157130"/>
                    <a:pt x="43966" y="154869"/>
                  </a:cubicBezTo>
                  <a:cubicBezTo>
                    <a:pt x="40651" y="152089"/>
                    <a:pt x="41566" y="146496"/>
                    <a:pt x="43258" y="141059"/>
                  </a:cubicBezTo>
                  <a:cubicBezTo>
                    <a:pt x="43793" y="139574"/>
                    <a:pt x="49335" y="128595"/>
                    <a:pt x="46711" y="128025"/>
                  </a:cubicBezTo>
                  <a:cubicBezTo>
                    <a:pt x="45174" y="127490"/>
                    <a:pt x="41722" y="127283"/>
                    <a:pt x="39460" y="125453"/>
                  </a:cubicBezTo>
                  <a:cubicBezTo>
                    <a:pt x="38148" y="124659"/>
                    <a:pt x="37976" y="120982"/>
                    <a:pt x="35904" y="118013"/>
                  </a:cubicBezTo>
                  <a:cubicBezTo>
                    <a:pt x="34420" y="116097"/>
                    <a:pt x="32227" y="118255"/>
                    <a:pt x="23717" y="124158"/>
                  </a:cubicBezTo>
                  <a:cubicBezTo>
                    <a:pt x="18693" y="127611"/>
                    <a:pt x="13825" y="131064"/>
                    <a:pt x="12289" y="131064"/>
                  </a:cubicBezTo>
                  <a:cubicBezTo>
                    <a:pt x="12289" y="131064"/>
                    <a:pt x="13549" y="136070"/>
                    <a:pt x="15275" y="141646"/>
                  </a:cubicBezTo>
                  <a:cubicBezTo>
                    <a:pt x="16656" y="146496"/>
                    <a:pt x="19039" y="152003"/>
                    <a:pt x="18728" y="157078"/>
                  </a:cubicBezTo>
                  <a:cubicBezTo>
                    <a:pt x="18393" y="159613"/>
                    <a:pt x="17235" y="161965"/>
                    <a:pt x="15431" y="163776"/>
                  </a:cubicBezTo>
                  <a:cubicBezTo>
                    <a:pt x="13704" y="165606"/>
                    <a:pt x="12064" y="167108"/>
                    <a:pt x="9251" y="166538"/>
                  </a:cubicBezTo>
                  <a:cubicBezTo>
                    <a:pt x="-5164" y="164139"/>
                    <a:pt x="395" y="133101"/>
                    <a:pt x="4072" y="120861"/>
                  </a:cubicBezTo>
                  <a:cubicBezTo>
                    <a:pt x="4900" y="117547"/>
                    <a:pt x="4883" y="114716"/>
                    <a:pt x="5988" y="115216"/>
                  </a:cubicBezTo>
                  <a:cubicBezTo>
                    <a:pt x="6713" y="115303"/>
                    <a:pt x="7438" y="117495"/>
                    <a:pt x="8042" y="120223"/>
                  </a:cubicBezTo>
                  <a:cubicBezTo>
                    <a:pt x="8750" y="123278"/>
                    <a:pt x="8940" y="126661"/>
                    <a:pt x="10960" y="126972"/>
                  </a:cubicBezTo>
                  <a:cubicBezTo>
                    <a:pt x="12306" y="126972"/>
                    <a:pt x="20609" y="120861"/>
                    <a:pt x="27152" y="116097"/>
                  </a:cubicBezTo>
                  <a:cubicBezTo>
                    <a:pt x="29890" y="114160"/>
                    <a:pt x="32484" y="112031"/>
                    <a:pt x="34920" y="109727"/>
                  </a:cubicBezTo>
                  <a:cubicBezTo>
                    <a:pt x="36060" y="108001"/>
                    <a:pt x="35490" y="106102"/>
                    <a:pt x="35214" y="100785"/>
                  </a:cubicBezTo>
                  <a:cubicBezTo>
                    <a:pt x="35024" y="98541"/>
                    <a:pt x="34592" y="80674"/>
                    <a:pt x="36422" y="79068"/>
                  </a:cubicBezTo>
                  <a:cubicBezTo>
                    <a:pt x="37371" y="78240"/>
                    <a:pt x="39426" y="81209"/>
                    <a:pt x="42188" y="85732"/>
                  </a:cubicBezTo>
                  <a:cubicBezTo>
                    <a:pt x="43914" y="88546"/>
                    <a:pt x="45243" y="92447"/>
                    <a:pt x="47211" y="94657"/>
                  </a:cubicBezTo>
                  <a:cubicBezTo>
                    <a:pt x="48663" y="96129"/>
                    <a:pt x="50757" y="96776"/>
                    <a:pt x="52787" y="96383"/>
                  </a:cubicBezTo>
                  <a:cubicBezTo>
                    <a:pt x="57312" y="95772"/>
                    <a:pt x="61363" y="93260"/>
                    <a:pt x="63921" y="89478"/>
                  </a:cubicBezTo>
                  <a:cubicBezTo>
                    <a:pt x="66718" y="85266"/>
                    <a:pt x="66183" y="77394"/>
                    <a:pt x="67288" y="69384"/>
                  </a:cubicBezTo>
                  <a:cubicBezTo>
                    <a:pt x="68928" y="57922"/>
                    <a:pt x="54997" y="49273"/>
                    <a:pt x="54807" y="49273"/>
                  </a:cubicBezTo>
                  <a:close/>
                  <a:moveTo>
                    <a:pt x="75194" y="106361"/>
                  </a:moveTo>
                  <a:cubicBezTo>
                    <a:pt x="75194" y="106361"/>
                    <a:pt x="86380" y="94104"/>
                    <a:pt x="85776" y="89098"/>
                  </a:cubicBezTo>
                  <a:cubicBezTo>
                    <a:pt x="93976" y="80708"/>
                    <a:pt x="98015" y="78568"/>
                    <a:pt x="98637" y="80467"/>
                  </a:cubicBezTo>
                  <a:cubicBezTo>
                    <a:pt x="99362" y="81848"/>
                    <a:pt x="97860" y="85214"/>
                    <a:pt x="96358" y="89426"/>
                  </a:cubicBezTo>
                  <a:cubicBezTo>
                    <a:pt x="94494" y="94121"/>
                    <a:pt x="92491" y="99680"/>
                    <a:pt x="90972" y="103581"/>
                  </a:cubicBezTo>
                  <a:cubicBezTo>
                    <a:pt x="89108" y="109140"/>
                    <a:pt x="87520" y="115855"/>
                    <a:pt x="82997" y="119394"/>
                  </a:cubicBezTo>
                  <a:cubicBezTo>
                    <a:pt x="74124" y="125885"/>
                    <a:pt x="67270" y="116425"/>
                    <a:pt x="75194" y="106395"/>
                  </a:cubicBezTo>
                  <a:close/>
                </a:path>
              </a:pathLst>
            </a:custGeom>
            <a:grpFill/>
            <a:ln w="1718" cap="flat">
              <a:noFill/>
              <a:prstDash val="solid"/>
              <a:miter/>
            </a:ln>
          </p:spPr>
          <p:txBody>
            <a:bodyPr rtlCol="0" anchor="ctr"/>
            <a:lstStyle/>
            <a:p>
              <a:endParaRPr lang="zh-CN" altLang="en-US"/>
            </a:p>
          </p:txBody>
        </p:sp>
        <p:grpSp>
          <p:nvGrpSpPr>
            <p:cNvPr id="24" name="图形 15">
              <a:extLst>
                <a:ext uri="{FF2B5EF4-FFF2-40B4-BE49-F238E27FC236}">
                  <a16:creationId xmlns:a16="http://schemas.microsoft.com/office/drawing/2014/main" id="{36F4EFEB-789E-A21A-B9BB-12BAF91F52CC}"/>
                </a:ext>
              </a:extLst>
            </p:cNvPr>
            <p:cNvGrpSpPr/>
            <p:nvPr/>
          </p:nvGrpSpPr>
          <p:grpSpPr>
            <a:xfrm>
              <a:off x="1296883" y="872344"/>
              <a:ext cx="1043338" cy="48487"/>
              <a:chOff x="1296883" y="872344"/>
              <a:chExt cx="1043338" cy="48487"/>
            </a:xfrm>
            <a:grpFill/>
          </p:grpSpPr>
          <p:sp>
            <p:nvSpPr>
              <p:cNvPr id="25" name="任意多边形: 形状 24">
                <a:extLst>
                  <a:ext uri="{FF2B5EF4-FFF2-40B4-BE49-F238E27FC236}">
                    <a16:creationId xmlns:a16="http://schemas.microsoft.com/office/drawing/2014/main" id="{43776E59-EA35-CF91-8635-DB445C8233C7}"/>
                  </a:ext>
                </a:extLst>
              </p:cNvPr>
              <p:cNvSpPr/>
              <p:nvPr/>
            </p:nvSpPr>
            <p:spPr>
              <a:xfrm>
                <a:off x="1296883" y="872344"/>
                <a:ext cx="924208" cy="48487"/>
              </a:xfrm>
              <a:custGeom>
                <a:avLst/>
                <a:gdLst>
                  <a:gd name="connsiteX0" fmla="*/ 394 w 924208"/>
                  <a:gd name="connsiteY0" fmla="*/ 3558 h 48487"/>
                  <a:gd name="connsiteX1" fmla="*/ 6022 w 924208"/>
                  <a:gd name="connsiteY1" fmla="*/ 3989 h 48487"/>
                  <a:gd name="connsiteX2" fmla="*/ 11770 w 924208"/>
                  <a:gd name="connsiteY2" fmla="*/ 3558 h 48487"/>
                  <a:gd name="connsiteX3" fmla="*/ 15447 w 924208"/>
                  <a:gd name="connsiteY3" fmla="*/ 9220 h 48487"/>
                  <a:gd name="connsiteX4" fmla="*/ 19935 w 924208"/>
                  <a:gd name="connsiteY4" fmla="*/ 16367 h 48487"/>
                  <a:gd name="connsiteX5" fmla="*/ 24406 w 924208"/>
                  <a:gd name="connsiteY5" fmla="*/ 10256 h 48487"/>
                  <a:gd name="connsiteX6" fmla="*/ 29430 w 924208"/>
                  <a:gd name="connsiteY6" fmla="*/ 3558 h 48487"/>
                  <a:gd name="connsiteX7" fmla="*/ 32744 w 924208"/>
                  <a:gd name="connsiteY7" fmla="*/ 3989 h 48487"/>
                  <a:gd name="connsiteX8" fmla="*/ 35938 w 924208"/>
                  <a:gd name="connsiteY8" fmla="*/ 3558 h 48487"/>
                  <a:gd name="connsiteX9" fmla="*/ 35938 w 924208"/>
                  <a:gd name="connsiteY9" fmla="*/ 4058 h 48487"/>
                  <a:gd name="connsiteX10" fmla="*/ 29931 w 924208"/>
                  <a:gd name="connsiteY10" fmla="*/ 10877 h 48487"/>
                  <a:gd name="connsiteX11" fmla="*/ 27220 w 924208"/>
                  <a:gd name="connsiteY11" fmla="*/ 13674 h 48487"/>
                  <a:gd name="connsiteX12" fmla="*/ 24907 w 924208"/>
                  <a:gd name="connsiteY12" fmla="*/ 16539 h 48487"/>
                  <a:gd name="connsiteX13" fmla="*/ 22197 w 924208"/>
                  <a:gd name="connsiteY13" fmla="*/ 19353 h 48487"/>
                  <a:gd name="connsiteX14" fmla="*/ 23267 w 924208"/>
                  <a:gd name="connsiteY14" fmla="*/ 20855 h 48487"/>
                  <a:gd name="connsiteX15" fmla="*/ 26582 w 924208"/>
                  <a:gd name="connsiteY15" fmla="*/ 25395 h 48487"/>
                  <a:gd name="connsiteX16" fmla="*/ 29620 w 924208"/>
                  <a:gd name="connsiteY16" fmla="*/ 30280 h 48487"/>
                  <a:gd name="connsiteX17" fmla="*/ 32762 w 924208"/>
                  <a:gd name="connsiteY17" fmla="*/ 34838 h 48487"/>
                  <a:gd name="connsiteX18" fmla="*/ 35800 w 924208"/>
                  <a:gd name="connsiteY18" fmla="*/ 39775 h 48487"/>
                  <a:gd name="connsiteX19" fmla="*/ 32969 w 924208"/>
                  <a:gd name="connsiteY19" fmla="*/ 39412 h 48487"/>
                  <a:gd name="connsiteX20" fmla="*/ 30224 w 924208"/>
                  <a:gd name="connsiteY20" fmla="*/ 39326 h 48487"/>
                  <a:gd name="connsiteX21" fmla="*/ 27358 w 924208"/>
                  <a:gd name="connsiteY21" fmla="*/ 39412 h 48487"/>
                  <a:gd name="connsiteX22" fmla="*/ 24579 w 924208"/>
                  <a:gd name="connsiteY22" fmla="*/ 39775 h 48487"/>
                  <a:gd name="connsiteX23" fmla="*/ 21040 w 924208"/>
                  <a:gd name="connsiteY23" fmla="*/ 33836 h 48487"/>
                  <a:gd name="connsiteX24" fmla="*/ 16051 w 924208"/>
                  <a:gd name="connsiteY24" fmla="*/ 26465 h 48487"/>
                  <a:gd name="connsiteX25" fmla="*/ 10044 w 924208"/>
                  <a:gd name="connsiteY25" fmla="*/ 33819 h 48487"/>
                  <a:gd name="connsiteX26" fmla="*/ 7455 w 924208"/>
                  <a:gd name="connsiteY26" fmla="*/ 38066 h 48487"/>
                  <a:gd name="connsiteX27" fmla="*/ 6591 w 924208"/>
                  <a:gd name="connsiteY27" fmla="*/ 38756 h 48487"/>
                  <a:gd name="connsiteX28" fmla="*/ 6022 w 924208"/>
                  <a:gd name="connsiteY28" fmla="*/ 39775 h 48487"/>
                  <a:gd name="connsiteX29" fmla="*/ 3208 w 924208"/>
                  <a:gd name="connsiteY29" fmla="*/ 39326 h 48487"/>
                  <a:gd name="connsiteX30" fmla="*/ -124 w 924208"/>
                  <a:gd name="connsiteY30" fmla="*/ 39775 h 48487"/>
                  <a:gd name="connsiteX31" fmla="*/ 6004 w 924208"/>
                  <a:gd name="connsiteY31" fmla="*/ 32490 h 48487"/>
                  <a:gd name="connsiteX32" fmla="*/ 13652 w 924208"/>
                  <a:gd name="connsiteY32" fmla="*/ 23116 h 48487"/>
                  <a:gd name="connsiteX33" fmla="*/ 394 w 924208"/>
                  <a:gd name="connsiteY33" fmla="*/ 3627 h 48487"/>
                  <a:gd name="connsiteX34" fmla="*/ 60054 w 924208"/>
                  <a:gd name="connsiteY34" fmla="*/ 10756 h 48487"/>
                  <a:gd name="connsiteX35" fmla="*/ 59881 w 924208"/>
                  <a:gd name="connsiteY35" fmla="*/ 15693 h 48487"/>
                  <a:gd name="connsiteX36" fmla="*/ 59536 w 924208"/>
                  <a:gd name="connsiteY36" fmla="*/ 20872 h 48487"/>
                  <a:gd name="connsiteX37" fmla="*/ 59881 w 924208"/>
                  <a:gd name="connsiteY37" fmla="*/ 26517 h 48487"/>
                  <a:gd name="connsiteX38" fmla="*/ 60054 w 924208"/>
                  <a:gd name="connsiteY38" fmla="*/ 31972 h 48487"/>
                  <a:gd name="connsiteX39" fmla="*/ 60244 w 924208"/>
                  <a:gd name="connsiteY39" fmla="*/ 35873 h 48487"/>
                  <a:gd name="connsiteX40" fmla="*/ 60606 w 924208"/>
                  <a:gd name="connsiteY40" fmla="*/ 39723 h 48487"/>
                  <a:gd name="connsiteX41" fmla="*/ 57862 w 924208"/>
                  <a:gd name="connsiteY41" fmla="*/ 39360 h 48487"/>
                  <a:gd name="connsiteX42" fmla="*/ 55566 w 924208"/>
                  <a:gd name="connsiteY42" fmla="*/ 39274 h 48487"/>
                  <a:gd name="connsiteX43" fmla="*/ 49645 w 924208"/>
                  <a:gd name="connsiteY43" fmla="*/ 39723 h 48487"/>
                  <a:gd name="connsiteX44" fmla="*/ 50577 w 924208"/>
                  <a:gd name="connsiteY44" fmla="*/ 20285 h 48487"/>
                  <a:gd name="connsiteX45" fmla="*/ 50577 w 924208"/>
                  <a:gd name="connsiteY45" fmla="*/ 13691 h 48487"/>
                  <a:gd name="connsiteX46" fmla="*/ 50577 w 924208"/>
                  <a:gd name="connsiteY46" fmla="*/ 10808 h 48487"/>
                  <a:gd name="connsiteX47" fmla="*/ 50024 w 924208"/>
                  <a:gd name="connsiteY47" fmla="*/ 3575 h 48487"/>
                  <a:gd name="connsiteX48" fmla="*/ 55203 w 924208"/>
                  <a:gd name="connsiteY48" fmla="*/ 4006 h 48487"/>
                  <a:gd name="connsiteX49" fmla="*/ 60589 w 924208"/>
                  <a:gd name="connsiteY49" fmla="*/ 3575 h 48487"/>
                  <a:gd name="connsiteX50" fmla="*/ 60037 w 924208"/>
                  <a:gd name="connsiteY50" fmla="*/ 10774 h 48487"/>
                  <a:gd name="connsiteX51" fmla="*/ 84014 w 924208"/>
                  <a:gd name="connsiteY51" fmla="*/ 7511 h 48487"/>
                  <a:gd name="connsiteX52" fmla="*/ 82685 w 924208"/>
                  <a:gd name="connsiteY52" fmla="*/ 7511 h 48487"/>
                  <a:gd name="connsiteX53" fmla="*/ 79388 w 924208"/>
                  <a:gd name="connsiteY53" fmla="*/ 6717 h 48487"/>
                  <a:gd name="connsiteX54" fmla="*/ 77903 w 924208"/>
                  <a:gd name="connsiteY54" fmla="*/ 3609 h 48487"/>
                  <a:gd name="connsiteX55" fmla="*/ 80648 w 924208"/>
                  <a:gd name="connsiteY55" fmla="*/ 157 h 48487"/>
                  <a:gd name="connsiteX56" fmla="*/ 83341 w 924208"/>
                  <a:gd name="connsiteY56" fmla="*/ -378 h 48487"/>
                  <a:gd name="connsiteX57" fmla="*/ 87899 w 924208"/>
                  <a:gd name="connsiteY57" fmla="*/ 1469 h 48487"/>
                  <a:gd name="connsiteX58" fmla="*/ 88503 w 924208"/>
                  <a:gd name="connsiteY58" fmla="*/ 4611 h 48487"/>
                  <a:gd name="connsiteX59" fmla="*/ 85326 w 924208"/>
                  <a:gd name="connsiteY59" fmla="*/ 11516 h 48487"/>
                  <a:gd name="connsiteX60" fmla="*/ 79008 w 924208"/>
                  <a:gd name="connsiteY60" fmla="*/ 14658 h 48487"/>
                  <a:gd name="connsiteX61" fmla="*/ 79008 w 924208"/>
                  <a:gd name="connsiteY61" fmla="*/ 12448 h 48487"/>
                  <a:gd name="connsiteX62" fmla="*/ 82685 w 924208"/>
                  <a:gd name="connsiteY62" fmla="*/ 10238 h 48487"/>
                  <a:gd name="connsiteX63" fmla="*/ 84014 w 924208"/>
                  <a:gd name="connsiteY63" fmla="*/ 7442 h 48487"/>
                  <a:gd name="connsiteX64" fmla="*/ 82150 w 924208"/>
                  <a:gd name="connsiteY64" fmla="*/ 39274 h 48487"/>
                  <a:gd name="connsiteX65" fmla="*/ 86828 w 924208"/>
                  <a:gd name="connsiteY65" fmla="*/ 30349 h 48487"/>
                  <a:gd name="connsiteX66" fmla="*/ 100259 w 924208"/>
                  <a:gd name="connsiteY66" fmla="*/ 3489 h 48487"/>
                  <a:gd name="connsiteX67" fmla="*/ 101277 w 924208"/>
                  <a:gd name="connsiteY67" fmla="*/ 3592 h 48487"/>
                  <a:gd name="connsiteX68" fmla="*/ 104091 w 924208"/>
                  <a:gd name="connsiteY68" fmla="*/ 3592 h 48487"/>
                  <a:gd name="connsiteX69" fmla="*/ 105213 w 924208"/>
                  <a:gd name="connsiteY69" fmla="*/ 3489 h 48487"/>
                  <a:gd name="connsiteX70" fmla="*/ 105765 w 924208"/>
                  <a:gd name="connsiteY70" fmla="*/ 4179 h 48487"/>
                  <a:gd name="connsiteX71" fmla="*/ 122838 w 924208"/>
                  <a:gd name="connsiteY71" fmla="*/ 38704 h 48487"/>
                  <a:gd name="connsiteX72" fmla="*/ 123080 w 924208"/>
                  <a:gd name="connsiteY72" fmla="*/ 39257 h 48487"/>
                  <a:gd name="connsiteX73" fmla="*/ 123080 w 924208"/>
                  <a:gd name="connsiteY73" fmla="*/ 39757 h 48487"/>
                  <a:gd name="connsiteX74" fmla="*/ 120283 w 924208"/>
                  <a:gd name="connsiteY74" fmla="*/ 39395 h 48487"/>
                  <a:gd name="connsiteX75" fmla="*/ 117504 w 924208"/>
                  <a:gd name="connsiteY75" fmla="*/ 39309 h 48487"/>
                  <a:gd name="connsiteX76" fmla="*/ 112325 w 924208"/>
                  <a:gd name="connsiteY76" fmla="*/ 39757 h 48487"/>
                  <a:gd name="connsiteX77" fmla="*/ 107716 w 924208"/>
                  <a:gd name="connsiteY77" fmla="*/ 28778 h 48487"/>
                  <a:gd name="connsiteX78" fmla="*/ 104160 w 924208"/>
                  <a:gd name="connsiteY78" fmla="*/ 28778 h 48487"/>
                  <a:gd name="connsiteX79" fmla="*/ 100587 w 924208"/>
                  <a:gd name="connsiteY79" fmla="*/ 28778 h 48487"/>
                  <a:gd name="connsiteX80" fmla="*/ 92611 w 924208"/>
                  <a:gd name="connsiteY80" fmla="*/ 28778 h 48487"/>
                  <a:gd name="connsiteX81" fmla="*/ 92439 w 924208"/>
                  <a:gd name="connsiteY81" fmla="*/ 29711 h 48487"/>
                  <a:gd name="connsiteX82" fmla="*/ 90212 w 924208"/>
                  <a:gd name="connsiteY82" fmla="*/ 34803 h 48487"/>
                  <a:gd name="connsiteX83" fmla="*/ 88296 w 924208"/>
                  <a:gd name="connsiteY83" fmla="*/ 39757 h 48487"/>
                  <a:gd name="connsiteX84" fmla="*/ 85206 w 924208"/>
                  <a:gd name="connsiteY84" fmla="*/ 39309 h 48487"/>
                  <a:gd name="connsiteX85" fmla="*/ 82219 w 924208"/>
                  <a:gd name="connsiteY85" fmla="*/ 39757 h 48487"/>
                  <a:gd name="connsiteX86" fmla="*/ 82219 w 924208"/>
                  <a:gd name="connsiteY86" fmla="*/ 39274 h 48487"/>
                  <a:gd name="connsiteX87" fmla="*/ 94234 w 924208"/>
                  <a:gd name="connsiteY87" fmla="*/ 25827 h 48487"/>
                  <a:gd name="connsiteX88" fmla="*/ 106318 w 924208"/>
                  <a:gd name="connsiteY88" fmla="*/ 25827 h 48487"/>
                  <a:gd name="connsiteX89" fmla="*/ 100276 w 924208"/>
                  <a:gd name="connsiteY89" fmla="*/ 13535 h 48487"/>
                  <a:gd name="connsiteX90" fmla="*/ 94614 w 924208"/>
                  <a:gd name="connsiteY90" fmla="*/ 25326 h 48487"/>
                  <a:gd name="connsiteX91" fmla="*/ 94268 w 924208"/>
                  <a:gd name="connsiteY91" fmla="*/ 25827 h 48487"/>
                  <a:gd name="connsiteX92" fmla="*/ 142569 w 924208"/>
                  <a:gd name="connsiteY92" fmla="*/ 39412 h 48487"/>
                  <a:gd name="connsiteX93" fmla="*/ 139825 w 924208"/>
                  <a:gd name="connsiteY93" fmla="*/ 39309 h 48487"/>
                  <a:gd name="connsiteX94" fmla="*/ 136994 w 924208"/>
                  <a:gd name="connsiteY94" fmla="*/ 39757 h 48487"/>
                  <a:gd name="connsiteX95" fmla="*/ 137770 w 924208"/>
                  <a:gd name="connsiteY95" fmla="*/ 28019 h 48487"/>
                  <a:gd name="connsiteX96" fmla="*/ 138133 w 924208"/>
                  <a:gd name="connsiteY96" fmla="*/ 14744 h 48487"/>
                  <a:gd name="connsiteX97" fmla="*/ 138133 w 924208"/>
                  <a:gd name="connsiteY97" fmla="*/ 10307 h 48487"/>
                  <a:gd name="connsiteX98" fmla="*/ 138133 w 924208"/>
                  <a:gd name="connsiteY98" fmla="*/ 6009 h 48487"/>
                  <a:gd name="connsiteX99" fmla="*/ 137926 w 924208"/>
                  <a:gd name="connsiteY99" fmla="*/ 3609 h 48487"/>
                  <a:gd name="connsiteX100" fmla="*/ 140929 w 924208"/>
                  <a:gd name="connsiteY100" fmla="*/ 4041 h 48487"/>
                  <a:gd name="connsiteX101" fmla="*/ 143761 w 924208"/>
                  <a:gd name="connsiteY101" fmla="*/ 3609 h 48487"/>
                  <a:gd name="connsiteX102" fmla="*/ 150994 w 924208"/>
                  <a:gd name="connsiteY102" fmla="*/ 10169 h 48487"/>
                  <a:gd name="connsiteX103" fmla="*/ 158555 w 924208"/>
                  <a:gd name="connsiteY103" fmla="*/ 16453 h 48487"/>
                  <a:gd name="connsiteX104" fmla="*/ 165460 w 924208"/>
                  <a:gd name="connsiteY104" fmla="*/ 22581 h 48487"/>
                  <a:gd name="connsiteX105" fmla="*/ 172089 w 924208"/>
                  <a:gd name="connsiteY105" fmla="*/ 28571 h 48487"/>
                  <a:gd name="connsiteX106" fmla="*/ 172089 w 924208"/>
                  <a:gd name="connsiteY106" fmla="*/ 10843 h 48487"/>
                  <a:gd name="connsiteX107" fmla="*/ 171692 w 924208"/>
                  <a:gd name="connsiteY107" fmla="*/ 7580 h 48487"/>
                  <a:gd name="connsiteX108" fmla="*/ 171553 w 924208"/>
                  <a:gd name="connsiteY108" fmla="*/ 4662 h 48487"/>
                  <a:gd name="connsiteX109" fmla="*/ 171553 w 924208"/>
                  <a:gd name="connsiteY109" fmla="*/ 3558 h 48487"/>
                  <a:gd name="connsiteX110" fmla="*/ 174367 w 924208"/>
                  <a:gd name="connsiteY110" fmla="*/ 3989 h 48487"/>
                  <a:gd name="connsiteX111" fmla="*/ 176094 w 924208"/>
                  <a:gd name="connsiteY111" fmla="*/ 3679 h 48487"/>
                  <a:gd name="connsiteX112" fmla="*/ 177336 w 924208"/>
                  <a:gd name="connsiteY112" fmla="*/ 3575 h 48487"/>
                  <a:gd name="connsiteX113" fmla="*/ 177233 w 924208"/>
                  <a:gd name="connsiteY113" fmla="*/ 6751 h 48487"/>
                  <a:gd name="connsiteX114" fmla="*/ 176680 w 924208"/>
                  <a:gd name="connsiteY114" fmla="*/ 13121 h 48487"/>
                  <a:gd name="connsiteX115" fmla="*/ 176680 w 924208"/>
                  <a:gd name="connsiteY115" fmla="*/ 15831 h 48487"/>
                  <a:gd name="connsiteX116" fmla="*/ 176680 w 924208"/>
                  <a:gd name="connsiteY116" fmla="*/ 18490 h 48487"/>
                  <a:gd name="connsiteX117" fmla="*/ 176283 w 924208"/>
                  <a:gd name="connsiteY117" fmla="*/ 21321 h 48487"/>
                  <a:gd name="connsiteX118" fmla="*/ 176111 w 924208"/>
                  <a:gd name="connsiteY118" fmla="*/ 23047 h 48487"/>
                  <a:gd name="connsiteX119" fmla="*/ 176111 w 924208"/>
                  <a:gd name="connsiteY119" fmla="*/ 39671 h 48487"/>
                  <a:gd name="connsiteX120" fmla="*/ 175438 w 924208"/>
                  <a:gd name="connsiteY120" fmla="*/ 39326 h 48487"/>
                  <a:gd name="connsiteX121" fmla="*/ 173711 w 924208"/>
                  <a:gd name="connsiteY121" fmla="*/ 39326 h 48487"/>
                  <a:gd name="connsiteX122" fmla="*/ 170932 w 924208"/>
                  <a:gd name="connsiteY122" fmla="*/ 39706 h 48487"/>
                  <a:gd name="connsiteX123" fmla="*/ 149613 w 924208"/>
                  <a:gd name="connsiteY123" fmla="*/ 20268 h 48487"/>
                  <a:gd name="connsiteX124" fmla="*/ 142518 w 924208"/>
                  <a:gd name="connsiteY124" fmla="*/ 14174 h 48487"/>
                  <a:gd name="connsiteX125" fmla="*/ 142518 w 924208"/>
                  <a:gd name="connsiteY125" fmla="*/ 21373 h 48487"/>
                  <a:gd name="connsiteX126" fmla="*/ 142518 w 924208"/>
                  <a:gd name="connsiteY126" fmla="*/ 25982 h 48487"/>
                  <a:gd name="connsiteX127" fmla="*/ 142742 w 924208"/>
                  <a:gd name="connsiteY127" fmla="*/ 39706 h 48487"/>
                  <a:gd name="connsiteX128" fmla="*/ 142518 w 924208"/>
                  <a:gd name="connsiteY128" fmla="*/ 39360 h 48487"/>
                  <a:gd name="connsiteX129" fmla="*/ 207822 w 924208"/>
                  <a:gd name="connsiteY129" fmla="*/ 45471 h 48487"/>
                  <a:gd name="connsiteX130" fmla="*/ 212846 w 924208"/>
                  <a:gd name="connsiteY130" fmla="*/ 40517 h 48487"/>
                  <a:gd name="connsiteX131" fmla="*/ 213364 w 924208"/>
                  <a:gd name="connsiteY131" fmla="*/ 32007 h 48487"/>
                  <a:gd name="connsiteX132" fmla="*/ 213364 w 924208"/>
                  <a:gd name="connsiteY132" fmla="*/ 27035 h 48487"/>
                  <a:gd name="connsiteX133" fmla="*/ 213364 w 924208"/>
                  <a:gd name="connsiteY133" fmla="*/ 22547 h 48487"/>
                  <a:gd name="connsiteX134" fmla="*/ 213364 w 924208"/>
                  <a:gd name="connsiteY134" fmla="*/ 19094 h 48487"/>
                  <a:gd name="connsiteX135" fmla="*/ 213364 w 924208"/>
                  <a:gd name="connsiteY135" fmla="*/ 12638 h 48487"/>
                  <a:gd name="connsiteX136" fmla="*/ 213364 w 924208"/>
                  <a:gd name="connsiteY136" fmla="*/ 10273 h 48487"/>
                  <a:gd name="connsiteX137" fmla="*/ 213364 w 924208"/>
                  <a:gd name="connsiteY137" fmla="*/ 6941 h 48487"/>
                  <a:gd name="connsiteX138" fmla="*/ 212880 w 924208"/>
                  <a:gd name="connsiteY138" fmla="*/ 3609 h 48487"/>
                  <a:gd name="connsiteX139" fmla="*/ 218422 w 924208"/>
                  <a:gd name="connsiteY139" fmla="*/ 4041 h 48487"/>
                  <a:gd name="connsiteX140" fmla="*/ 223946 w 924208"/>
                  <a:gd name="connsiteY140" fmla="*/ 3609 h 48487"/>
                  <a:gd name="connsiteX141" fmla="*/ 223410 w 924208"/>
                  <a:gd name="connsiteY141" fmla="*/ 10325 h 48487"/>
                  <a:gd name="connsiteX142" fmla="*/ 223410 w 924208"/>
                  <a:gd name="connsiteY142" fmla="*/ 16953 h 48487"/>
                  <a:gd name="connsiteX143" fmla="*/ 223031 w 924208"/>
                  <a:gd name="connsiteY143" fmla="*/ 18680 h 48487"/>
                  <a:gd name="connsiteX144" fmla="*/ 223410 w 924208"/>
                  <a:gd name="connsiteY144" fmla="*/ 24670 h 48487"/>
                  <a:gd name="connsiteX145" fmla="*/ 223410 w 924208"/>
                  <a:gd name="connsiteY145" fmla="*/ 30919 h 48487"/>
                  <a:gd name="connsiteX146" fmla="*/ 223410 w 924208"/>
                  <a:gd name="connsiteY146" fmla="*/ 34233 h 48487"/>
                  <a:gd name="connsiteX147" fmla="*/ 221218 w 924208"/>
                  <a:gd name="connsiteY147" fmla="*/ 42053 h 48487"/>
                  <a:gd name="connsiteX148" fmla="*/ 208944 w 924208"/>
                  <a:gd name="connsiteY148" fmla="*/ 48095 h 48487"/>
                  <a:gd name="connsiteX149" fmla="*/ 207840 w 924208"/>
                  <a:gd name="connsiteY149" fmla="*/ 45471 h 48487"/>
                  <a:gd name="connsiteX150" fmla="*/ 250789 w 924208"/>
                  <a:gd name="connsiteY150" fmla="*/ 10808 h 48487"/>
                  <a:gd name="connsiteX151" fmla="*/ 250789 w 924208"/>
                  <a:gd name="connsiteY151" fmla="*/ 15745 h 48487"/>
                  <a:gd name="connsiteX152" fmla="*/ 250789 w 924208"/>
                  <a:gd name="connsiteY152" fmla="*/ 20924 h 48487"/>
                  <a:gd name="connsiteX153" fmla="*/ 250789 w 924208"/>
                  <a:gd name="connsiteY153" fmla="*/ 26569 h 48487"/>
                  <a:gd name="connsiteX154" fmla="*/ 250789 w 924208"/>
                  <a:gd name="connsiteY154" fmla="*/ 32024 h 48487"/>
                  <a:gd name="connsiteX155" fmla="*/ 251272 w 924208"/>
                  <a:gd name="connsiteY155" fmla="*/ 35925 h 48487"/>
                  <a:gd name="connsiteX156" fmla="*/ 251272 w 924208"/>
                  <a:gd name="connsiteY156" fmla="*/ 39775 h 48487"/>
                  <a:gd name="connsiteX157" fmla="*/ 248976 w 924208"/>
                  <a:gd name="connsiteY157" fmla="*/ 39412 h 48487"/>
                  <a:gd name="connsiteX158" fmla="*/ 246249 w 924208"/>
                  <a:gd name="connsiteY158" fmla="*/ 39326 h 48487"/>
                  <a:gd name="connsiteX159" fmla="*/ 240639 w 924208"/>
                  <a:gd name="connsiteY159" fmla="*/ 39775 h 48487"/>
                  <a:gd name="connsiteX160" fmla="*/ 241260 w 924208"/>
                  <a:gd name="connsiteY160" fmla="*/ 20337 h 48487"/>
                  <a:gd name="connsiteX161" fmla="*/ 241260 w 924208"/>
                  <a:gd name="connsiteY161" fmla="*/ 17558 h 48487"/>
                  <a:gd name="connsiteX162" fmla="*/ 241260 w 924208"/>
                  <a:gd name="connsiteY162" fmla="*/ 13743 h 48487"/>
                  <a:gd name="connsiteX163" fmla="*/ 241260 w 924208"/>
                  <a:gd name="connsiteY163" fmla="*/ 10860 h 48487"/>
                  <a:gd name="connsiteX164" fmla="*/ 240725 w 924208"/>
                  <a:gd name="connsiteY164" fmla="*/ 3627 h 48487"/>
                  <a:gd name="connsiteX165" fmla="*/ 246249 w 924208"/>
                  <a:gd name="connsiteY165" fmla="*/ 4058 h 48487"/>
                  <a:gd name="connsiteX166" fmla="*/ 251307 w 924208"/>
                  <a:gd name="connsiteY166" fmla="*/ 3627 h 48487"/>
                  <a:gd name="connsiteX167" fmla="*/ 250789 w 924208"/>
                  <a:gd name="connsiteY167" fmla="*/ 10825 h 48487"/>
                  <a:gd name="connsiteX168" fmla="*/ 265186 w 924208"/>
                  <a:gd name="connsiteY168" fmla="*/ 39274 h 48487"/>
                  <a:gd name="connsiteX169" fmla="*/ 269709 w 924208"/>
                  <a:gd name="connsiteY169" fmla="*/ 30349 h 48487"/>
                  <a:gd name="connsiteX170" fmla="*/ 283433 w 924208"/>
                  <a:gd name="connsiteY170" fmla="*/ 3489 h 48487"/>
                  <a:gd name="connsiteX171" fmla="*/ 284158 w 924208"/>
                  <a:gd name="connsiteY171" fmla="*/ 3592 h 48487"/>
                  <a:gd name="connsiteX172" fmla="*/ 286972 w 924208"/>
                  <a:gd name="connsiteY172" fmla="*/ 3592 h 48487"/>
                  <a:gd name="connsiteX173" fmla="*/ 288111 w 924208"/>
                  <a:gd name="connsiteY173" fmla="*/ 3489 h 48487"/>
                  <a:gd name="connsiteX174" fmla="*/ 288646 w 924208"/>
                  <a:gd name="connsiteY174" fmla="*/ 4179 h 48487"/>
                  <a:gd name="connsiteX175" fmla="*/ 305909 w 924208"/>
                  <a:gd name="connsiteY175" fmla="*/ 38704 h 48487"/>
                  <a:gd name="connsiteX176" fmla="*/ 306099 w 924208"/>
                  <a:gd name="connsiteY176" fmla="*/ 39257 h 48487"/>
                  <a:gd name="connsiteX177" fmla="*/ 306099 w 924208"/>
                  <a:gd name="connsiteY177" fmla="*/ 39757 h 48487"/>
                  <a:gd name="connsiteX178" fmla="*/ 303423 w 924208"/>
                  <a:gd name="connsiteY178" fmla="*/ 39395 h 48487"/>
                  <a:gd name="connsiteX179" fmla="*/ 300506 w 924208"/>
                  <a:gd name="connsiteY179" fmla="*/ 39309 h 48487"/>
                  <a:gd name="connsiteX180" fmla="*/ 295327 w 924208"/>
                  <a:gd name="connsiteY180" fmla="*/ 39757 h 48487"/>
                  <a:gd name="connsiteX181" fmla="*/ 290856 w 924208"/>
                  <a:gd name="connsiteY181" fmla="*/ 28778 h 48487"/>
                  <a:gd name="connsiteX182" fmla="*/ 287006 w 924208"/>
                  <a:gd name="connsiteY182" fmla="*/ 28778 h 48487"/>
                  <a:gd name="connsiteX183" fmla="*/ 283554 w 924208"/>
                  <a:gd name="connsiteY183" fmla="*/ 28778 h 48487"/>
                  <a:gd name="connsiteX184" fmla="*/ 275596 w 924208"/>
                  <a:gd name="connsiteY184" fmla="*/ 28778 h 48487"/>
                  <a:gd name="connsiteX185" fmla="*/ 275216 w 924208"/>
                  <a:gd name="connsiteY185" fmla="*/ 29711 h 48487"/>
                  <a:gd name="connsiteX186" fmla="*/ 272989 w 924208"/>
                  <a:gd name="connsiteY186" fmla="*/ 34803 h 48487"/>
                  <a:gd name="connsiteX187" fmla="*/ 271263 w 924208"/>
                  <a:gd name="connsiteY187" fmla="*/ 39757 h 48487"/>
                  <a:gd name="connsiteX188" fmla="*/ 267965 w 924208"/>
                  <a:gd name="connsiteY188" fmla="*/ 39309 h 48487"/>
                  <a:gd name="connsiteX189" fmla="*/ 265134 w 924208"/>
                  <a:gd name="connsiteY189" fmla="*/ 39757 h 48487"/>
                  <a:gd name="connsiteX190" fmla="*/ 265134 w 924208"/>
                  <a:gd name="connsiteY190" fmla="*/ 39274 h 48487"/>
                  <a:gd name="connsiteX191" fmla="*/ 277443 w 924208"/>
                  <a:gd name="connsiteY191" fmla="*/ 25827 h 48487"/>
                  <a:gd name="connsiteX192" fmla="*/ 289181 w 924208"/>
                  <a:gd name="connsiteY192" fmla="*/ 25827 h 48487"/>
                  <a:gd name="connsiteX193" fmla="*/ 283433 w 924208"/>
                  <a:gd name="connsiteY193" fmla="*/ 13535 h 48487"/>
                  <a:gd name="connsiteX194" fmla="*/ 277477 w 924208"/>
                  <a:gd name="connsiteY194" fmla="*/ 25326 h 48487"/>
                  <a:gd name="connsiteX195" fmla="*/ 277477 w 924208"/>
                  <a:gd name="connsiteY195" fmla="*/ 25827 h 48487"/>
                  <a:gd name="connsiteX196" fmla="*/ 358940 w 924208"/>
                  <a:gd name="connsiteY196" fmla="*/ 35822 h 48487"/>
                  <a:gd name="connsiteX197" fmla="*/ 341038 w 924208"/>
                  <a:gd name="connsiteY197" fmla="*/ 40500 h 48487"/>
                  <a:gd name="connsiteX198" fmla="*/ 323551 w 924208"/>
                  <a:gd name="connsiteY198" fmla="*/ 35321 h 48487"/>
                  <a:gd name="connsiteX199" fmla="*/ 320582 w 924208"/>
                  <a:gd name="connsiteY199" fmla="*/ 11754 h 48487"/>
                  <a:gd name="connsiteX200" fmla="*/ 324846 w 924208"/>
                  <a:gd name="connsiteY200" fmla="*/ 7873 h 48487"/>
                  <a:gd name="connsiteX201" fmla="*/ 342678 w 924208"/>
                  <a:gd name="connsiteY201" fmla="*/ 2953 h 48487"/>
                  <a:gd name="connsiteX202" fmla="*/ 357749 w 924208"/>
                  <a:gd name="connsiteY202" fmla="*/ 6406 h 48487"/>
                  <a:gd name="connsiteX203" fmla="*/ 364930 w 924208"/>
                  <a:gd name="connsiteY203" fmla="*/ 13173 h 48487"/>
                  <a:gd name="connsiteX204" fmla="*/ 366656 w 924208"/>
                  <a:gd name="connsiteY204" fmla="*/ 21528 h 48487"/>
                  <a:gd name="connsiteX205" fmla="*/ 364930 w 924208"/>
                  <a:gd name="connsiteY205" fmla="*/ 29262 h 48487"/>
                  <a:gd name="connsiteX206" fmla="*/ 358922 w 924208"/>
                  <a:gd name="connsiteY206" fmla="*/ 35822 h 48487"/>
                  <a:gd name="connsiteX207" fmla="*/ 353260 w 924208"/>
                  <a:gd name="connsiteY207" fmla="*/ 31471 h 48487"/>
                  <a:gd name="connsiteX208" fmla="*/ 356057 w 924208"/>
                  <a:gd name="connsiteY208" fmla="*/ 20458 h 48487"/>
                  <a:gd name="connsiteX209" fmla="*/ 354331 w 924208"/>
                  <a:gd name="connsiteY209" fmla="*/ 13553 h 48487"/>
                  <a:gd name="connsiteX210" fmla="*/ 349859 w 924208"/>
                  <a:gd name="connsiteY210" fmla="*/ 7994 h 48487"/>
                  <a:gd name="connsiteX211" fmla="*/ 342074 w 924208"/>
                  <a:gd name="connsiteY211" fmla="*/ 5785 h 48487"/>
                  <a:gd name="connsiteX212" fmla="*/ 334806 w 924208"/>
                  <a:gd name="connsiteY212" fmla="*/ 7856 h 48487"/>
                  <a:gd name="connsiteX213" fmla="*/ 330335 w 924208"/>
                  <a:gd name="connsiteY213" fmla="*/ 11913 h 48487"/>
                  <a:gd name="connsiteX214" fmla="*/ 327660 w 924208"/>
                  <a:gd name="connsiteY214" fmla="*/ 23462 h 48487"/>
                  <a:gd name="connsiteX215" fmla="*/ 329213 w 924208"/>
                  <a:gd name="connsiteY215" fmla="*/ 30246 h 48487"/>
                  <a:gd name="connsiteX216" fmla="*/ 333684 w 924208"/>
                  <a:gd name="connsiteY216" fmla="*/ 35304 h 48487"/>
                  <a:gd name="connsiteX217" fmla="*/ 341470 w 924208"/>
                  <a:gd name="connsiteY217" fmla="*/ 37479 h 48487"/>
                  <a:gd name="connsiteX218" fmla="*/ 353174 w 924208"/>
                  <a:gd name="connsiteY218" fmla="*/ 31385 h 48487"/>
                  <a:gd name="connsiteX219" fmla="*/ 398920 w 924208"/>
                  <a:gd name="connsiteY219" fmla="*/ 11412 h 48487"/>
                  <a:gd name="connsiteX220" fmla="*/ 398454 w 924208"/>
                  <a:gd name="connsiteY220" fmla="*/ 18076 h 48487"/>
                  <a:gd name="connsiteX221" fmla="*/ 398454 w 924208"/>
                  <a:gd name="connsiteY221" fmla="*/ 24670 h 48487"/>
                  <a:gd name="connsiteX222" fmla="*/ 398454 w 924208"/>
                  <a:gd name="connsiteY222" fmla="*/ 28002 h 48487"/>
                  <a:gd name="connsiteX223" fmla="*/ 398454 w 924208"/>
                  <a:gd name="connsiteY223" fmla="*/ 31368 h 48487"/>
                  <a:gd name="connsiteX224" fmla="*/ 398937 w 924208"/>
                  <a:gd name="connsiteY224" fmla="*/ 35390 h 48487"/>
                  <a:gd name="connsiteX225" fmla="*/ 398937 w 924208"/>
                  <a:gd name="connsiteY225" fmla="*/ 39757 h 48487"/>
                  <a:gd name="connsiteX226" fmla="*/ 396192 w 924208"/>
                  <a:gd name="connsiteY226" fmla="*/ 39395 h 48487"/>
                  <a:gd name="connsiteX227" fmla="*/ 393413 w 924208"/>
                  <a:gd name="connsiteY227" fmla="*/ 39309 h 48487"/>
                  <a:gd name="connsiteX228" fmla="*/ 391117 w 924208"/>
                  <a:gd name="connsiteY228" fmla="*/ 39395 h 48487"/>
                  <a:gd name="connsiteX229" fmla="*/ 388338 w 924208"/>
                  <a:gd name="connsiteY229" fmla="*/ 39757 h 48487"/>
                  <a:gd name="connsiteX230" fmla="*/ 388338 w 924208"/>
                  <a:gd name="connsiteY230" fmla="*/ 35925 h 48487"/>
                  <a:gd name="connsiteX231" fmla="*/ 388821 w 924208"/>
                  <a:gd name="connsiteY231" fmla="*/ 32110 h 48487"/>
                  <a:gd name="connsiteX232" fmla="*/ 388821 w 924208"/>
                  <a:gd name="connsiteY232" fmla="*/ 14226 h 48487"/>
                  <a:gd name="connsiteX233" fmla="*/ 388821 w 924208"/>
                  <a:gd name="connsiteY233" fmla="*/ 7528 h 48487"/>
                  <a:gd name="connsiteX234" fmla="*/ 383228 w 924208"/>
                  <a:gd name="connsiteY234" fmla="*/ 7942 h 48487"/>
                  <a:gd name="connsiteX235" fmla="*/ 376617 w 924208"/>
                  <a:gd name="connsiteY235" fmla="*/ 8184 h 48487"/>
                  <a:gd name="connsiteX236" fmla="*/ 377117 w 924208"/>
                  <a:gd name="connsiteY236" fmla="*/ 6009 h 48487"/>
                  <a:gd name="connsiteX237" fmla="*/ 377117 w 924208"/>
                  <a:gd name="connsiteY237" fmla="*/ 4179 h 48487"/>
                  <a:gd name="connsiteX238" fmla="*/ 377117 w 924208"/>
                  <a:gd name="connsiteY238" fmla="*/ 4041 h 48487"/>
                  <a:gd name="connsiteX239" fmla="*/ 376686 w 924208"/>
                  <a:gd name="connsiteY239" fmla="*/ 3609 h 48487"/>
                  <a:gd name="connsiteX240" fmla="*/ 381675 w 924208"/>
                  <a:gd name="connsiteY240" fmla="*/ 3609 h 48487"/>
                  <a:gd name="connsiteX241" fmla="*/ 393396 w 924208"/>
                  <a:gd name="connsiteY241" fmla="*/ 3955 h 48487"/>
                  <a:gd name="connsiteX242" fmla="*/ 400111 w 924208"/>
                  <a:gd name="connsiteY242" fmla="*/ 3955 h 48487"/>
                  <a:gd name="connsiteX243" fmla="*/ 405066 w 924208"/>
                  <a:gd name="connsiteY243" fmla="*/ 3627 h 48487"/>
                  <a:gd name="connsiteX244" fmla="*/ 410400 w 924208"/>
                  <a:gd name="connsiteY244" fmla="*/ 3523 h 48487"/>
                  <a:gd name="connsiteX245" fmla="*/ 410072 w 924208"/>
                  <a:gd name="connsiteY245" fmla="*/ 5733 h 48487"/>
                  <a:gd name="connsiteX246" fmla="*/ 410400 w 924208"/>
                  <a:gd name="connsiteY246" fmla="*/ 8098 h 48487"/>
                  <a:gd name="connsiteX247" fmla="*/ 398920 w 924208"/>
                  <a:gd name="connsiteY247" fmla="*/ 7442 h 48487"/>
                  <a:gd name="connsiteX248" fmla="*/ 398920 w 924208"/>
                  <a:gd name="connsiteY248" fmla="*/ 11326 h 48487"/>
                  <a:gd name="connsiteX249" fmla="*/ 463569 w 924208"/>
                  <a:gd name="connsiteY249" fmla="*/ 35822 h 48487"/>
                  <a:gd name="connsiteX250" fmla="*/ 445288 w 924208"/>
                  <a:gd name="connsiteY250" fmla="*/ 40500 h 48487"/>
                  <a:gd name="connsiteX251" fmla="*/ 427921 w 924208"/>
                  <a:gd name="connsiteY251" fmla="*/ 35321 h 48487"/>
                  <a:gd name="connsiteX252" fmla="*/ 421292 w 924208"/>
                  <a:gd name="connsiteY252" fmla="*/ 21908 h 48487"/>
                  <a:gd name="connsiteX253" fmla="*/ 429078 w 924208"/>
                  <a:gd name="connsiteY253" fmla="*/ 7873 h 48487"/>
                  <a:gd name="connsiteX254" fmla="*/ 446910 w 924208"/>
                  <a:gd name="connsiteY254" fmla="*/ 2953 h 48487"/>
                  <a:gd name="connsiteX255" fmla="*/ 461980 w 924208"/>
                  <a:gd name="connsiteY255" fmla="*/ 6406 h 48487"/>
                  <a:gd name="connsiteX256" fmla="*/ 469179 w 924208"/>
                  <a:gd name="connsiteY256" fmla="*/ 13173 h 48487"/>
                  <a:gd name="connsiteX257" fmla="*/ 470905 w 924208"/>
                  <a:gd name="connsiteY257" fmla="*/ 21528 h 48487"/>
                  <a:gd name="connsiteX258" fmla="*/ 469179 w 924208"/>
                  <a:gd name="connsiteY258" fmla="*/ 29262 h 48487"/>
                  <a:gd name="connsiteX259" fmla="*/ 463569 w 924208"/>
                  <a:gd name="connsiteY259" fmla="*/ 35822 h 48487"/>
                  <a:gd name="connsiteX260" fmla="*/ 457492 w 924208"/>
                  <a:gd name="connsiteY260" fmla="*/ 31471 h 48487"/>
                  <a:gd name="connsiteX261" fmla="*/ 460289 w 924208"/>
                  <a:gd name="connsiteY261" fmla="*/ 20458 h 48487"/>
                  <a:gd name="connsiteX262" fmla="*/ 458562 w 924208"/>
                  <a:gd name="connsiteY262" fmla="*/ 13553 h 48487"/>
                  <a:gd name="connsiteX263" fmla="*/ 454212 w 924208"/>
                  <a:gd name="connsiteY263" fmla="*/ 8029 h 48487"/>
                  <a:gd name="connsiteX264" fmla="*/ 446427 w 924208"/>
                  <a:gd name="connsiteY264" fmla="*/ 5819 h 48487"/>
                  <a:gd name="connsiteX265" fmla="*/ 439159 w 924208"/>
                  <a:gd name="connsiteY265" fmla="*/ 7891 h 48487"/>
                  <a:gd name="connsiteX266" fmla="*/ 434688 w 924208"/>
                  <a:gd name="connsiteY266" fmla="*/ 11947 h 48487"/>
                  <a:gd name="connsiteX267" fmla="*/ 432392 w 924208"/>
                  <a:gd name="connsiteY267" fmla="*/ 23496 h 48487"/>
                  <a:gd name="connsiteX268" fmla="*/ 433566 w 924208"/>
                  <a:gd name="connsiteY268" fmla="*/ 30280 h 48487"/>
                  <a:gd name="connsiteX269" fmla="*/ 438037 w 924208"/>
                  <a:gd name="connsiteY269" fmla="*/ 35338 h 48487"/>
                  <a:gd name="connsiteX270" fmla="*/ 445823 w 924208"/>
                  <a:gd name="connsiteY270" fmla="*/ 37513 h 48487"/>
                  <a:gd name="connsiteX271" fmla="*/ 457527 w 924208"/>
                  <a:gd name="connsiteY271" fmla="*/ 31420 h 48487"/>
                  <a:gd name="connsiteX272" fmla="*/ 490913 w 924208"/>
                  <a:gd name="connsiteY272" fmla="*/ 39412 h 48487"/>
                  <a:gd name="connsiteX273" fmla="*/ 488151 w 924208"/>
                  <a:gd name="connsiteY273" fmla="*/ 39309 h 48487"/>
                  <a:gd name="connsiteX274" fmla="*/ 485337 w 924208"/>
                  <a:gd name="connsiteY274" fmla="*/ 39757 h 48487"/>
                  <a:gd name="connsiteX275" fmla="*/ 485958 w 924208"/>
                  <a:gd name="connsiteY275" fmla="*/ 28019 h 48487"/>
                  <a:gd name="connsiteX276" fmla="*/ 486459 w 924208"/>
                  <a:gd name="connsiteY276" fmla="*/ 14744 h 48487"/>
                  <a:gd name="connsiteX277" fmla="*/ 486459 w 924208"/>
                  <a:gd name="connsiteY277" fmla="*/ 10307 h 48487"/>
                  <a:gd name="connsiteX278" fmla="*/ 486459 w 924208"/>
                  <a:gd name="connsiteY278" fmla="*/ 6009 h 48487"/>
                  <a:gd name="connsiteX279" fmla="*/ 486027 w 924208"/>
                  <a:gd name="connsiteY279" fmla="*/ 3609 h 48487"/>
                  <a:gd name="connsiteX280" fmla="*/ 489255 w 924208"/>
                  <a:gd name="connsiteY280" fmla="*/ 4041 h 48487"/>
                  <a:gd name="connsiteX281" fmla="*/ 492069 w 924208"/>
                  <a:gd name="connsiteY281" fmla="*/ 3609 h 48487"/>
                  <a:gd name="connsiteX282" fmla="*/ 499320 w 924208"/>
                  <a:gd name="connsiteY282" fmla="*/ 10169 h 48487"/>
                  <a:gd name="connsiteX283" fmla="*/ 506915 w 924208"/>
                  <a:gd name="connsiteY283" fmla="*/ 16453 h 48487"/>
                  <a:gd name="connsiteX284" fmla="*/ 513820 w 924208"/>
                  <a:gd name="connsiteY284" fmla="*/ 22581 h 48487"/>
                  <a:gd name="connsiteX285" fmla="*/ 520466 w 924208"/>
                  <a:gd name="connsiteY285" fmla="*/ 28571 h 48487"/>
                  <a:gd name="connsiteX286" fmla="*/ 520466 w 924208"/>
                  <a:gd name="connsiteY286" fmla="*/ 10843 h 48487"/>
                  <a:gd name="connsiteX287" fmla="*/ 519983 w 924208"/>
                  <a:gd name="connsiteY287" fmla="*/ 7580 h 48487"/>
                  <a:gd name="connsiteX288" fmla="*/ 519983 w 924208"/>
                  <a:gd name="connsiteY288" fmla="*/ 4662 h 48487"/>
                  <a:gd name="connsiteX289" fmla="*/ 519983 w 924208"/>
                  <a:gd name="connsiteY289" fmla="*/ 3558 h 48487"/>
                  <a:gd name="connsiteX290" fmla="*/ 522797 w 924208"/>
                  <a:gd name="connsiteY290" fmla="*/ 3989 h 48487"/>
                  <a:gd name="connsiteX291" fmla="*/ 524523 w 924208"/>
                  <a:gd name="connsiteY291" fmla="*/ 3679 h 48487"/>
                  <a:gd name="connsiteX292" fmla="*/ 525697 w 924208"/>
                  <a:gd name="connsiteY292" fmla="*/ 3575 h 48487"/>
                  <a:gd name="connsiteX293" fmla="*/ 525697 w 924208"/>
                  <a:gd name="connsiteY293" fmla="*/ 6751 h 48487"/>
                  <a:gd name="connsiteX294" fmla="*/ 525145 w 924208"/>
                  <a:gd name="connsiteY294" fmla="*/ 13121 h 48487"/>
                  <a:gd name="connsiteX295" fmla="*/ 525145 w 924208"/>
                  <a:gd name="connsiteY295" fmla="*/ 15831 h 48487"/>
                  <a:gd name="connsiteX296" fmla="*/ 525145 w 924208"/>
                  <a:gd name="connsiteY296" fmla="*/ 18490 h 48487"/>
                  <a:gd name="connsiteX297" fmla="*/ 524696 w 924208"/>
                  <a:gd name="connsiteY297" fmla="*/ 21269 h 48487"/>
                  <a:gd name="connsiteX298" fmla="*/ 524696 w 924208"/>
                  <a:gd name="connsiteY298" fmla="*/ 22995 h 48487"/>
                  <a:gd name="connsiteX299" fmla="*/ 524696 w 924208"/>
                  <a:gd name="connsiteY299" fmla="*/ 39619 h 48487"/>
                  <a:gd name="connsiteX300" fmla="*/ 524109 w 924208"/>
                  <a:gd name="connsiteY300" fmla="*/ 39274 h 48487"/>
                  <a:gd name="connsiteX301" fmla="*/ 522383 w 924208"/>
                  <a:gd name="connsiteY301" fmla="*/ 39274 h 48487"/>
                  <a:gd name="connsiteX302" fmla="*/ 519603 w 924208"/>
                  <a:gd name="connsiteY302" fmla="*/ 39654 h 48487"/>
                  <a:gd name="connsiteX303" fmla="*/ 498387 w 924208"/>
                  <a:gd name="connsiteY303" fmla="*/ 20216 h 48487"/>
                  <a:gd name="connsiteX304" fmla="*/ 491189 w 924208"/>
                  <a:gd name="connsiteY304" fmla="*/ 14122 h 48487"/>
                  <a:gd name="connsiteX305" fmla="*/ 491189 w 924208"/>
                  <a:gd name="connsiteY305" fmla="*/ 21321 h 48487"/>
                  <a:gd name="connsiteX306" fmla="*/ 491189 w 924208"/>
                  <a:gd name="connsiteY306" fmla="*/ 25930 h 48487"/>
                  <a:gd name="connsiteX307" fmla="*/ 491189 w 924208"/>
                  <a:gd name="connsiteY307" fmla="*/ 39654 h 48487"/>
                  <a:gd name="connsiteX308" fmla="*/ 491189 w 924208"/>
                  <a:gd name="connsiteY308" fmla="*/ 39309 h 48487"/>
                  <a:gd name="connsiteX309" fmla="*/ 580126 w 924208"/>
                  <a:gd name="connsiteY309" fmla="*/ 11481 h 48487"/>
                  <a:gd name="connsiteX310" fmla="*/ 567317 w 924208"/>
                  <a:gd name="connsiteY310" fmla="*/ 6389 h 48487"/>
                  <a:gd name="connsiteX311" fmla="*/ 554491 w 924208"/>
                  <a:gd name="connsiteY311" fmla="*/ 11965 h 48487"/>
                  <a:gd name="connsiteX312" fmla="*/ 551039 w 924208"/>
                  <a:gd name="connsiteY312" fmla="*/ 22668 h 48487"/>
                  <a:gd name="connsiteX313" fmla="*/ 552247 w 924208"/>
                  <a:gd name="connsiteY313" fmla="*/ 29262 h 48487"/>
                  <a:gd name="connsiteX314" fmla="*/ 556649 w 924208"/>
                  <a:gd name="connsiteY314" fmla="*/ 34441 h 48487"/>
                  <a:gd name="connsiteX315" fmla="*/ 559929 w 924208"/>
                  <a:gd name="connsiteY315" fmla="*/ 36029 h 48487"/>
                  <a:gd name="connsiteX316" fmla="*/ 563381 w 924208"/>
                  <a:gd name="connsiteY316" fmla="*/ 37116 h 48487"/>
                  <a:gd name="connsiteX317" fmla="*/ 566730 w 924208"/>
                  <a:gd name="connsiteY317" fmla="*/ 37237 h 48487"/>
                  <a:gd name="connsiteX318" fmla="*/ 571184 w 924208"/>
                  <a:gd name="connsiteY318" fmla="*/ 37082 h 48487"/>
                  <a:gd name="connsiteX319" fmla="*/ 572807 w 924208"/>
                  <a:gd name="connsiteY319" fmla="*/ 36650 h 48487"/>
                  <a:gd name="connsiteX320" fmla="*/ 573946 w 924208"/>
                  <a:gd name="connsiteY320" fmla="*/ 36529 h 48487"/>
                  <a:gd name="connsiteX321" fmla="*/ 573946 w 924208"/>
                  <a:gd name="connsiteY321" fmla="*/ 36029 h 48487"/>
                  <a:gd name="connsiteX322" fmla="*/ 573946 w 924208"/>
                  <a:gd name="connsiteY322" fmla="*/ 36029 h 48487"/>
                  <a:gd name="connsiteX323" fmla="*/ 573946 w 924208"/>
                  <a:gd name="connsiteY323" fmla="*/ 31713 h 48487"/>
                  <a:gd name="connsiteX324" fmla="*/ 573411 w 924208"/>
                  <a:gd name="connsiteY324" fmla="*/ 23772 h 48487"/>
                  <a:gd name="connsiteX325" fmla="*/ 578400 w 924208"/>
                  <a:gd name="connsiteY325" fmla="*/ 23876 h 48487"/>
                  <a:gd name="connsiteX326" fmla="*/ 583475 w 924208"/>
                  <a:gd name="connsiteY326" fmla="*/ 23772 h 48487"/>
                  <a:gd name="connsiteX327" fmla="*/ 583354 w 924208"/>
                  <a:gd name="connsiteY327" fmla="*/ 32214 h 48487"/>
                  <a:gd name="connsiteX328" fmla="*/ 583354 w 924208"/>
                  <a:gd name="connsiteY328" fmla="*/ 38256 h 48487"/>
                  <a:gd name="connsiteX329" fmla="*/ 566092 w 924208"/>
                  <a:gd name="connsiteY329" fmla="*/ 40500 h 48487"/>
                  <a:gd name="connsiteX330" fmla="*/ 556528 w 924208"/>
                  <a:gd name="connsiteY330" fmla="*/ 39395 h 48487"/>
                  <a:gd name="connsiteX331" fmla="*/ 548173 w 924208"/>
                  <a:gd name="connsiteY331" fmla="*/ 36046 h 48487"/>
                  <a:gd name="connsiteX332" fmla="*/ 542442 w 924208"/>
                  <a:gd name="connsiteY332" fmla="*/ 30487 h 48487"/>
                  <a:gd name="connsiteX333" fmla="*/ 540526 w 924208"/>
                  <a:gd name="connsiteY333" fmla="*/ 22529 h 48487"/>
                  <a:gd name="connsiteX334" fmla="*/ 542252 w 924208"/>
                  <a:gd name="connsiteY334" fmla="*/ 14157 h 48487"/>
                  <a:gd name="connsiteX335" fmla="*/ 548294 w 924208"/>
                  <a:gd name="connsiteY335" fmla="*/ 8011 h 48487"/>
                  <a:gd name="connsiteX336" fmla="*/ 556683 w 924208"/>
                  <a:gd name="connsiteY336" fmla="*/ 4559 h 48487"/>
                  <a:gd name="connsiteX337" fmla="*/ 567265 w 924208"/>
                  <a:gd name="connsiteY337" fmla="*/ 3074 h 48487"/>
                  <a:gd name="connsiteX338" fmla="*/ 582802 w 924208"/>
                  <a:gd name="connsiteY338" fmla="*/ 6389 h 48487"/>
                  <a:gd name="connsiteX339" fmla="*/ 581076 w 924208"/>
                  <a:gd name="connsiteY339" fmla="*/ 11481 h 48487"/>
                  <a:gd name="connsiteX340" fmla="*/ 657618 w 924208"/>
                  <a:gd name="connsiteY340" fmla="*/ 11481 h 48487"/>
                  <a:gd name="connsiteX341" fmla="*/ 657618 w 924208"/>
                  <a:gd name="connsiteY341" fmla="*/ 13846 h 48487"/>
                  <a:gd name="connsiteX342" fmla="*/ 657618 w 924208"/>
                  <a:gd name="connsiteY342" fmla="*/ 16539 h 48487"/>
                  <a:gd name="connsiteX343" fmla="*/ 657618 w 924208"/>
                  <a:gd name="connsiteY343" fmla="*/ 19405 h 48487"/>
                  <a:gd name="connsiteX344" fmla="*/ 657618 w 924208"/>
                  <a:gd name="connsiteY344" fmla="*/ 22529 h 48487"/>
                  <a:gd name="connsiteX345" fmla="*/ 656030 w 924208"/>
                  <a:gd name="connsiteY345" fmla="*/ 31679 h 48487"/>
                  <a:gd name="connsiteX346" fmla="*/ 650437 w 924208"/>
                  <a:gd name="connsiteY346" fmla="*/ 37686 h 48487"/>
                  <a:gd name="connsiteX347" fmla="*/ 638060 w 924208"/>
                  <a:gd name="connsiteY347" fmla="*/ 40310 h 48487"/>
                  <a:gd name="connsiteX348" fmla="*/ 630222 w 924208"/>
                  <a:gd name="connsiteY348" fmla="*/ 39309 h 48487"/>
                  <a:gd name="connsiteX349" fmla="*/ 623542 w 924208"/>
                  <a:gd name="connsiteY349" fmla="*/ 36529 h 48487"/>
                  <a:gd name="connsiteX350" fmla="*/ 619606 w 924208"/>
                  <a:gd name="connsiteY350" fmla="*/ 31351 h 48487"/>
                  <a:gd name="connsiteX351" fmla="*/ 619053 w 924208"/>
                  <a:gd name="connsiteY351" fmla="*/ 28554 h 48487"/>
                  <a:gd name="connsiteX352" fmla="*/ 618553 w 924208"/>
                  <a:gd name="connsiteY352" fmla="*/ 24774 h 48487"/>
                  <a:gd name="connsiteX353" fmla="*/ 618553 w 924208"/>
                  <a:gd name="connsiteY353" fmla="*/ 21321 h 48487"/>
                  <a:gd name="connsiteX354" fmla="*/ 618553 w 924208"/>
                  <a:gd name="connsiteY354" fmla="*/ 11826 h 48487"/>
                  <a:gd name="connsiteX355" fmla="*/ 618553 w 924208"/>
                  <a:gd name="connsiteY355" fmla="*/ 8926 h 48487"/>
                  <a:gd name="connsiteX356" fmla="*/ 618553 w 924208"/>
                  <a:gd name="connsiteY356" fmla="*/ 5785 h 48487"/>
                  <a:gd name="connsiteX357" fmla="*/ 618553 w 924208"/>
                  <a:gd name="connsiteY357" fmla="*/ 4662 h 48487"/>
                  <a:gd name="connsiteX358" fmla="*/ 618553 w 924208"/>
                  <a:gd name="connsiteY358" fmla="*/ 3540 h 48487"/>
                  <a:gd name="connsiteX359" fmla="*/ 623732 w 924208"/>
                  <a:gd name="connsiteY359" fmla="*/ 3972 h 48487"/>
                  <a:gd name="connsiteX360" fmla="*/ 629221 w 924208"/>
                  <a:gd name="connsiteY360" fmla="*/ 3540 h 48487"/>
                  <a:gd name="connsiteX361" fmla="*/ 629221 w 924208"/>
                  <a:gd name="connsiteY361" fmla="*/ 4749 h 48487"/>
                  <a:gd name="connsiteX362" fmla="*/ 628755 w 924208"/>
                  <a:gd name="connsiteY362" fmla="*/ 6268 h 48487"/>
                  <a:gd name="connsiteX363" fmla="*/ 628220 w 924208"/>
                  <a:gd name="connsiteY363" fmla="*/ 18559 h 48487"/>
                  <a:gd name="connsiteX364" fmla="*/ 628738 w 924208"/>
                  <a:gd name="connsiteY364" fmla="*/ 28502 h 48487"/>
                  <a:gd name="connsiteX365" fmla="*/ 629860 w 924208"/>
                  <a:gd name="connsiteY365" fmla="*/ 31955 h 48487"/>
                  <a:gd name="connsiteX366" fmla="*/ 632104 w 924208"/>
                  <a:gd name="connsiteY366" fmla="*/ 34285 h 48487"/>
                  <a:gd name="connsiteX367" fmla="*/ 639838 w 924208"/>
                  <a:gd name="connsiteY367" fmla="*/ 36840 h 48487"/>
                  <a:gd name="connsiteX368" fmla="*/ 647071 w 924208"/>
                  <a:gd name="connsiteY368" fmla="*/ 35269 h 48487"/>
                  <a:gd name="connsiteX369" fmla="*/ 651507 w 924208"/>
                  <a:gd name="connsiteY369" fmla="*/ 30280 h 48487"/>
                  <a:gd name="connsiteX370" fmla="*/ 652595 w 924208"/>
                  <a:gd name="connsiteY370" fmla="*/ 19249 h 48487"/>
                  <a:gd name="connsiteX371" fmla="*/ 652094 w 924208"/>
                  <a:gd name="connsiteY371" fmla="*/ 3523 h 48487"/>
                  <a:gd name="connsiteX372" fmla="*/ 654977 w 924208"/>
                  <a:gd name="connsiteY372" fmla="*/ 3955 h 48487"/>
                  <a:gd name="connsiteX373" fmla="*/ 658309 w 924208"/>
                  <a:gd name="connsiteY373" fmla="*/ 3523 h 48487"/>
                  <a:gd name="connsiteX374" fmla="*/ 658309 w 924208"/>
                  <a:gd name="connsiteY374" fmla="*/ 5249 h 48487"/>
                  <a:gd name="connsiteX375" fmla="*/ 658309 w 924208"/>
                  <a:gd name="connsiteY375" fmla="*/ 7373 h 48487"/>
                  <a:gd name="connsiteX376" fmla="*/ 658309 w 924208"/>
                  <a:gd name="connsiteY376" fmla="*/ 9099 h 48487"/>
                  <a:gd name="connsiteX377" fmla="*/ 657843 w 924208"/>
                  <a:gd name="connsiteY377" fmla="*/ 11309 h 48487"/>
                  <a:gd name="connsiteX378" fmla="*/ 681492 w 924208"/>
                  <a:gd name="connsiteY378" fmla="*/ 39499 h 48487"/>
                  <a:gd name="connsiteX379" fmla="*/ 678748 w 924208"/>
                  <a:gd name="connsiteY379" fmla="*/ 39395 h 48487"/>
                  <a:gd name="connsiteX380" fmla="*/ 675917 w 924208"/>
                  <a:gd name="connsiteY380" fmla="*/ 39844 h 48487"/>
                  <a:gd name="connsiteX381" fmla="*/ 676555 w 924208"/>
                  <a:gd name="connsiteY381" fmla="*/ 28105 h 48487"/>
                  <a:gd name="connsiteX382" fmla="*/ 677056 w 924208"/>
                  <a:gd name="connsiteY382" fmla="*/ 14830 h 48487"/>
                  <a:gd name="connsiteX383" fmla="*/ 677056 w 924208"/>
                  <a:gd name="connsiteY383" fmla="*/ 10394 h 48487"/>
                  <a:gd name="connsiteX384" fmla="*/ 676676 w 924208"/>
                  <a:gd name="connsiteY384" fmla="*/ 6095 h 48487"/>
                  <a:gd name="connsiteX385" fmla="*/ 676590 w 924208"/>
                  <a:gd name="connsiteY385" fmla="*/ 3696 h 48487"/>
                  <a:gd name="connsiteX386" fmla="*/ 679853 w 924208"/>
                  <a:gd name="connsiteY386" fmla="*/ 4127 h 48487"/>
                  <a:gd name="connsiteX387" fmla="*/ 682666 w 924208"/>
                  <a:gd name="connsiteY387" fmla="*/ 3696 h 48487"/>
                  <a:gd name="connsiteX388" fmla="*/ 689917 w 924208"/>
                  <a:gd name="connsiteY388" fmla="*/ 10256 h 48487"/>
                  <a:gd name="connsiteX389" fmla="*/ 697202 w 924208"/>
                  <a:gd name="connsiteY389" fmla="*/ 16539 h 48487"/>
                  <a:gd name="connsiteX390" fmla="*/ 704417 w 924208"/>
                  <a:gd name="connsiteY390" fmla="*/ 22668 h 48487"/>
                  <a:gd name="connsiteX391" fmla="*/ 711063 w 924208"/>
                  <a:gd name="connsiteY391" fmla="*/ 28658 h 48487"/>
                  <a:gd name="connsiteX392" fmla="*/ 711063 w 924208"/>
                  <a:gd name="connsiteY392" fmla="*/ 10843 h 48487"/>
                  <a:gd name="connsiteX393" fmla="*/ 710563 w 924208"/>
                  <a:gd name="connsiteY393" fmla="*/ 7580 h 48487"/>
                  <a:gd name="connsiteX394" fmla="*/ 710563 w 924208"/>
                  <a:gd name="connsiteY394" fmla="*/ 4662 h 48487"/>
                  <a:gd name="connsiteX395" fmla="*/ 710563 w 924208"/>
                  <a:gd name="connsiteY395" fmla="*/ 3558 h 48487"/>
                  <a:gd name="connsiteX396" fmla="*/ 713377 w 924208"/>
                  <a:gd name="connsiteY396" fmla="*/ 3989 h 48487"/>
                  <a:gd name="connsiteX397" fmla="*/ 715103 w 924208"/>
                  <a:gd name="connsiteY397" fmla="*/ 3679 h 48487"/>
                  <a:gd name="connsiteX398" fmla="*/ 716277 w 924208"/>
                  <a:gd name="connsiteY398" fmla="*/ 3575 h 48487"/>
                  <a:gd name="connsiteX399" fmla="*/ 716277 w 924208"/>
                  <a:gd name="connsiteY399" fmla="*/ 6751 h 48487"/>
                  <a:gd name="connsiteX400" fmla="*/ 715724 w 924208"/>
                  <a:gd name="connsiteY400" fmla="*/ 13121 h 48487"/>
                  <a:gd name="connsiteX401" fmla="*/ 715724 w 924208"/>
                  <a:gd name="connsiteY401" fmla="*/ 15831 h 48487"/>
                  <a:gd name="connsiteX402" fmla="*/ 715258 w 924208"/>
                  <a:gd name="connsiteY402" fmla="*/ 18490 h 48487"/>
                  <a:gd name="connsiteX403" fmla="*/ 715258 w 924208"/>
                  <a:gd name="connsiteY403" fmla="*/ 21269 h 48487"/>
                  <a:gd name="connsiteX404" fmla="*/ 715258 w 924208"/>
                  <a:gd name="connsiteY404" fmla="*/ 39706 h 48487"/>
                  <a:gd name="connsiteX405" fmla="*/ 714671 w 924208"/>
                  <a:gd name="connsiteY405" fmla="*/ 39360 h 48487"/>
                  <a:gd name="connsiteX406" fmla="*/ 712945 w 924208"/>
                  <a:gd name="connsiteY406" fmla="*/ 39360 h 48487"/>
                  <a:gd name="connsiteX407" fmla="*/ 710149 w 924208"/>
                  <a:gd name="connsiteY407" fmla="*/ 39740 h 48487"/>
                  <a:gd name="connsiteX408" fmla="*/ 688501 w 924208"/>
                  <a:gd name="connsiteY408" fmla="*/ 20302 h 48487"/>
                  <a:gd name="connsiteX409" fmla="*/ 681751 w 924208"/>
                  <a:gd name="connsiteY409" fmla="*/ 14209 h 48487"/>
                  <a:gd name="connsiteX410" fmla="*/ 681751 w 924208"/>
                  <a:gd name="connsiteY410" fmla="*/ 21407 h 48487"/>
                  <a:gd name="connsiteX411" fmla="*/ 681751 w 924208"/>
                  <a:gd name="connsiteY411" fmla="*/ 26016 h 48487"/>
                  <a:gd name="connsiteX412" fmla="*/ 681751 w 924208"/>
                  <a:gd name="connsiteY412" fmla="*/ 39740 h 48487"/>
                  <a:gd name="connsiteX413" fmla="*/ 681751 w 924208"/>
                  <a:gd name="connsiteY413" fmla="*/ 39395 h 48487"/>
                  <a:gd name="connsiteX414" fmla="*/ 743448 w 924208"/>
                  <a:gd name="connsiteY414" fmla="*/ 10894 h 48487"/>
                  <a:gd name="connsiteX415" fmla="*/ 743448 w 924208"/>
                  <a:gd name="connsiteY415" fmla="*/ 15831 h 48487"/>
                  <a:gd name="connsiteX416" fmla="*/ 743448 w 924208"/>
                  <a:gd name="connsiteY416" fmla="*/ 21010 h 48487"/>
                  <a:gd name="connsiteX417" fmla="*/ 743448 w 924208"/>
                  <a:gd name="connsiteY417" fmla="*/ 26655 h 48487"/>
                  <a:gd name="connsiteX418" fmla="*/ 743448 w 924208"/>
                  <a:gd name="connsiteY418" fmla="*/ 32110 h 48487"/>
                  <a:gd name="connsiteX419" fmla="*/ 743949 w 924208"/>
                  <a:gd name="connsiteY419" fmla="*/ 36012 h 48487"/>
                  <a:gd name="connsiteX420" fmla="*/ 743949 w 924208"/>
                  <a:gd name="connsiteY420" fmla="*/ 39861 h 48487"/>
                  <a:gd name="connsiteX421" fmla="*/ 741653 w 924208"/>
                  <a:gd name="connsiteY421" fmla="*/ 39499 h 48487"/>
                  <a:gd name="connsiteX422" fmla="*/ 738925 w 924208"/>
                  <a:gd name="connsiteY422" fmla="*/ 39412 h 48487"/>
                  <a:gd name="connsiteX423" fmla="*/ 733315 w 924208"/>
                  <a:gd name="connsiteY423" fmla="*/ 39861 h 48487"/>
                  <a:gd name="connsiteX424" fmla="*/ 733936 w 924208"/>
                  <a:gd name="connsiteY424" fmla="*/ 20423 h 48487"/>
                  <a:gd name="connsiteX425" fmla="*/ 733936 w 924208"/>
                  <a:gd name="connsiteY425" fmla="*/ 17644 h 48487"/>
                  <a:gd name="connsiteX426" fmla="*/ 733936 w 924208"/>
                  <a:gd name="connsiteY426" fmla="*/ 13829 h 48487"/>
                  <a:gd name="connsiteX427" fmla="*/ 733936 w 924208"/>
                  <a:gd name="connsiteY427" fmla="*/ 10946 h 48487"/>
                  <a:gd name="connsiteX428" fmla="*/ 733401 w 924208"/>
                  <a:gd name="connsiteY428" fmla="*/ 3713 h 48487"/>
                  <a:gd name="connsiteX429" fmla="*/ 738925 w 924208"/>
                  <a:gd name="connsiteY429" fmla="*/ 4145 h 48487"/>
                  <a:gd name="connsiteX430" fmla="*/ 743983 w 924208"/>
                  <a:gd name="connsiteY430" fmla="*/ 3713 h 48487"/>
                  <a:gd name="connsiteX431" fmla="*/ 743448 w 924208"/>
                  <a:gd name="connsiteY431" fmla="*/ 10912 h 48487"/>
                  <a:gd name="connsiteX432" fmla="*/ 781426 w 924208"/>
                  <a:gd name="connsiteY432" fmla="*/ 39844 h 48487"/>
                  <a:gd name="connsiteX433" fmla="*/ 780252 w 924208"/>
                  <a:gd name="connsiteY433" fmla="*/ 39481 h 48487"/>
                  <a:gd name="connsiteX434" fmla="*/ 778612 w 924208"/>
                  <a:gd name="connsiteY434" fmla="*/ 39395 h 48487"/>
                  <a:gd name="connsiteX435" fmla="*/ 775798 w 924208"/>
                  <a:gd name="connsiteY435" fmla="*/ 39844 h 48487"/>
                  <a:gd name="connsiteX436" fmla="*/ 767461 w 924208"/>
                  <a:gd name="connsiteY436" fmla="*/ 22098 h 48487"/>
                  <a:gd name="connsiteX437" fmla="*/ 758501 w 924208"/>
                  <a:gd name="connsiteY437" fmla="*/ 3696 h 48487"/>
                  <a:gd name="connsiteX438" fmla="*/ 764094 w 924208"/>
                  <a:gd name="connsiteY438" fmla="*/ 4127 h 48487"/>
                  <a:gd name="connsiteX439" fmla="*/ 769687 w 924208"/>
                  <a:gd name="connsiteY439" fmla="*/ 3696 h 48487"/>
                  <a:gd name="connsiteX440" fmla="*/ 773019 w 924208"/>
                  <a:gd name="connsiteY440" fmla="*/ 11637 h 48487"/>
                  <a:gd name="connsiteX441" fmla="*/ 777438 w 924208"/>
                  <a:gd name="connsiteY441" fmla="*/ 20976 h 48487"/>
                  <a:gd name="connsiteX442" fmla="*/ 781374 w 924208"/>
                  <a:gd name="connsiteY442" fmla="*/ 29900 h 48487"/>
                  <a:gd name="connsiteX443" fmla="*/ 793631 w 924208"/>
                  <a:gd name="connsiteY443" fmla="*/ 3696 h 48487"/>
                  <a:gd name="connsiteX444" fmla="*/ 794166 w 924208"/>
                  <a:gd name="connsiteY444" fmla="*/ 3696 h 48487"/>
                  <a:gd name="connsiteX445" fmla="*/ 794166 w 924208"/>
                  <a:gd name="connsiteY445" fmla="*/ 3696 h 48487"/>
                  <a:gd name="connsiteX446" fmla="*/ 799655 w 924208"/>
                  <a:gd name="connsiteY446" fmla="*/ 3696 h 48487"/>
                  <a:gd name="connsiteX447" fmla="*/ 793061 w 924208"/>
                  <a:gd name="connsiteY447" fmla="*/ 15780 h 48487"/>
                  <a:gd name="connsiteX448" fmla="*/ 786864 w 924208"/>
                  <a:gd name="connsiteY448" fmla="*/ 28709 h 48487"/>
                  <a:gd name="connsiteX449" fmla="*/ 781374 w 924208"/>
                  <a:gd name="connsiteY449" fmla="*/ 39792 h 48487"/>
                  <a:gd name="connsiteX450" fmla="*/ 812050 w 924208"/>
                  <a:gd name="connsiteY450" fmla="*/ 3696 h 48487"/>
                  <a:gd name="connsiteX451" fmla="*/ 817056 w 924208"/>
                  <a:gd name="connsiteY451" fmla="*/ 3799 h 48487"/>
                  <a:gd name="connsiteX452" fmla="*/ 822580 w 924208"/>
                  <a:gd name="connsiteY452" fmla="*/ 4127 h 48487"/>
                  <a:gd name="connsiteX453" fmla="*/ 830383 w 924208"/>
                  <a:gd name="connsiteY453" fmla="*/ 3817 h 48487"/>
                  <a:gd name="connsiteX454" fmla="*/ 837115 w 924208"/>
                  <a:gd name="connsiteY454" fmla="*/ 3713 h 48487"/>
                  <a:gd name="connsiteX455" fmla="*/ 837115 w 924208"/>
                  <a:gd name="connsiteY455" fmla="*/ 7614 h 48487"/>
                  <a:gd name="connsiteX456" fmla="*/ 837115 w 924208"/>
                  <a:gd name="connsiteY456" fmla="*/ 8253 h 48487"/>
                  <a:gd name="connsiteX457" fmla="*/ 822563 w 924208"/>
                  <a:gd name="connsiteY457" fmla="*/ 7614 h 48487"/>
                  <a:gd name="connsiteX458" fmla="*/ 822080 w 924208"/>
                  <a:gd name="connsiteY458" fmla="*/ 13173 h 48487"/>
                  <a:gd name="connsiteX459" fmla="*/ 822080 w 924208"/>
                  <a:gd name="connsiteY459" fmla="*/ 15987 h 48487"/>
                  <a:gd name="connsiteX460" fmla="*/ 822080 w 924208"/>
                  <a:gd name="connsiteY460" fmla="*/ 19180 h 48487"/>
                  <a:gd name="connsiteX461" fmla="*/ 837098 w 924208"/>
                  <a:gd name="connsiteY461" fmla="*/ 18714 h 48487"/>
                  <a:gd name="connsiteX462" fmla="*/ 836563 w 924208"/>
                  <a:gd name="connsiteY462" fmla="*/ 20993 h 48487"/>
                  <a:gd name="connsiteX463" fmla="*/ 837098 w 924208"/>
                  <a:gd name="connsiteY463" fmla="*/ 23168 h 48487"/>
                  <a:gd name="connsiteX464" fmla="*/ 825411 w 924208"/>
                  <a:gd name="connsiteY464" fmla="*/ 22650 h 48487"/>
                  <a:gd name="connsiteX465" fmla="*/ 821907 w 924208"/>
                  <a:gd name="connsiteY465" fmla="*/ 22650 h 48487"/>
                  <a:gd name="connsiteX466" fmla="*/ 821907 w 924208"/>
                  <a:gd name="connsiteY466" fmla="*/ 36029 h 48487"/>
                  <a:gd name="connsiteX467" fmla="*/ 836960 w 924208"/>
                  <a:gd name="connsiteY467" fmla="*/ 35045 h 48487"/>
                  <a:gd name="connsiteX468" fmla="*/ 836960 w 924208"/>
                  <a:gd name="connsiteY468" fmla="*/ 39274 h 48487"/>
                  <a:gd name="connsiteX469" fmla="*/ 836960 w 924208"/>
                  <a:gd name="connsiteY469" fmla="*/ 39861 h 48487"/>
                  <a:gd name="connsiteX470" fmla="*/ 831332 w 924208"/>
                  <a:gd name="connsiteY470" fmla="*/ 39481 h 48487"/>
                  <a:gd name="connsiteX471" fmla="*/ 825256 w 924208"/>
                  <a:gd name="connsiteY471" fmla="*/ 39481 h 48487"/>
                  <a:gd name="connsiteX472" fmla="*/ 821355 w 924208"/>
                  <a:gd name="connsiteY472" fmla="*/ 39481 h 48487"/>
                  <a:gd name="connsiteX473" fmla="*/ 817470 w 924208"/>
                  <a:gd name="connsiteY473" fmla="*/ 39481 h 48487"/>
                  <a:gd name="connsiteX474" fmla="*/ 811860 w 924208"/>
                  <a:gd name="connsiteY474" fmla="*/ 39861 h 48487"/>
                  <a:gd name="connsiteX475" fmla="*/ 811860 w 924208"/>
                  <a:gd name="connsiteY475" fmla="*/ 38256 h 48487"/>
                  <a:gd name="connsiteX476" fmla="*/ 811860 w 924208"/>
                  <a:gd name="connsiteY476" fmla="*/ 36650 h 48487"/>
                  <a:gd name="connsiteX477" fmla="*/ 812344 w 924208"/>
                  <a:gd name="connsiteY477" fmla="*/ 32024 h 48487"/>
                  <a:gd name="connsiteX478" fmla="*/ 812344 w 924208"/>
                  <a:gd name="connsiteY478" fmla="*/ 27018 h 48487"/>
                  <a:gd name="connsiteX479" fmla="*/ 812344 w 924208"/>
                  <a:gd name="connsiteY479" fmla="*/ 22788 h 48487"/>
                  <a:gd name="connsiteX480" fmla="*/ 812344 w 924208"/>
                  <a:gd name="connsiteY480" fmla="*/ 12724 h 48487"/>
                  <a:gd name="connsiteX481" fmla="*/ 812344 w 924208"/>
                  <a:gd name="connsiteY481" fmla="*/ 8719 h 48487"/>
                  <a:gd name="connsiteX482" fmla="*/ 811843 w 924208"/>
                  <a:gd name="connsiteY482" fmla="*/ 4386 h 48487"/>
                  <a:gd name="connsiteX483" fmla="*/ 811843 w 924208"/>
                  <a:gd name="connsiteY483" fmla="*/ 3713 h 48487"/>
                  <a:gd name="connsiteX484" fmla="*/ 864356 w 924208"/>
                  <a:gd name="connsiteY484" fmla="*/ 26051 h 48487"/>
                  <a:gd name="connsiteX485" fmla="*/ 862198 w 924208"/>
                  <a:gd name="connsiteY485" fmla="*/ 23634 h 48487"/>
                  <a:gd name="connsiteX486" fmla="*/ 861646 w 924208"/>
                  <a:gd name="connsiteY486" fmla="*/ 23185 h 48487"/>
                  <a:gd name="connsiteX487" fmla="*/ 861646 w 924208"/>
                  <a:gd name="connsiteY487" fmla="*/ 23634 h 48487"/>
                  <a:gd name="connsiteX488" fmla="*/ 861646 w 924208"/>
                  <a:gd name="connsiteY488" fmla="*/ 28209 h 48487"/>
                  <a:gd name="connsiteX489" fmla="*/ 861646 w 924208"/>
                  <a:gd name="connsiteY489" fmla="*/ 32697 h 48487"/>
                  <a:gd name="connsiteX490" fmla="*/ 861646 w 924208"/>
                  <a:gd name="connsiteY490" fmla="*/ 34320 h 48487"/>
                  <a:gd name="connsiteX491" fmla="*/ 862198 w 924208"/>
                  <a:gd name="connsiteY491" fmla="*/ 39844 h 48487"/>
                  <a:gd name="connsiteX492" fmla="*/ 859436 w 924208"/>
                  <a:gd name="connsiteY492" fmla="*/ 39481 h 48487"/>
                  <a:gd name="connsiteX493" fmla="*/ 857140 w 924208"/>
                  <a:gd name="connsiteY493" fmla="*/ 39395 h 48487"/>
                  <a:gd name="connsiteX494" fmla="*/ 854378 w 924208"/>
                  <a:gd name="connsiteY494" fmla="*/ 39481 h 48487"/>
                  <a:gd name="connsiteX495" fmla="*/ 851616 w 924208"/>
                  <a:gd name="connsiteY495" fmla="*/ 39844 h 48487"/>
                  <a:gd name="connsiteX496" fmla="*/ 851616 w 924208"/>
                  <a:gd name="connsiteY496" fmla="*/ 37582 h 48487"/>
                  <a:gd name="connsiteX497" fmla="*/ 851616 w 924208"/>
                  <a:gd name="connsiteY497" fmla="*/ 36547 h 48487"/>
                  <a:gd name="connsiteX498" fmla="*/ 852099 w 924208"/>
                  <a:gd name="connsiteY498" fmla="*/ 35407 h 48487"/>
                  <a:gd name="connsiteX499" fmla="*/ 852099 w 924208"/>
                  <a:gd name="connsiteY499" fmla="*/ 24877 h 48487"/>
                  <a:gd name="connsiteX500" fmla="*/ 852099 w 924208"/>
                  <a:gd name="connsiteY500" fmla="*/ 20302 h 48487"/>
                  <a:gd name="connsiteX501" fmla="*/ 852099 w 924208"/>
                  <a:gd name="connsiteY501" fmla="*/ 15400 h 48487"/>
                  <a:gd name="connsiteX502" fmla="*/ 851582 w 924208"/>
                  <a:gd name="connsiteY502" fmla="*/ 3696 h 48487"/>
                  <a:gd name="connsiteX503" fmla="*/ 856035 w 924208"/>
                  <a:gd name="connsiteY503" fmla="*/ 3696 h 48487"/>
                  <a:gd name="connsiteX504" fmla="*/ 860990 w 924208"/>
                  <a:gd name="connsiteY504" fmla="*/ 3696 h 48487"/>
                  <a:gd name="connsiteX505" fmla="*/ 865478 w 924208"/>
                  <a:gd name="connsiteY505" fmla="*/ 3696 h 48487"/>
                  <a:gd name="connsiteX506" fmla="*/ 876060 w 924208"/>
                  <a:gd name="connsiteY506" fmla="*/ 4801 h 48487"/>
                  <a:gd name="connsiteX507" fmla="*/ 881653 w 924208"/>
                  <a:gd name="connsiteY507" fmla="*/ 12586 h 48487"/>
                  <a:gd name="connsiteX508" fmla="*/ 878891 w 924208"/>
                  <a:gd name="connsiteY508" fmla="*/ 18732 h 48487"/>
                  <a:gd name="connsiteX509" fmla="*/ 871606 w 924208"/>
                  <a:gd name="connsiteY509" fmla="*/ 22046 h 48487"/>
                  <a:gd name="connsiteX510" fmla="*/ 883276 w 924208"/>
                  <a:gd name="connsiteY510" fmla="*/ 36633 h 48487"/>
                  <a:gd name="connsiteX511" fmla="*/ 885520 w 924208"/>
                  <a:gd name="connsiteY511" fmla="*/ 39844 h 48487"/>
                  <a:gd name="connsiteX512" fmla="*/ 882706 w 924208"/>
                  <a:gd name="connsiteY512" fmla="*/ 39481 h 48487"/>
                  <a:gd name="connsiteX513" fmla="*/ 879426 w 924208"/>
                  <a:gd name="connsiteY513" fmla="*/ 39395 h 48487"/>
                  <a:gd name="connsiteX514" fmla="*/ 873799 w 924208"/>
                  <a:gd name="connsiteY514" fmla="*/ 39844 h 48487"/>
                  <a:gd name="connsiteX515" fmla="*/ 866048 w 924208"/>
                  <a:gd name="connsiteY515" fmla="*/ 28865 h 48487"/>
                  <a:gd name="connsiteX516" fmla="*/ 864321 w 924208"/>
                  <a:gd name="connsiteY516" fmla="*/ 26051 h 48487"/>
                  <a:gd name="connsiteX517" fmla="*/ 861611 w 924208"/>
                  <a:gd name="connsiteY517" fmla="*/ 12879 h 48487"/>
                  <a:gd name="connsiteX518" fmla="*/ 861611 w 924208"/>
                  <a:gd name="connsiteY518" fmla="*/ 16936 h 48487"/>
                  <a:gd name="connsiteX519" fmla="*/ 861611 w 924208"/>
                  <a:gd name="connsiteY519" fmla="*/ 20820 h 48487"/>
                  <a:gd name="connsiteX520" fmla="*/ 869397 w 924208"/>
                  <a:gd name="connsiteY520" fmla="*/ 19094 h 48487"/>
                  <a:gd name="connsiteX521" fmla="*/ 871658 w 924208"/>
                  <a:gd name="connsiteY521" fmla="*/ 13173 h 48487"/>
                  <a:gd name="connsiteX522" fmla="*/ 871658 w 924208"/>
                  <a:gd name="connsiteY522" fmla="*/ 10463 h 48487"/>
                  <a:gd name="connsiteX523" fmla="*/ 870053 w 924208"/>
                  <a:gd name="connsiteY523" fmla="*/ 8132 h 48487"/>
                  <a:gd name="connsiteX524" fmla="*/ 867826 w 924208"/>
                  <a:gd name="connsiteY524" fmla="*/ 6976 h 48487"/>
                  <a:gd name="connsiteX525" fmla="*/ 865012 w 924208"/>
                  <a:gd name="connsiteY525" fmla="*/ 6838 h 48487"/>
                  <a:gd name="connsiteX526" fmla="*/ 861680 w 924208"/>
                  <a:gd name="connsiteY526" fmla="*/ 6838 h 48487"/>
                  <a:gd name="connsiteX527" fmla="*/ 861680 w 924208"/>
                  <a:gd name="connsiteY527" fmla="*/ 12966 h 48487"/>
                  <a:gd name="connsiteX528" fmla="*/ 918992 w 924208"/>
                  <a:gd name="connsiteY528" fmla="*/ 10791 h 48487"/>
                  <a:gd name="connsiteX529" fmla="*/ 911241 w 924208"/>
                  <a:gd name="connsiteY529" fmla="*/ 6337 h 48487"/>
                  <a:gd name="connsiteX530" fmla="*/ 906201 w 924208"/>
                  <a:gd name="connsiteY530" fmla="*/ 7545 h 48487"/>
                  <a:gd name="connsiteX531" fmla="*/ 904474 w 924208"/>
                  <a:gd name="connsiteY531" fmla="*/ 11343 h 48487"/>
                  <a:gd name="connsiteX532" fmla="*/ 906201 w 924208"/>
                  <a:gd name="connsiteY532" fmla="*/ 14588 h 48487"/>
                  <a:gd name="connsiteX533" fmla="*/ 912363 w 924208"/>
                  <a:gd name="connsiteY533" fmla="*/ 17506 h 48487"/>
                  <a:gd name="connsiteX534" fmla="*/ 919527 w 924208"/>
                  <a:gd name="connsiteY534" fmla="*/ 20838 h 48487"/>
                  <a:gd name="connsiteX535" fmla="*/ 922980 w 924208"/>
                  <a:gd name="connsiteY535" fmla="*/ 24187 h 48487"/>
                  <a:gd name="connsiteX536" fmla="*/ 924085 w 924208"/>
                  <a:gd name="connsiteY536" fmla="*/ 29072 h 48487"/>
                  <a:gd name="connsiteX537" fmla="*/ 922358 w 924208"/>
                  <a:gd name="connsiteY537" fmla="*/ 33750 h 48487"/>
                  <a:gd name="connsiteX538" fmla="*/ 915643 w 924208"/>
                  <a:gd name="connsiteY538" fmla="*/ 39102 h 48487"/>
                  <a:gd name="connsiteX539" fmla="*/ 906736 w 924208"/>
                  <a:gd name="connsiteY539" fmla="*/ 40344 h 48487"/>
                  <a:gd name="connsiteX540" fmla="*/ 896171 w 924208"/>
                  <a:gd name="connsiteY540" fmla="*/ 38118 h 48487"/>
                  <a:gd name="connsiteX541" fmla="*/ 898346 w 924208"/>
                  <a:gd name="connsiteY541" fmla="*/ 31437 h 48487"/>
                  <a:gd name="connsiteX542" fmla="*/ 899468 w 924208"/>
                  <a:gd name="connsiteY542" fmla="*/ 31437 h 48487"/>
                  <a:gd name="connsiteX543" fmla="*/ 902783 w 924208"/>
                  <a:gd name="connsiteY543" fmla="*/ 35770 h 48487"/>
                  <a:gd name="connsiteX544" fmla="*/ 908393 w 924208"/>
                  <a:gd name="connsiteY544" fmla="*/ 37013 h 48487"/>
                  <a:gd name="connsiteX545" fmla="*/ 913952 w 924208"/>
                  <a:gd name="connsiteY545" fmla="*/ 35839 h 48487"/>
                  <a:gd name="connsiteX546" fmla="*/ 916178 w 924208"/>
                  <a:gd name="connsiteY546" fmla="*/ 31955 h 48487"/>
                  <a:gd name="connsiteX547" fmla="*/ 913451 w 924208"/>
                  <a:gd name="connsiteY547" fmla="*/ 27950 h 48487"/>
                  <a:gd name="connsiteX548" fmla="*/ 906201 w 924208"/>
                  <a:gd name="connsiteY548" fmla="*/ 24618 h 48487"/>
                  <a:gd name="connsiteX549" fmla="*/ 903387 w 924208"/>
                  <a:gd name="connsiteY549" fmla="*/ 23065 h 48487"/>
                  <a:gd name="connsiteX550" fmla="*/ 901143 w 924208"/>
                  <a:gd name="connsiteY550" fmla="*/ 21942 h 48487"/>
                  <a:gd name="connsiteX551" fmla="*/ 897811 w 924208"/>
                  <a:gd name="connsiteY551" fmla="*/ 18593 h 48487"/>
                  <a:gd name="connsiteX552" fmla="*/ 896706 w 924208"/>
                  <a:gd name="connsiteY552" fmla="*/ 14036 h 48487"/>
                  <a:gd name="connsiteX553" fmla="*/ 901695 w 924208"/>
                  <a:gd name="connsiteY553" fmla="*/ 5767 h 48487"/>
                  <a:gd name="connsiteX554" fmla="*/ 906166 w 924208"/>
                  <a:gd name="connsiteY554" fmla="*/ 3575 h 48487"/>
                  <a:gd name="connsiteX555" fmla="*/ 911742 w 924208"/>
                  <a:gd name="connsiteY555" fmla="*/ 3023 h 48487"/>
                  <a:gd name="connsiteX556" fmla="*/ 921254 w 924208"/>
                  <a:gd name="connsiteY556" fmla="*/ 5215 h 48487"/>
                  <a:gd name="connsiteX557" fmla="*/ 921806 w 924208"/>
                  <a:gd name="connsiteY557" fmla="*/ 5664 h 48487"/>
                  <a:gd name="connsiteX558" fmla="*/ 920080 w 924208"/>
                  <a:gd name="connsiteY558" fmla="*/ 10843 h 48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Lst>
                <a:rect l="l" t="t" r="r" b="b"/>
                <a:pathLst>
                  <a:path w="924208" h="48487">
                    <a:moveTo>
                      <a:pt x="394" y="3558"/>
                    </a:moveTo>
                    <a:cubicBezTo>
                      <a:pt x="3053" y="3679"/>
                      <a:pt x="4900" y="3989"/>
                      <a:pt x="6022" y="3989"/>
                    </a:cubicBezTo>
                    <a:cubicBezTo>
                      <a:pt x="7144" y="3989"/>
                      <a:pt x="9112" y="3679"/>
                      <a:pt x="11770" y="3558"/>
                    </a:cubicBezTo>
                    <a:cubicBezTo>
                      <a:pt x="12873" y="5522"/>
                      <a:pt x="14101" y="7414"/>
                      <a:pt x="15447" y="9220"/>
                    </a:cubicBezTo>
                    <a:cubicBezTo>
                      <a:pt x="16586" y="11343"/>
                      <a:pt x="18226" y="13587"/>
                      <a:pt x="19935" y="16367"/>
                    </a:cubicBezTo>
                    <a:cubicBezTo>
                      <a:pt x="21075" y="14640"/>
                      <a:pt x="22715" y="12586"/>
                      <a:pt x="24406" y="10256"/>
                    </a:cubicBezTo>
                    <a:cubicBezTo>
                      <a:pt x="26098" y="7925"/>
                      <a:pt x="27859" y="5767"/>
                      <a:pt x="29430" y="3558"/>
                    </a:cubicBezTo>
                    <a:cubicBezTo>
                      <a:pt x="31070" y="3679"/>
                      <a:pt x="32175" y="3989"/>
                      <a:pt x="32744" y="3989"/>
                    </a:cubicBezTo>
                    <a:cubicBezTo>
                      <a:pt x="33818" y="3918"/>
                      <a:pt x="34885" y="3773"/>
                      <a:pt x="35938" y="3558"/>
                    </a:cubicBezTo>
                    <a:lnTo>
                      <a:pt x="35938" y="4058"/>
                    </a:lnTo>
                    <a:lnTo>
                      <a:pt x="29931" y="10877"/>
                    </a:lnTo>
                    <a:cubicBezTo>
                      <a:pt x="28877" y="11947"/>
                      <a:pt x="28204" y="12603"/>
                      <a:pt x="27220" y="13674"/>
                    </a:cubicBezTo>
                    <a:cubicBezTo>
                      <a:pt x="26526" y="14689"/>
                      <a:pt x="25751" y="15647"/>
                      <a:pt x="24907" y="16539"/>
                    </a:cubicBezTo>
                    <a:cubicBezTo>
                      <a:pt x="24092" y="17558"/>
                      <a:pt x="23184" y="18500"/>
                      <a:pt x="22197" y="19353"/>
                    </a:cubicBezTo>
                    <a:lnTo>
                      <a:pt x="23267" y="20855"/>
                    </a:lnTo>
                    <a:cubicBezTo>
                      <a:pt x="24355" y="22460"/>
                      <a:pt x="25460" y="23790"/>
                      <a:pt x="26582" y="25395"/>
                    </a:cubicBezTo>
                    <a:cubicBezTo>
                      <a:pt x="27704" y="27000"/>
                      <a:pt x="28705" y="28709"/>
                      <a:pt x="29620" y="30280"/>
                    </a:cubicBezTo>
                    <a:cubicBezTo>
                      <a:pt x="30587" y="31523"/>
                      <a:pt x="31657" y="33163"/>
                      <a:pt x="32762" y="34838"/>
                    </a:cubicBezTo>
                    <a:cubicBezTo>
                      <a:pt x="33866" y="36512"/>
                      <a:pt x="34954" y="38169"/>
                      <a:pt x="35800" y="39775"/>
                    </a:cubicBezTo>
                    <a:cubicBezTo>
                      <a:pt x="35109" y="39775"/>
                      <a:pt x="34315" y="39430"/>
                      <a:pt x="32969" y="39412"/>
                    </a:cubicBezTo>
                    <a:cubicBezTo>
                      <a:pt x="31622" y="39395"/>
                      <a:pt x="30897" y="39326"/>
                      <a:pt x="30224" y="39326"/>
                    </a:cubicBezTo>
                    <a:cubicBezTo>
                      <a:pt x="29551" y="39326"/>
                      <a:pt x="28670" y="39326"/>
                      <a:pt x="27358" y="39412"/>
                    </a:cubicBezTo>
                    <a:cubicBezTo>
                      <a:pt x="26046" y="39499"/>
                      <a:pt x="25166" y="39757"/>
                      <a:pt x="24579" y="39775"/>
                    </a:cubicBezTo>
                    <a:cubicBezTo>
                      <a:pt x="23802" y="38187"/>
                      <a:pt x="22559" y="36409"/>
                      <a:pt x="21040" y="33836"/>
                    </a:cubicBezTo>
                    <a:cubicBezTo>
                      <a:pt x="19504" y="31592"/>
                      <a:pt x="17812" y="29245"/>
                      <a:pt x="16051" y="26465"/>
                    </a:cubicBezTo>
                    <a:lnTo>
                      <a:pt x="10044" y="33819"/>
                    </a:lnTo>
                    <a:lnTo>
                      <a:pt x="7455" y="38066"/>
                    </a:lnTo>
                    <a:cubicBezTo>
                      <a:pt x="7144" y="38187"/>
                      <a:pt x="7075" y="38635"/>
                      <a:pt x="6591" y="38756"/>
                    </a:cubicBezTo>
                    <a:cubicBezTo>
                      <a:pt x="6591" y="39274"/>
                      <a:pt x="6194" y="39326"/>
                      <a:pt x="6022" y="39775"/>
                    </a:cubicBezTo>
                    <a:cubicBezTo>
                      <a:pt x="5096" y="39556"/>
                      <a:pt x="4156" y="39405"/>
                      <a:pt x="3208" y="39326"/>
                    </a:cubicBezTo>
                    <a:cubicBezTo>
                      <a:pt x="2081" y="39286"/>
                      <a:pt x="953" y="39438"/>
                      <a:pt x="-124" y="39775"/>
                    </a:cubicBezTo>
                    <a:cubicBezTo>
                      <a:pt x="998" y="38187"/>
                      <a:pt x="3191" y="35908"/>
                      <a:pt x="6004" y="32490"/>
                    </a:cubicBezTo>
                    <a:cubicBezTo>
                      <a:pt x="8818" y="29072"/>
                      <a:pt x="11425" y="25913"/>
                      <a:pt x="13652" y="23116"/>
                    </a:cubicBezTo>
                    <a:lnTo>
                      <a:pt x="394" y="3627"/>
                    </a:lnTo>
                    <a:close/>
                    <a:moveTo>
                      <a:pt x="60054" y="10756"/>
                    </a:moveTo>
                    <a:cubicBezTo>
                      <a:pt x="60054" y="11878"/>
                      <a:pt x="60054" y="13501"/>
                      <a:pt x="59881" y="15693"/>
                    </a:cubicBezTo>
                    <a:cubicBezTo>
                      <a:pt x="59674" y="17413"/>
                      <a:pt x="59560" y="19141"/>
                      <a:pt x="59536" y="20872"/>
                    </a:cubicBezTo>
                    <a:cubicBezTo>
                      <a:pt x="59536" y="22512"/>
                      <a:pt x="59674" y="24221"/>
                      <a:pt x="59881" y="26517"/>
                    </a:cubicBezTo>
                    <a:cubicBezTo>
                      <a:pt x="60088" y="28813"/>
                      <a:pt x="60054" y="30453"/>
                      <a:pt x="60054" y="31972"/>
                    </a:cubicBezTo>
                    <a:cubicBezTo>
                      <a:pt x="60054" y="32645"/>
                      <a:pt x="60054" y="34130"/>
                      <a:pt x="60244" y="35873"/>
                    </a:cubicBezTo>
                    <a:cubicBezTo>
                      <a:pt x="60434" y="37617"/>
                      <a:pt x="60589" y="38704"/>
                      <a:pt x="60606" y="39723"/>
                    </a:cubicBezTo>
                    <a:cubicBezTo>
                      <a:pt x="60054" y="39723"/>
                      <a:pt x="59018" y="39378"/>
                      <a:pt x="57862" y="39360"/>
                    </a:cubicBezTo>
                    <a:lnTo>
                      <a:pt x="55566" y="39274"/>
                    </a:lnTo>
                    <a:cubicBezTo>
                      <a:pt x="53582" y="39229"/>
                      <a:pt x="51599" y="39379"/>
                      <a:pt x="49645" y="39723"/>
                    </a:cubicBezTo>
                    <a:cubicBezTo>
                      <a:pt x="50197" y="33802"/>
                      <a:pt x="50577" y="27535"/>
                      <a:pt x="50577" y="20285"/>
                    </a:cubicBezTo>
                    <a:lnTo>
                      <a:pt x="50577" y="13691"/>
                    </a:lnTo>
                    <a:cubicBezTo>
                      <a:pt x="50577" y="12482"/>
                      <a:pt x="50577" y="11395"/>
                      <a:pt x="50577" y="10808"/>
                    </a:cubicBezTo>
                    <a:cubicBezTo>
                      <a:pt x="50335" y="7563"/>
                      <a:pt x="50059" y="5249"/>
                      <a:pt x="50024" y="3575"/>
                    </a:cubicBezTo>
                    <a:cubicBezTo>
                      <a:pt x="52527" y="3696"/>
                      <a:pt x="54323" y="4006"/>
                      <a:pt x="55203" y="4006"/>
                    </a:cubicBezTo>
                    <a:cubicBezTo>
                      <a:pt x="56083" y="4006"/>
                      <a:pt x="57844" y="3696"/>
                      <a:pt x="60589" y="3575"/>
                    </a:cubicBezTo>
                    <a:cubicBezTo>
                      <a:pt x="60256" y="5961"/>
                      <a:pt x="60071" y="8365"/>
                      <a:pt x="60037" y="10774"/>
                    </a:cubicBezTo>
                    <a:close/>
                    <a:moveTo>
                      <a:pt x="84014" y="7511"/>
                    </a:moveTo>
                    <a:cubicBezTo>
                      <a:pt x="83462" y="7511"/>
                      <a:pt x="82927" y="7511"/>
                      <a:pt x="82685" y="7511"/>
                    </a:cubicBezTo>
                    <a:cubicBezTo>
                      <a:pt x="81534" y="7552"/>
                      <a:pt x="80394" y="7278"/>
                      <a:pt x="79388" y="6717"/>
                    </a:cubicBezTo>
                    <a:cubicBezTo>
                      <a:pt x="78487" y="5930"/>
                      <a:pt x="77950" y="4806"/>
                      <a:pt x="77903" y="3609"/>
                    </a:cubicBezTo>
                    <a:cubicBezTo>
                      <a:pt x="77869" y="1949"/>
                      <a:pt x="79022" y="497"/>
                      <a:pt x="80648" y="157"/>
                    </a:cubicBezTo>
                    <a:cubicBezTo>
                      <a:pt x="81482" y="-261"/>
                      <a:pt x="82413" y="-446"/>
                      <a:pt x="83341" y="-378"/>
                    </a:cubicBezTo>
                    <a:cubicBezTo>
                      <a:pt x="85059" y="-471"/>
                      <a:pt x="86730" y="205"/>
                      <a:pt x="87899" y="1469"/>
                    </a:cubicBezTo>
                    <a:cubicBezTo>
                      <a:pt x="88320" y="2462"/>
                      <a:pt x="88527" y="3532"/>
                      <a:pt x="88503" y="4611"/>
                    </a:cubicBezTo>
                    <a:cubicBezTo>
                      <a:pt x="88523" y="7271"/>
                      <a:pt x="87360" y="9802"/>
                      <a:pt x="85326" y="11516"/>
                    </a:cubicBezTo>
                    <a:cubicBezTo>
                      <a:pt x="83552" y="13126"/>
                      <a:pt x="81365" y="14214"/>
                      <a:pt x="79008" y="14658"/>
                    </a:cubicBezTo>
                    <a:lnTo>
                      <a:pt x="79008" y="12448"/>
                    </a:lnTo>
                    <a:cubicBezTo>
                      <a:pt x="80415" y="12066"/>
                      <a:pt x="81689" y="11302"/>
                      <a:pt x="82685" y="10238"/>
                    </a:cubicBezTo>
                    <a:cubicBezTo>
                      <a:pt x="83510" y="9541"/>
                      <a:pt x="83995" y="8522"/>
                      <a:pt x="84014" y="7442"/>
                    </a:cubicBezTo>
                    <a:close/>
                    <a:moveTo>
                      <a:pt x="82150" y="39274"/>
                    </a:moveTo>
                    <a:lnTo>
                      <a:pt x="86828" y="30349"/>
                    </a:lnTo>
                    <a:cubicBezTo>
                      <a:pt x="92404" y="19905"/>
                      <a:pt x="96858" y="10946"/>
                      <a:pt x="100259" y="3489"/>
                    </a:cubicBezTo>
                    <a:cubicBezTo>
                      <a:pt x="100600" y="3499"/>
                      <a:pt x="100941" y="3533"/>
                      <a:pt x="101277" y="3592"/>
                    </a:cubicBezTo>
                    <a:lnTo>
                      <a:pt x="104091" y="3592"/>
                    </a:lnTo>
                    <a:cubicBezTo>
                      <a:pt x="104467" y="3585"/>
                      <a:pt x="104842" y="3551"/>
                      <a:pt x="105213" y="3489"/>
                    </a:cubicBezTo>
                    <a:lnTo>
                      <a:pt x="105765" y="4179"/>
                    </a:lnTo>
                    <a:cubicBezTo>
                      <a:pt x="111289" y="15814"/>
                      <a:pt x="116900" y="27035"/>
                      <a:pt x="122838" y="38704"/>
                    </a:cubicBezTo>
                    <a:lnTo>
                      <a:pt x="123080" y="39257"/>
                    </a:lnTo>
                    <a:lnTo>
                      <a:pt x="123080" y="39757"/>
                    </a:lnTo>
                    <a:cubicBezTo>
                      <a:pt x="122155" y="39588"/>
                      <a:pt x="121221" y="39466"/>
                      <a:pt x="120283" y="39395"/>
                    </a:cubicBezTo>
                    <a:cubicBezTo>
                      <a:pt x="119144" y="39395"/>
                      <a:pt x="118229" y="39309"/>
                      <a:pt x="117504" y="39309"/>
                    </a:cubicBezTo>
                    <a:cubicBezTo>
                      <a:pt x="115767" y="39279"/>
                      <a:pt x="114031" y="39430"/>
                      <a:pt x="112325" y="39757"/>
                    </a:cubicBezTo>
                    <a:cubicBezTo>
                      <a:pt x="110305" y="34820"/>
                      <a:pt x="108873" y="31368"/>
                      <a:pt x="107716" y="28778"/>
                    </a:cubicBezTo>
                    <a:cubicBezTo>
                      <a:pt x="106957" y="28778"/>
                      <a:pt x="105817" y="28778"/>
                      <a:pt x="104160" y="28778"/>
                    </a:cubicBezTo>
                    <a:lnTo>
                      <a:pt x="100587" y="28778"/>
                    </a:lnTo>
                    <a:cubicBezTo>
                      <a:pt x="98860" y="28778"/>
                      <a:pt x="96340" y="28778"/>
                      <a:pt x="92611" y="28778"/>
                    </a:cubicBezTo>
                    <a:lnTo>
                      <a:pt x="92439" y="29711"/>
                    </a:lnTo>
                    <a:cubicBezTo>
                      <a:pt x="91612" y="31370"/>
                      <a:pt x="90868" y="33070"/>
                      <a:pt x="90212" y="34803"/>
                    </a:cubicBezTo>
                    <a:cubicBezTo>
                      <a:pt x="89350" y="36360"/>
                      <a:pt x="88705" y="38026"/>
                      <a:pt x="88296" y="39757"/>
                    </a:cubicBezTo>
                    <a:cubicBezTo>
                      <a:pt x="87305" y="39407"/>
                      <a:pt x="86255" y="39255"/>
                      <a:pt x="85206" y="39309"/>
                    </a:cubicBezTo>
                    <a:cubicBezTo>
                      <a:pt x="84191" y="39260"/>
                      <a:pt x="83175" y="39414"/>
                      <a:pt x="82219" y="39757"/>
                    </a:cubicBezTo>
                    <a:lnTo>
                      <a:pt x="82219" y="39274"/>
                    </a:lnTo>
                    <a:close/>
                    <a:moveTo>
                      <a:pt x="94234" y="25827"/>
                    </a:moveTo>
                    <a:lnTo>
                      <a:pt x="106318" y="25827"/>
                    </a:lnTo>
                    <a:cubicBezTo>
                      <a:pt x="104695" y="22547"/>
                      <a:pt x="102969" y="18231"/>
                      <a:pt x="100276" y="13535"/>
                    </a:cubicBezTo>
                    <a:cubicBezTo>
                      <a:pt x="98163" y="17354"/>
                      <a:pt x="96273" y="21290"/>
                      <a:pt x="94614" y="25326"/>
                    </a:cubicBezTo>
                    <a:lnTo>
                      <a:pt x="94268" y="25827"/>
                    </a:lnTo>
                    <a:close/>
                    <a:moveTo>
                      <a:pt x="142569" y="39412"/>
                    </a:moveTo>
                    <a:cubicBezTo>
                      <a:pt x="141499" y="39412"/>
                      <a:pt x="140671" y="39309"/>
                      <a:pt x="139825" y="39309"/>
                    </a:cubicBezTo>
                    <a:cubicBezTo>
                      <a:pt x="138860" y="39259"/>
                      <a:pt x="137895" y="39412"/>
                      <a:pt x="136994" y="39757"/>
                    </a:cubicBezTo>
                    <a:cubicBezTo>
                      <a:pt x="137339" y="35925"/>
                      <a:pt x="137598" y="32024"/>
                      <a:pt x="137770" y="28019"/>
                    </a:cubicBezTo>
                    <a:cubicBezTo>
                      <a:pt x="138116" y="23738"/>
                      <a:pt x="138133" y="19388"/>
                      <a:pt x="138133" y="14744"/>
                    </a:cubicBezTo>
                    <a:cubicBezTo>
                      <a:pt x="138133" y="13656"/>
                      <a:pt x="138133" y="12413"/>
                      <a:pt x="138133" y="10307"/>
                    </a:cubicBezTo>
                    <a:cubicBezTo>
                      <a:pt x="138133" y="8581"/>
                      <a:pt x="138133" y="6993"/>
                      <a:pt x="138133" y="6009"/>
                    </a:cubicBezTo>
                    <a:cubicBezTo>
                      <a:pt x="138162" y="5205"/>
                      <a:pt x="138093" y="4398"/>
                      <a:pt x="137926" y="3609"/>
                    </a:cubicBezTo>
                    <a:cubicBezTo>
                      <a:pt x="139290" y="3730"/>
                      <a:pt x="140377" y="4041"/>
                      <a:pt x="140929" y="4041"/>
                    </a:cubicBezTo>
                    <a:cubicBezTo>
                      <a:pt x="141482" y="4041"/>
                      <a:pt x="142449" y="3730"/>
                      <a:pt x="143761" y="3609"/>
                    </a:cubicBezTo>
                    <a:cubicBezTo>
                      <a:pt x="146471" y="5854"/>
                      <a:pt x="148767" y="8063"/>
                      <a:pt x="150994" y="10169"/>
                    </a:cubicBezTo>
                    <a:cubicBezTo>
                      <a:pt x="153238" y="11896"/>
                      <a:pt x="155931" y="14191"/>
                      <a:pt x="158555" y="16453"/>
                    </a:cubicBezTo>
                    <a:cubicBezTo>
                      <a:pt x="161317" y="19094"/>
                      <a:pt x="163733" y="20907"/>
                      <a:pt x="165460" y="22581"/>
                    </a:cubicBezTo>
                    <a:cubicBezTo>
                      <a:pt x="167635" y="24307"/>
                      <a:pt x="169689" y="26431"/>
                      <a:pt x="172089" y="28571"/>
                    </a:cubicBezTo>
                    <a:lnTo>
                      <a:pt x="172089" y="10843"/>
                    </a:lnTo>
                    <a:cubicBezTo>
                      <a:pt x="172035" y="9746"/>
                      <a:pt x="171902" y="8657"/>
                      <a:pt x="171692" y="7580"/>
                    </a:cubicBezTo>
                    <a:cubicBezTo>
                      <a:pt x="171588" y="6337"/>
                      <a:pt x="171571" y="5249"/>
                      <a:pt x="171553" y="4662"/>
                    </a:cubicBezTo>
                    <a:lnTo>
                      <a:pt x="171553" y="3558"/>
                    </a:lnTo>
                    <a:cubicBezTo>
                      <a:pt x="172745" y="3679"/>
                      <a:pt x="173815" y="3989"/>
                      <a:pt x="174367" y="3989"/>
                    </a:cubicBezTo>
                    <a:cubicBezTo>
                      <a:pt x="174920" y="3989"/>
                      <a:pt x="175455" y="3730"/>
                      <a:pt x="176094" y="3679"/>
                    </a:cubicBezTo>
                    <a:lnTo>
                      <a:pt x="177336" y="3575"/>
                    </a:lnTo>
                    <a:cubicBezTo>
                      <a:pt x="177233" y="4835"/>
                      <a:pt x="177233" y="5854"/>
                      <a:pt x="177233" y="6751"/>
                    </a:cubicBezTo>
                    <a:cubicBezTo>
                      <a:pt x="177043" y="9134"/>
                      <a:pt x="176698" y="11360"/>
                      <a:pt x="176680" y="13121"/>
                    </a:cubicBezTo>
                    <a:cubicBezTo>
                      <a:pt x="176680" y="14243"/>
                      <a:pt x="176680" y="15262"/>
                      <a:pt x="176680" y="15831"/>
                    </a:cubicBezTo>
                    <a:cubicBezTo>
                      <a:pt x="176680" y="16401"/>
                      <a:pt x="176680" y="17558"/>
                      <a:pt x="176680" y="18490"/>
                    </a:cubicBezTo>
                    <a:cubicBezTo>
                      <a:pt x="176496" y="19425"/>
                      <a:pt x="176363" y="20370"/>
                      <a:pt x="176283" y="21321"/>
                    </a:cubicBezTo>
                    <a:cubicBezTo>
                      <a:pt x="176176" y="21891"/>
                      <a:pt x="176119" y="22467"/>
                      <a:pt x="176111" y="23047"/>
                    </a:cubicBezTo>
                    <a:lnTo>
                      <a:pt x="176111" y="39671"/>
                    </a:lnTo>
                    <a:cubicBezTo>
                      <a:pt x="176007" y="39671"/>
                      <a:pt x="175955" y="39326"/>
                      <a:pt x="175438" y="39326"/>
                    </a:cubicBezTo>
                    <a:lnTo>
                      <a:pt x="173711" y="39326"/>
                    </a:lnTo>
                    <a:cubicBezTo>
                      <a:pt x="172769" y="39233"/>
                      <a:pt x="171816" y="39362"/>
                      <a:pt x="170932" y="39706"/>
                    </a:cubicBezTo>
                    <a:cubicBezTo>
                      <a:pt x="163077" y="31989"/>
                      <a:pt x="155879" y="25740"/>
                      <a:pt x="149613" y="20268"/>
                    </a:cubicBezTo>
                    <a:lnTo>
                      <a:pt x="142518" y="14174"/>
                    </a:lnTo>
                    <a:cubicBezTo>
                      <a:pt x="142518" y="17489"/>
                      <a:pt x="142518" y="19750"/>
                      <a:pt x="142518" y="21373"/>
                    </a:cubicBezTo>
                    <a:lnTo>
                      <a:pt x="142518" y="25982"/>
                    </a:lnTo>
                    <a:cubicBezTo>
                      <a:pt x="142518" y="32058"/>
                      <a:pt x="142518" y="36529"/>
                      <a:pt x="142742" y="39706"/>
                    </a:cubicBezTo>
                    <a:lnTo>
                      <a:pt x="142518" y="39360"/>
                    </a:lnTo>
                    <a:close/>
                    <a:moveTo>
                      <a:pt x="207822" y="45471"/>
                    </a:moveTo>
                    <a:cubicBezTo>
                      <a:pt x="211137" y="44954"/>
                      <a:pt x="212794" y="43624"/>
                      <a:pt x="212846" y="40517"/>
                    </a:cubicBezTo>
                    <a:cubicBezTo>
                      <a:pt x="213279" y="37702"/>
                      <a:pt x="213453" y="34853"/>
                      <a:pt x="213364" y="32007"/>
                    </a:cubicBezTo>
                    <a:cubicBezTo>
                      <a:pt x="213364" y="30902"/>
                      <a:pt x="213364" y="29245"/>
                      <a:pt x="213364" y="27035"/>
                    </a:cubicBezTo>
                    <a:lnTo>
                      <a:pt x="213364" y="22547"/>
                    </a:lnTo>
                    <a:cubicBezTo>
                      <a:pt x="213364" y="21563"/>
                      <a:pt x="213364" y="20441"/>
                      <a:pt x="213364" y="19094"/>
                    </a:cubicBezTo>
                    <a:lnTo>
                      <a:pt x="213364" y="12638"/>
                    </a:lnTo>
                    <a:cubicBezTo>
                      <a:pt x="213364" y="11516"/>
                      <a:pt x="213364" y="10912"/>
                      <a:pt x="213364" y="10273"/>
                    </a:cubicBezTo>
                    <a:cubicBezTo>
                      <a:pt x="213364" y="9306"/>
                      <a:pt x="213364" y="8201"/>
                      <a:pt x="213364" y="6941"/>
                    </a:cubicBezTo>
                    <a:cubicBezTo>
                      <a:pt x="213291" y="5819"/>
                      <a:pt x="213129" y="4706"/>
                      <a:pt x="212880" y="3609"/>
                    </a:cubicBezTo>
                    <a:cubicBezTo>
                      <a:pt x="215642" y="3730"/>
                      <a:pt x="217369" y="4041"/>
                      <a:pt x="218422" y="4041"/>
                    </a:cubicBezTo>
                    <a:cubicBezTo>
                      <a:pt x="219475" y="4041"/>
                      <a:pt x="221253" y="3730"/>
                      <a:pt x="223946" y="3609"/>
                    </a:cubicBezTo>
                    <a:cubicBezTo>
                      <a:pt x="223606" y="5833"/>
                      <a:pt x="223428" y="8077"/>
                      <a:pt x="223410" y="10325"/>
                    </a:cubicBezTo>
                    <a:cubicBezTo>
                      <a:pt x="223410" y="11947"/>
                      <a:pt x="223410" y="14036"/>
                      <a:pt x="223410" y="16953"/>
                    </a:cubicBezTo>
                    <a:cubicBezTo>
                      <a:pt x="223126" y="17482"/>
                      <a:pt x="222993" y="18081"/>
                      <a:pt x="223031" y="18680"/>
                    </a:cubicBezTo>
                    <a:cubicBezTo>
                      <a:pt x="223031" y="20233"/>
                      <a:pt x="223203" y="22012"/>
                      <a:pt x="223410" y="24670"/>
                    </a:cubicBezTo>
                    <a:cubicBezTo>
                      <a:pt x="223410" y="27018"/>
                      <a:pt x="223410" y="29227"/>
                      <a:pt x="223410" y="30919"/>
                    </a:cubicBezTo>
                    <a:lnTo>
                      <a:pt x="223410" y="34233"/>
                    </a:lnTo>
                    <a:cubicBezTo>
                      <a:pt x="223410" y="37686"/>
                      <a:pt x="222824" y="40362"/>
                      <a:pt x="221218" y="42053"/>
                    </a:cubicBezTo>
                    <a:cubicBezTo>
                      <a:pt x="218905" y="45420"/>
                      <a:pt x="214537" y="47578"/>
                      <a:pt x="208944" y="48095"/>
                    </a:cubicBezTo>
                    <a:lnTo>
                      <a:pt x="207840" y="45471"/>
                    </a:lnTo>
                    <a:close/>
                    <a:moveTo>
                      <a:pt x="250789" y="10808"/>
                    </a:moveTo>
                    <a:cubicBezTo>
                      <a:pt x="250789" y="11930"/>
                      <a:pt x="250789" y="13553"/>
                      <a:pt x="250789" y="15745"/>
                    </a:cubicBezTo>
                    <a:cubicBezTo>
                      <a:pt x="250789" y="17937"/>
                      <a:pt x="250789" y="19353"/>
                      <a:pt x="250789" y="20924"/>
                    </a:cubicBezTo>
                    <a:cubicBezTo>
                      <a:pt x="250789" y="22495"/>
                      <a:pt x="250789" y="24273"/>
                      <a:pt x="250789" y="26569"/>
                    </a:cubicBezTo>
                    <a:cubicBezTo>
                      <a:pt x="250789" y="28865"/>
                      <a:pt x="250789" y="30505"/>
                      <a:pt x="250789" y="32024"/>
                    </a:cubicBezTo>
                    <a:cubicBezTo>
                      <a:pt x="251036" y="33312"/>
                      <a:pt x="251196" y="34615"/>
                      <a:pt x="251272" y="35925"/>
                    </a:cubicBezTo>
                    <a:cubicBezTo>
                      <a:pt x="251272" y="37652"/>
                      <a:pt x="251272" y="38756"/>
                      <a:pt x="251272" y="39775"/>
                    </a:cubicBezTo>
                    <a:cubicBezTo>
                      <a:pt x="250515" y="39607"/>
                      <a:pt x="249748" y="39487"/>
                      <a:pt x="248976" y="39412"/>
                    </a:cubicBezTo>
                    <a:cubicBezTo>
                      <a:pt x="247785" y="39412"/>
                      <a:pt x="246801" y="39326"/>
                      <a:pt x="246249" y="39326"/>
                    </a:cubicBezTo>
                    <a:cubicBezTo>
                      <a:pt x="244369" y="39285"/>
                      <a:pt x="242489" y="39435"/>
                      <a:pt x="240639" y="39775"/>
                    </a:cubicBezTo>
                    <a:cubicBezTo>
                      <a:pt x="241191" y="33854"/>
                      <a:pt x="241260" y="27587"/>
                      <a:pt x="241260" y="20337"/>
                    </a:cubicBezTo>
                    <a:lnTo>
                      <a:pt x="241260" y="17558"/>
                    </a:lnTo>
                    <a:cubicBezTo>
                      <a:pt x="241260" y="16436"/>
                      <a:pt x="241260" y="15244"/>
                      <a:pt x="241260" y="13743"/>
                    </a:cubicBezTo>
                    <a:cubicBezTo>
                      <a:pt x="241260" y="12534"/>
                      <a:pt x="241260" y="11447"/>
                      <a:pt x="241260" y="10860"/>
                    </a:cubicBezTo>
                    <a:cubicBezTo>
                      <a:pt x="241371" y="8436"/>
                      <a:pt x="241191" y="6007"/>
                      <a:pt x="240725" y="3627"/>
                    </a:cubicBezTo>
                    <a:cubicBezTo>
                      <a:pt x="243470" y="3748"/>
                      <a:pt x="245161" y="4058"/>
                      <a:pt x="246249" y="4058"/>
                    </a:cubicBezTo>
                    <a:cubicBezTo>
                      <a:pt x="247336" y="4058"/>
                      <a:pt x="249028" y="3748"/>
                      <a:pt x="251307" y="3627"/>
                    </a:cubicBezTo>
                    <a:cubicBezTo>
                      <a:pt x="251291" y="6035"/>
                      <a:pt x="251117" y="8440"/>
                      <a:pt x="250789" y="10825"/>
                    </a:cubicBezTo>
                    <a:close/>
                    <a:moveTo>
                      <a:pt x="265186" y="39274"/>
                    </a:moveTo>
                    <a:lnTo>
                      <a:pt x="269709" y="30349"/>
                    </a:lnTo>
                    <a:cubicBezTo>
                      <a:pt x="275268" y="19905"/>
                      <a:pt x="279739" y="10946"/>
                      <a:pt x="283433" y="3489"/>
                    </a:cubicBezTo>
                    <a:lnTo>
                      <a:pt x="284158" y="3592"/>
                    </a:lnTo>
                    <a:lnTo>
                      <a:pt x="286972" y="3592"/>
                    </a:lnTo>
                    <a:cubicBezTo>
                      <a:pt x="287353" y="3599"/>
                      <a:pt x="287736" y="3565"/>
                      <a:pt x="288111" y="3489"/>
                    </a:cubicBezTo>
                    <a:lnTo>
                      <a:pt x="288646" y="4179"/>
                    </a:lnTo>
                    <a:cubicBezTo>
                      <a:pt x="294187" y="15814"/>
                      <a:pt x="299780" y="27035"/>
                      <a:pt x="305909" y="38704"/>
                    </a:cubicBezTo>
                    <a:lnTo>
                      <a:pt x="306099" y="39257"/>
                    </a:lnTo>
                    <a:lnTo>
                      <a:pt x="306099" y="39757"/>
                    </a:lnTo>
                    <a:cubicBezTo>
                      <a:pt x="305213" y="39592"/>
                      <a:pt x="304321" y="39471"/>
                      <a:pt x="303423" y="39395"/>
                    </a:cubicBezTo>
                    <a:cubicBezTo>
                      <a:pt x="302059" y="39395"/>
                      <a:pt x="301420" y="39309"/>
                      <a:pt x="300506" y="39309"/>
                    </a:cubicBezTo>
                    <a:cubicBezTo>
                      <a:pt x="298767" y="39266"/>
                      <a:pt x="297031" y="39416"/>
                      <a:pt x="295327" y="39757"/>
                    </a:cubicBezTo>
                    <a:cubicBezTo>
                      <a:pt x="293203" y="34820"/>
                      <a:pt x="291978" y="31368"/>
                      <a:pt x="290856" y="28778"/>
                    </a:cubicBezTo>
                    <a:cubicBezTo>
                      <a:pt x="289803" y="28778"/>
                      <a:pt x="288663" y="28778"/>
                      <a:pt x="287006" y="28778"/>
                    </a:cubicBezTo>
                    <a:lnTo>
                      <a:pt x="283554" y="28778"/>
                    </a:lnTo>
                    <a:cubicBezTo>
                      <a:pt x="281827" y="28778"/>
                      <a:pt x="279117" y="28778"/>
                      <a:pt x="275596" y="28778"/>
                    </a:cubicBezTo>
                    <a:lnTo>
                      <a:pt x="275216" y="29711"/>
                    </a:lnTo>
                    <a:cubicBezTo>
                      <a:pt x="274629" y="31437"/>
                      <a:pt x="273645" y="33077"/>
                      <a:pt x="272989" y="34803"/>
                    </a:cubicBezTo>
                    <a:cubicBezTo>
                      <a:pt x="272326" y="36422"/>
                      <a:pt x="271751" y="38076"/>
                      <a:pt x="271263" y="39757"/>
                    </a:cubicBezTo>
                    <a:cubicBezTo>
                      <a:pt x="270197" y="39421"/>
                      <a:pt x="269082" y="39269"/>
                      <a:pt x="267965" y="39309"/>
                    </a:cubicBezTo>
                    <a:cubicBezTo>
                      <a:pt x="267002" y="39271"/>
                      <a:pt x="266039" y="39424"/>
                      <a:pt x="265134" y="39757"/>
                    </a:cubicBezTo>
                    <a:lnTo>
                      <a:pt x="265134" y="39274"/>
                    </a:lnTo>
                    <a:close/>
                    <a:moveTo>
                      <a:pt x="277443" y="25827"/>
                    </a:moveTo>
                    <a:lnTo>
                      <a:pt x="289181" y="25827"/>
                    </a:lnTo>
                    <a:cubicBezTo>
                      <a:pt x="287679" y="22547"/>
                      <a:pt x="285832" y="18231"/>
                      <a:pt x="283433" y="13535"/>
                    </a:cubicBezTo>
                    <a:cubicBezTo>
                      <a:pt x="281156" y="17311"/>
                      <a:pt x="279164" y="21252"/>
                      <a:pt x="277477" y="25326"/>
                    </a:cubicBezTo>
                    <a:lnTo>
                      <a:pt x="277477" y="25827"/>
                    </a:lnTo>
                    <a:close/>
                    <a:moveTo>
                      <a:pt x="358940" y="35822"/>
                    </a:moveTo>
                    <a:cubicBezTo>
                      <a:pt x="354382" y="39153"/>
                      <a:pt x="348271" y="40500"/>
                      <a:pt x="341038" y="40500"/>
                    </a:cubicBezTo>
                    <a:cubicBezTo>
                      <a:pt x="333805" y="40500"/>
                      <a:pt x="327677" y="38774"/>
                      <a:pt x="323551" y="35321"/>
                    </a:cubicBezTo>
                    <a:cubicBezTo>
                      <a:pt x="316223" y="29633"/>
                      <a:pt x="314894" y="19082"/>
                      <a:pt x="320582" y="11754"/>
                    </a:cubicBezTo>
                    <a:cubicBezTo>
                      <a:pt x="321768" y="10225"/>
                      <a:pt x="323211" y="8911"/>
                      <a:pt x="324846" y="7873"/>
                    </a:cubicBezTo>
                    <a:cubicBezTo>
                      <a:pt x="330146" y="4445"/>
                      <a:pt x="336370" y="2727"/>
                      <a:pt x="342678" y="2953"/>
                    </a:cubicBezTo>
                    <a:cubicBezTo>
                      <a:pt x="347917" y="2767"/>
                      <a:pt x="353113" y="3956"/>
                      <a:pt x="357749" y="6406"/>
                    </a:cubicBezTo>
                    <a:cubicBezTo>
                      <a:pt x="360581" y="8144"/>
                      <a:pt x="363027" y="10447"/>
                      <a:pt x="364930" y="13173"/>
                    </a:cubicBezTo>
                    <a:cubicBezTo>
                      <a:pt x="366078" y="15809"/>
                      <a:pt x="366666" y="18654"/>
                      <a:pt x="366656" y="21528"/>
                    </a:cubicBezTo>
                    <a:cubicBezTo>
                      <a:pt x="366689" y="24206"/>
                      <a:pt x="366097" y="26852"/>
                      <a:pt x="364930" y="29262"/>
                    </a:cubicBezTo>
                    <a:cubicBezTo>
                      <a:pt x="363321" y="31779"/>
                      <a:pt x="361287" y="33999"/>
                      <a:pt x="358922" y="35822"/>
                    </a:cubicBezTo>
                    <a:close/>
                    <a:moveTo>
                      <a:pt x="353260" y="31471"/>
                    </a:moveTo>
                    <a:cubicBezTo>
                      <a:pt x="355180" y="28124"/>
                      <a:pt x="356147" y="24316"/>
                      <a:pt x="356057" y="20458"/>
                    </a:cubicBezTo>
                    <a:cubicBezTo>
                      <a:pt x="356027" y="18053"/>
                      <a:pt x="355437" y="15688"/>
                      <a:pt x="354331" y="13553"/>
                    </a:cubicBezTo>
                    <a:cubicBezTo>
                      <a:pt x="353474" y="11269"/>
                      <a:pt x="351907" y="9320"/>
                      <a:pt x="349859" y="7994"/>
                    </a:cubicBezTo>
                    <a:cubicBezTo>
                      <a:pt x="347519" y="6551"/>
                      <a:pt x="344824" y="5786"/>
                      <a:pt x="342074" y="5785"/>
                    </a:cubicBezTo>
                    <a:cubicBezTo>
                      <a:pt x="339495" y="5705"/>
                      <a:pt x="336956" y="6428"/>
                      <a:pt x="334806" y="7856"/>
                    </a:cubicBezTo>
                    <a:cubicBezTo>
                      <a:pt x="333044" y="8873"/>
                      <a:pt x="331518" y="10257"/>
                      <a:pt x="330335" y="11913"/>
                    </a:cubicBezTo>
                    <a:cubicBezTo>
                      <a:pt x="328419" y="15452"/>
                      <a:pt x="327496" y="19441"/>
                      <a:pt x="327660" y="23462"/>
                    </a:cubicBezTo>
                    <a:cubicBezTo>
                      <a:pt x="327646" y="25813"/>
                      <a:pt x="328179" y="28135"/>
                      <a:pt x="329213" y="30246"/>
                    </a:cubicBezTo>
                    <a:cubicBezTo>
                      <a:pt x="330120" y="32369"/>
                      <a:pt x="331689" y="34144"/>
                      <a:pt x="333684" y="35304"/>
                    </a:cubicBezTo>
                    <a:cubicBezTo>
                      <a:pt x="335970" y="36866"/>
                      <a:pt x="338706" y="37629"/>
                      <a:pt x="341470" y="37479"/>
                    </a:cubicBezTo>
                    <a:cubicBezTo>
                      <a:pt x="346151" y="37563"/>
                      <a:pt x="350559" y="35269"/>
                      <a:pt x="353174" y="31385"/>
                    </a:cubicBezTo>
                    <a:close/>
                    <a:moveTo>
                      <a:pt x="398920" y="11412"/>
                    </a:moveTo>
                    <a:cubicBezTo>
                      <a:pt x="398920" y="12966"/>
                      <a:pt x="398523" y="14865"/>
                      <a:pt x="398454" y="18076"/>
                    </a:cubicBezTo>
                    <a:cubicBezTo>
                      <a:pt x="398454" y="20889"/>
                      <a:pt x="398454" y="23116"/>
                      <a:pt x="398454" y="24670"/>
                    </a:cubicBezTo>
                    <a:lnTo>
                      <a:pt x="398454" y="28002"/>
                    </a:lnTo>
                    <a:cubicBezTo>
                      <a:pt x="398454" y="29262"/>
                      <a:pt x="398454" y="30384"/>
                      <a:pt x="398454" y="31368"/>
                    </a:cubicBezTo>
                    <a:cubicBezTo>
                      <a:pt x="398457" y="32723"/>
                      <a:pt x="398620" y="34073"/>
                      <a:pt x="398937" y="35390"/>
                    </a:cubicBezTo>
                    <a:cubicBezTo>
                      <a:pt x="398937" y="37116"/>
                      <a:pt x="398937" y="38722"/>
                      <a:pt x="398937" y="39757"/>
                    </a:cubicBezTo>
                    <a:cubicBezTo>
                      <a:pt x="398385" y="39757"/>
                      <a:pt x="397366" y="39412"/>
                      <a:pt x="396192" y="39395"/>
                    </a:cubicBezTo>
                    <a:cubicBezTo>
                      <a:pt x="395019" y="39378"/>
                      <a:pt x="394207" y="39309"/>
                      <a:pt x="393413" y="39309"/>
                    </a:cubicBezTo>
                    <a:cubicBezTo>
                      <a:pt x="392619" y="39309"/>
                      <a:pt x="392239" y="39309"/>
                      <a:pt x="391117" y="39395"/>
                    </a:cubicBezTo>
                    <a:cubicBezTo>
                      <a:pt x="389995" y="39481"/>
                      <a:pt x="388908" y="39740"/>
                      <a:pt x="388338" y="39757"/>
                    </a:cubicBezTo>
                    <a:cubicBezTo>
                      <a:pt x="388338" y="38739"/>
                      <a:pt x="388338" y="37600"/>
                      <a:pt x="388338" y="35925"/>
                    </a:cubicBezTo>
                    <a:cubicBezTo>
                      <a:pt x="388578" y="34665"/>
                      <a:pt x="388740" y="33391"/>
                      <a:pt x="388821" y="32110"/>
                    </a:cubicBezTo>
                    <a:cubicBezTo>
                      <a:pt x="388821" y="24774"/>
                      <a:pt x="388821" y="18663"/>
                      <a:pt x="388821" y="14226"/>
                    </a:cubicBezTo>
                    <a:cubicBezTo>
                      <a:pt x="388821" y="12638"/>
                      <a:pt x="388821" y="10411"/>
                      <a:pt x="388821" y="7528"/>
                    </a:cubicBezTo>
                    <a:cubicBezTo>
                      <a:pt x="386948" y="7506"/>
                      <a:pt x="385077" y="7645"/>
                      <a:pt x="383228" y="7942"/>
                    </a:cubicBezTo>
                    <a:cubicBezTo>
                      <a:pt x="380501" y="8046"/>
                      <a:pt x="378740" y="8081"/>
                      <a:pt x="376617" y="8184"/>
                    </a:cubicBezTo>
                    <a:cubicBezTo>
                      <a:pt x="377100" y="7960"/>
                      <a:pt x="377117" y="7010"/>
                      <a:pt x="377117" y="6009"/>
                    </a:cubicBezTo>
                    <a:cubicBezTo>
                      <a:pt x="377117" y="5284"/>
                      <a:pt x="377117" y="4714"/>
                      <a:pt x="377117" y="4179"/>
                    </a:cubicBezTo>
                    <a:cubicBezTo>
                      <a:pt x="377110" y="4134"/>
                      <a:pt x="377110" y="4086"/>
                      <a:pt x="377117" y="4041"/>
                    </a:cubicBezTo>
                    <a:cubicBezTo>
                      <a:pt x="377014" y="3713"/>
                      <a:pt x="376910" y="3627"/>
                      <a:pt x="376686" y="3609"/>
                    </a:cubicBezTo>
                    <a:cubicBezTo>
                      <a:pt x="378895" y="3609"/>
                      <a:pt x="380553" y="3609"/>
                      <a:pt x="381675" y="3609"/>
                    </a:cubicBezTo>
                    <a:cubicBezTo>
                      <a:pt x="386629" y="3609"/>
                      <a:pt x="390530" y="3955"/>
                      <a:pt x="393396" y="3955"/>
                    </a:cubicBezTo>
                    <a:lnTo>
                      <a:pt x="400111" y="3955"/>
                    </a:lnTo>
                    <a:cubicBezTo>
                      <a:pt x="401216" y="3955"/>
                      <a:pt x="402873" y="3661"/>
                      <a:pt x="405066" y="3627"/>
                    </a:cubicBezTo>
                    <a:cubicBezTo>
                      <a:pt x="407258" y="3592"/>
                      <a:pt x="408967" y="3523"/>
                      <a:pt x="410400" y="3523"/>
                    </a:cubicBezTo>
                    <a:cubicBezTo>
                      <a:pt x="410141" y="4229"/>
                      <a:pt x="410029" y="4982"/>
                      <a:pt x="410072" y="5733"/>
                    </a:cubicBezTo>
                    <a:cubicBezTo>
                      <a:pt x="410029" y="6535"/>
                      <a:pt x="410141" y="7338"/>
                      <a:pt x="410400" y="8098"/>
                    </a:cubicBezTo>
                    <a:cubicBezTo>
                      <a:pt x="406688" y="7873"/>
                      <a:pt x="402804" y="7442"/>
                      <a:pt x="398920" y="7442"/>
                    </a:cubicBezTo>
                    <a:lnTo>
                      <a:pt x="398920" y="11326"/>
                    </a:lnTo>
                    <a:close/>
                    <a:moveTo>
                      <a:pt x="463569" y="35822"/>
                    </a:moveTo>
                    <a:cubicBezTo>
                      <a:pt x="458614" y="39153"/>
                      <a:pt x="452503" y="40500"/>
                      <a:pt x="445288" y="40500"/>
                    </a:cubicBezTo>
                    <a:cubicBezTo>
                      <a:pt x="438072" y="40500"/>
                      <a:pt x="431926" y="38774"/>
                      <a:pt x="427921" y="35321"/>
                    </a:cubicBezTo>
                    <a:cubicBezTo>
                      <a:pt x="423619" y="32229"/>
                      <a:pt x="421135" y="27202"/>
                      <a:pt x="421292" y="21908"/>
                    </a:cubicBezTo>
                    <a:cubicBezTo>
                      <a:pt x="421237" y="16185"/>
                      <a:pt x="424194" y="10856"/>
                      <a:pt x="429078" y="7873"/>
                    </a:cubicBezTo>
                    <a:cubicBezTo>
                      <a:pt x="434377" y="4445"/>
                      <a:pt x="440602" y="2727"/>
                      <a:pt x="446910" y="2953"/>
                    </a:cubicBezTo>
                    <a:cubicBezTo>
                      <a:pt x="452149" y="2767"/>
                      <a:pt x="457345" y="3956"/>
                      <a:pt x="461980" y="6406"/>
                    </a:cubicBezTo>
                    <a:cubicBezTo>
                      <a:pt x="464822" y="8139"/>
                      <a:pt x="467273" y="10444"/>
                      <a:pt x="469179" y="13173"/>
                    </a:cubicBezTo>
                    <a:cubicBezTo>
                      <a:pt x="470322" y="15811"/>
                      <a:pt x="470909" y="18654"/>
                      <a:pt x="470905" y="21528"/>
                    </a:cubicBezTo>
                    <a:cubicBezTo>
                      <a:pt x="470938" y="24206"/>
                      <a:pt x="470346" y="26852"/>
                      <a:pt x="469179" y="29262"/>
                    </a:cubicBezTo>
                    <a:cubicBezTo>
                      <a:pt x="467593" y="31675"/>
                      <a:pt x="465707" y="33880"/>
                      <a:pt x="463569" y="35822"/>
                    </a:cubicBezTo>
                    <a:close/>
                    <a:moveTo>
                      <a:pt x="457492" y="31471"/>
                    </a:moveTo>
                    <a:cubicBezTo>
                      <a:pt x="459412" y="28124"/>
                      <a:pt x="460379" y="24316"/>
                      <a:pt x="460289" y="20458"/>
                    </a:cubicBezTo>
                    <a:cubicBezTo>
                      <a:pt x="460259" y="18053"/>
                      <a:pt x="459669" y="15688"/>
                      <a:pt x="458562" y="13553"/>
                    </a:cubicBezTo>
                    <a:cubicBezTo>
                      <a:pt x="457779" y="11272"/>
                      <a:pt x="456246" y="9325"/>
                      <a:pt x="454212" y="8029"/>
                    </a:cubicBezTo>
                    <a:cubicBezTo>
                      <a:pt x="451889" y="6548"/>
                      <a:pt x="449182" y="5779"/>
                      <a:pt x="446427" y="5819"/>
                    </a:cubicBezTo>
                    <a:cubicBezTo>
                      <a:pt x="443848" y="5740"/>
                      <a:pt x="441308" y="6463"/>
                      <a:pt x="439159" y="7891"/>
                    </a:cubicBezTo>
                    <a:cubicBezTo>
                      <a:pt x="437400" y="8913"/>
                      <a:pt x="435876" y="10295"/>
                      <a:pt x="434688" y="11947"/>
                    </a:cubicBezTo>
                    <a:cubicBezTo>
                      <a:pt x="432962" y="14727"/>
                      <a:pt x="432392" y="18593"/>
                      <a:pt x="432392" y="23496"/>
                    </a:cubicBezTo>
                    <a:cubicBezTo>
                      <a:pt x="432247" y="25818"/>
                      <a:pt x="432649" y="28141"/>
                      <a:pt x="433566" y="30280"/>
                    </a:cubicBezTo>
                    <a:cubicBezTo>
                      <a:pt x="434538" y="32362"/>
                      <a:pt x="436092" y="34118"/>
                      <a:pt x="438037" y="35338"/>
                    </a:cubicBezTo>
                    <a:cubicBezTo>
                      <a:pt x="440323" y="36901"/>
                      <a:pt x="443059" y="37664"/>
                      <a:pt x="445823" y="37513"/>
                    </a:cubicBezTo>
                    <a:cubicBezTo>
                      <a:pt x="450504" y="37598"/>
                      <a:pt x="454911" y="35304"/>
                      <a:pt x="457527" y="31420"/>
                    </a:cubicBezTo>
                    <a:close/>
                    <a:moveTo>
                      <a:pt x="490913" y="39412"/>
                    </a:moveTo>
                    <a:cubicBezTo>
                      <a:pt x="489825" y="39412"/>
                      <a:pt x="489048" y="39309"/>
                      <a:pt x="488151" y="39309"/>
                    </a:cubicBezTo>
                    <a:cubicBezTo>
                      <a:pt x="487191" y="39236"/>
                      <a:pt x="486228" y="39392"/>
                      <a:pt x="485337" y="39757"/>
                    </a:cubicBezTo>
                    <a:cubicBezTo>
                      <a:pt x="485717" y="35925"/>
                      <a:pt x="485924" y="32024"/>
                      <a:pt x="485958" y="28019"/>
                    </a:cubicBezTo>
                    <a:cubicBezTo>
                      <a:pt x="486373" y="23607"/>
                      <a:pt x="486540" y="19175"/>
                      <a:pt x="486459" y="14744"/>
                    </a:cubicBezTo>
                    <a:lnTo>
                      <a:pt x="486459" y="10307"/>
                    </a:lnTo>
                    <a:cubicBezTo>
                      <a:pt x="486459" y="8581"/>
                      <a:pt x="486459" y="6993"/>
                      <a:pt x="486459" y="6009"/>
                    </a:cubicBezTo>
                    <a:cubicBezTo>
                      <a:pt x="486544" y="5184"/>
                      <a:pt x="486395" y="4354"/>
                      <a:pt x="486027" y="3609"/>
                    </a:cubicBezTo>
                    <a:cubicBezTo>
                      <a:pt x="487615" y="3730"/>
                      <a:pt x="488703" y="4041"/>
                      <a:pt x="489255" y="4041"/>
                    </a:cubicBezTo>
                    <a:cubicBezTo>
                      <a:pt x="489808" y="4041"/>
                      <a:pt x="490878" y="3730"/>
                      <a:pt x="492069" y="3609"/>
                    </a:cubicBezTo>
                    <a:cubicBezTo>
                      <a:pt x="494831" y="5854"/>
                      <a:pt x="497093" y="8063"/>
                      <a:pt x="499320" y="10169"/>
                    </a:cubicBezTo>
                    <a:cubicBezTo>
                      <a:pt x="501546" y="11896"/>
                      <a:pt x="504274" y="14191"/>
                      <a:pt x="506915" y="16453"/>
                    </a:cubicBezTo>
                    <a:cubicBezTo>
                      <a:pt x="509401" y="19094"/>
                      <a:pt x="512094" y="20907"/>
                      <a:pt x="513820" y="22581"/>
                    </a:cubicBezTo>
                    <a:cubicBezTo>
                      <a:pt x="516013" y="24307"/>
                      <a:pt x="518205" y="26431"/>
                      <a:pt x="520466" y="28571"/>
                    </a:cubicBezTo>
                    <a:lnTo>
                      <a:pt x="520466" y="10843"/>
                    </a:lnTo>
                    <a:cubicBezTo>
                      <a:pt x="520480" y="9736"/>
                      <a:pt x="520318" y="8635"/>
                      <a:pt x="519983" y="7580"/>
                    </a:cubicBezTo>
                    <a:cubicBezTo>
                      <a:pt x="519983" y="6337"/>
                      <a:pt x="519983" y="5249"/>
                      <a:pt x="519983" y="4662"/>
                    </a:cubicBezTo>
                    <a:lnTo>
                      <a:pt x="519983" y="3558"/>
                    </a:lnTo>
                    <a:cubicBezTo>
                      <a:pt x="521157" y="3679"/>
                      <a:pt x="522244" y="3989"/>
                      <a:pt x="522797" y="3989"/>
                    </a:cubicBezTo>
                    <a:cubicBezTo>
                      <a:pt x="523349" y="3989"/>
                      <a:pt x="523884" y="3730"/>
                      <a:pt x="524523" y="3679"/>
                    </a:cubicBezTo>
                    <a:lnTo>
                      <a:pt x="525697" y="3575"/>
                    </a:lnTo>
                    <a:cubicBezTo>
                      <a:pt x="525697" y="4835"/>
                      <a:pt x="525697" y="5854"/>
                      <a:pt x="525697" y="6751"/>
                    </a:cubicBezTo>
                    <a:cubicBezTo>
                      <a:pt x="525697" y="9134"/>
                      <a:pt x="525162" y="11360"/>
                      <a:pt x="525145" y="13121"/>
                    </a:cubicBezTo>
                    <a:cubicBezTo>
                      <a:pt x="525145" y="14243"/>
                      <a:pt x="525145" y="15262"/>
                      <a:pt x="525145" y="15831"/>
                    </a:cubicBezTo>
                    <a:cubicBezTo>
                      <a:pt x="525145" y="16401"/>
                      <a:pt x="525145" y="17558"/>
                      <a:pt x="525145" y="18490"/>
                    </a:cubicBezTo>
                    <a:cubicBezTo>
                      <a:pt x="525122" y="19432"/>
                      <a:pt x="524972" y="20368"/>
                      <a:pt x="524696" y="21269"/>
                    </a:cubicBezTo>
                    <a:cubicBezTo>
                      <a:pt x="524696" y="21942"/>
                      <a:pt x="524696" y="22529"/>
                      <a:pt x="524696" y="22995"/>
                    </a:cubicBezTo>
                    <a:lnTo>
                      <a:pt x="524696" y="39619"/>
                    </a:lnTo>
                    <a:cubicBezTo>
                      <a:pt x="524696" y="39619"/>
                      <a:pt x="524696" y="39274"/>
                      <a:pt x="524109" y="39274"/>
                    </a:cubicBezTo>
                    <a:lnTo>
                      <a:pt x="522383" y="39274"/>
                    </a:lnTo>
                    <a:cubicBezTo>
                      <a:pt x="521438" y="39181"/>
                      <a:pt x="520487" y="39310"/>
                      <a:pt x="519603" y="39654"/>
                    </a:cubicBezTo>
                    <a:cubicBezTo>
                      <a:pt x="511766" y="31938"/>
                      <a:pt x="504550" y="25688"/>
                      <a:pt x="498387" y="20216"/>
                    </a:cubicBezTo>
                    <a:lnTo>
                      <a:pt x="491189" y="14122"/>
                    </a:lnTo>
                    <a:cubicBezTo>
                      <a:pt x="491189" y="17437"/>
                      <a:pt x="491189" y="19698"/>
                      <a:pt x="491189" y="21321"/>
                    </a:cubicBezTo>
                    <a:lnTo>
                      <a:pt x="491189" y="25930"/>
                    </a:lnTo>
                    <a:cubicBezTo>
                      <a:pt x="491189" y="32007"/>
                      <a:pt x="491189" y="36478"/>
                      <a:pt x="491189" y="39654"/>
                    </a:cubicBezTo>
                    <a:lnTo>
                      <a:pt x="491189" y="39309"/>
                    </a:lnTo>
                    <a:close/>
                    <a:moveTo>
                      <a:pt x="580126" y="11481"/>
                    </a:moveTo>
                    <a:cubicBezTo>
                      <a:pt x="577312" y="8029"/>
                      <a:pt x="572893" y="6389"/>
                      <a:pt x="567317" y="6389"/>
                    </a:cubicBezTo>
                    <a:cubicBezTo>
                      <a:pt x="562423" y="6237"/>
                      <a:pt x="557719" y="8283"/>
                      <a:pt x="554491" y="11965"/>
                    </a:cubicBezTo>
                    <a:cubicBezTo>
                      <a:pt x="552161" y="15037"/>
                      <a:pt x="550944" y="18811"/>
                      <a:pt x="551039" y="22668"/>
                    </a:cubicBezTo>
                    <a:cubicBezTo>
                      <a:pt x="551114" y="24913"/>
                      <a:pt x="551522" y="27135"/>
                      <a:pt x="552247" y="29262"/>
                    </a:cubicBezTo>
                    <a:cubicBezTo>
                      <a:pt x="553245" y="31338"/>
                      <a:pt x="554760" y="33122"/>
                      <a:pt x="556649" y="34441"/>
                    </a:cubicBezTo>
                    <a:cubicBezTo>
                      <a:pt x="557540" y="35312"/>
                      <a:pt x="558691" y="35870"/>
                      <a:pt x="559929" y="36029"/>
                    </a:cubicBezTo>
                    <a:cubicBezTo>
                      <a:pt x="561018" y="36562"/>
                      <a:pt x="562183" y="36930"/>
                      <a:pt x="563381" y="37116"/>
                    </a:cubicBezTo>
                    <a:cubicBezTo>
                      <a:pt x="565021" y="37116"/>
                      <a:pt x="566143" y="37237"/>
                      <a:pt x="566730" y="37237"/>
                    </a:cubicBezTo>
                    <a:cubicBezTo>
                      <a:pt x="567852" y="37237"/>
                      <a:pt x="569492" y="37134"/>
                      <a:pt x="571184" y="37082"/>
                    </a:cubicBezTo>
                    <a:cubicBezTo>
                      <a:pt x="571749" y="37051"/>
                      <a:pt x="572301" y="36904"/>
                      <a:pt x="572807" y="36650"/>
                    </a:cubicBezTo>
                    <a:cubicBezTo>
                      <a:pt x="573394" y="36650"/>
                      <a:pt x="573912" y="36547"/>
                      <a:pt x="573946" y="36529"/>
                    </a:cubicBezTo>
                    <a:cubicBezTo>
                      <a:pt x="573981" y="36512"/>
                      <a:pt x="573946" y="36115"/>
                      <a:pt x="573946" y="36029"/>
                    </a:cubicBezTo>
                    <a:cubicBezTo>
                      <a:pt x="573946" y="35942"/>
                      <a:pt x="573946" y="36029"/>
                      <a:pt x="573946" y="36029"/>
                    </a:cubicBezTo>
                    <a:lnTo>
                      <a:pt x="573946" y="31713"/>
                    </a:lnTo>
                    <a:cubicBezTo>
                      <a:pt x="573969" y="29056"/>
                      <a:pt x="573791" y="26401"/>
                      <a:pt x="573411" y="23772"/>
                    </a:cubicBezTo>
                    <a:cubicBezTo>
                      <a:pt x="575137" y="23772"/>
                      <a:pt x="576725" y="23876"/>
                      <a:pt x="578400" y="23876"/>
                    </a:cubicBezTo>
                    <a:cubicBezTo>
                      <a:pt x="580074" y="23876"/>
                      <a:pt x="581766" y="23876"/>
                      <a:pt x="583475" y="23772"/>
                    </a:cubicBezTo>
                    <a:cubicBezTo>
                      <a:pt x="583475" y="26068"/>
                      <a:pt x="583354" y="29193"/>
                      <a:pt x="583354" y="32214"/>
                    </a:cubicBezTo>
                    <a:cubicBezTo>
                      <a:pt x="583354" y="33767"/>
                      <a:pt x="583354" y="35528"/>
                      <a:pt x="583354" y="38256"/>
                    </a:cubicBezTo>
                    <a:cubicBezTo>
                      <a:pt x="577708" y="39675"/>
                      <a:pt x="571914" y="40427"/>
                      <a:pt x="566092" y="40500"/>
                    </a:cubicBezTo>
                    <a:cubicBezTo>
                      <a:pt x="562874" y="40477"/>
                      <a:pt x="559666" y="40108"/>
                      <a:pt x="556528" y="39395"/>
                    </a:cubicBezTo>
                    <a:cubicBezTo>
                      <a:pt x="553524" y="38927"/>
                      <a:pt x="550667" y="37783"/>
                      <a:pt x="548173" y="36046"/>
                    </a:cubicBezTo>
                    <a:cubicBezTo>
                      <a:pt x="545722" y="34848"/>
                      <a:pt x="543714" y="32901"/>
                      <a:pt x="542442" y="30487"/>
                    </a:cubicBezTo>
                    <a:cubicBezTo>
                      <a:pt x="540978" y="28104"/>
                      <a:pt x="540306" y="25317"/>
                      <a:pt x="540526" y="22529"/>
                    </a:cubicBezTo>
                    <a:cubicBezTo>
                      <a:pt x="540465" y="19645"/>
                      <a:pt x="541054" y="16783"/>
                      <a:pt x="542252" y="14157"/>
                    </a:cubicBezTo>
                    <a:cubicBezTo>
                      <a:pt x="543783" y="11683"/>
                      <a:pt x="545848" y="9584"/>
                      <a:pt x="548294" y="8011"/>
                    </a:cubicBezTo>
                    <a:cubicBezTo>
                      <a:pt x="550814" y="6278"/>
                      <a:pt x="553675" y="5103"/>
                      <a:pt x="556683" y="4559"/>
                    </a:cubicBezTo>
                    <a:cubicBezTo>
                      <a:pt x="560120" y="3554"/>
                      <a:pt x="563685" y="3054"/>
                      <a:pt x="567265" y="3074"/>
                    </a:cubicBezTo>
                    <a:cubicBezTo>
                      <a:pt x="572627" y="3004"/>
                      <a:pt x="577936" y="4136"/>
                      <a:pt x="582802" y="6389"/>
                    </a:cubicBezTo>
                    <a:cubicBezTo>
                      <a:pt x="581911" y="7963"/>
                      <a:pt x="581326" y="9691"/>
                      <a:pt x="581076" y="11481"/>
                    </a:cubicBezTo>
                    <a:close/>
                    <a:moveTo>
                      <a:pt x="657618" y="11481"/>
                    </a:moveTo>
                    <a:cubicBezTo>
                      <a:pt x="657618" y="12034"/>
                      <a:pt x="657618" y="12724"/>
                      <a:pt x="657618" y="13846"/>
                    </a:cubicBezTo>
                    <a:lnTo>
                      <a:pt x="657618" y="16539"/>
                    </a:lnTo>
                    <a:cubicBezTo>
                      <a:pt x="657618" y="17161"/>
                      <a:pt x="657618" y="18265"/>
                      <a:pt x="657618" y="19405"/>
                    </a:cubicBezTo>
                    <a:cubicBezTo>
                      <a:pt x="657618" y="20907"/>
                      <a:pt x="657618" y="21649"/>
                      <a:pt x="657618" y="22529"/>
                    </a:cubicBezTo>
                    <a:cubicBezTo>
                      <a:pt x="657749" y="25657"/>
                      <a:pt x="657209" y="28778"/>
                      <a:pt x="656030" y="31679"/>
                    </a:cubicBezTo>
                    <a:cubicBezTo>
                      <a:pt x="655115" y="34392"/>
                      <a:pt x="653078" y="36581"/>
                      <a:pt x="650437" y="37686"/>
                    </a:cubicBezTo>
                    <a:cubicBezTo>
                      <a:pt x="646605" y="39609"/>
                      <a:pt x="642343" y="40512"/>
                      <a:pt x="638060" y="40310"/>
                    </a:cubicBezTo>
                    <a:cubicBezTo>
                      <a:pt x="635417" y="40281"/>
                      <a:pt x="632788" y="39946"/>
                      <a:pt x="630222" y="39309"/>
                    </a:cubicBezTo>
                    <a:cubicBezTo>
                      <a:pt x="627783" y="39012"/>
                      <a:pt x="625472" y="38050"/>
                      <a:pt x="623542" y="36529"/>
                    </a:cubicBezTo>
                    <a:cubicBezTo>
                      <a:pt x="621665" y="35316"/>
                      <a:pt x="620272" y="33484"/>
                      <a:pt x="619606" y="31351"/>
                    </a:cubicBezTo>
                    <a:cubicBezTo>
                      <a:pt x="619131" y="30500"/>
                      <a:pt x="618938" y="29521"/>
                      <a:pt x="619053" y="28554"/>
                    </a:cubicBezTo>
                    <a:cubicBezTo>
                      <a:pt x="618548" y="27363"/>
                      <a:pt x="618375" y="26056"/>
                      <a:pt x="618553" y="24774"/>
                    </a:cubicBezTo>
                    <a:cubicBezTo>
                      <a:pt x="618553" y="23669"/>
                      <a:pt x="618553" y="22547"/>
                      <a:pt x="618553" y="21321"/>
                    </a:cubicBezTo>
                    <a:lnTo>
                      <a:pt x="618553" y="11826"/>
                    </a:lnTo>
                    <a:cubicBezTo>
                      <a:pt x="618553" y="11222"/>
                      <a:pt x="618553" y="10100"/>
                      <a:pt x="618553" y="8926"/>
                    </a:cubicBezTo>
                    <a:lnTo>
                      <a:pt x="618553" y="5785"/>
                    </a:lnTo>
                    <a:cubicBezTo>
                      <a:pt x="618553" y="5785"/>
                      <a:pt x="618553" y="5215"/>
                      <a:pt x="618553" y="4662"/>
                    </a:cubicBezTo>
                    <a:lnTo>
                      <a:pt x="618553" y="3540"/>
                    </a:lnTo>
                    <a:cubicBezTo>
                      <a:pt x="620832" y="3661"/>
                      <a:pt x="622989" y="3972"/>
                      <a:pt x="623732" y="3972"/>
                    </a:cubicBezTo>
                    <a:cubicBezTo>
                      <a:pt x="624836" y="3972"/>
                      <a:pt x="626891" y="3661"/>
                      <a:pt x="629221" y="3540"/>
                    </a:cubicBezTo>
                    <a:cubicBezTo>
                      <a:pt x="629221" y="3679"/>
                      <a:pt x="629221" y="4162"/>
                      <a:pt x="629221" y="4749"/>
                    </a:cubicBezTo>
                    <a:cubicBezTo>
                      <a:pt x="628876" y="5177"/>
                      <a:pt x="628710" y="5721"/>
                      <a:pt x="628755" y="6268"/>
                    </a:cubicBezTo>
                    <a:cubicBezTo>
                      <a:pt x="628755" y="10774"/>
                      <a:pt x="628220" y="14744"/>
                      <a:pt x="628220" y="18559"/>
                    </a:cubicBezTo>
                    <a:cubicBezTo>
                      <a:pt x="628220" y="23168"/>
                      <a:pt x="628686" y="26482"/>
                      <a:pt x="628738" y="28502"/>
                    </a:cubicBezTo>
                    <a:cubicBezTo>
                      <a:pt x="629176" y="29631"/>
                      <a:pt x="629551" y="30784"/>
                      <a:pt x="629860" y="31955"/>
                    </a:cubicBezTo>
                    <a:cubicBezTo>
                      <a:pt x="630452" y="32868"/>
                      <a:pt x="631213" y="33659"/>
                      <a:pt x="632104" y="34285"/>
                    </a:cubicBezTo>
                    <a:cubicBezTo>
                      <a:pt x="634319" y="35987"/>
                      <a:pt x="637045" y="36888"/>
                      <a:pt x="639838" y="36840"/>
                    </a:cubicBezTo>
                    <a:cubicBezTo>
                      <a:pt x="642320" y="36731"/>
                      <a:pt x="644766" y="36200"/>
                      <a:pt x="647071" y="35269"/>
                    </a:cubicBezTo>
                    <a:cubicBezTo>
                      <a:pt x="648963" y="34025"/>
                      <a:pt x="650492" y="32303"/>
                      <a:pt x="651507" y="30280"/>
                    </a:cubicBezTo>
                    <a:cubicBezTo>
                      <a:pt x="652427" y="26679"/>
                      <a:pt x="652793" y="22961"/>
                      <a:pt x="652595" y="19249"/>
                    </a:cubicBezTo>
                    <a:cubicBezTo>
                      <a:pt x="652595" y="12344"/>
                      <a:pt x="652146" y="6976"/>
                      <a:pt x="652094" y="3523"/>
                    </a:cubicBezTo>
                    <a:cubicBezTo>
                      <a:pt x="653285" y="3644"/>
                      <a:pt x="654390" y="3955"/>
                      <a:pt x="654977" y="3955"/>
                    </a:cubicBezTo>
                    <a:cubicBezTo>
                      <a:pt x="655996" y="3955"/>
                      <a:pt x="657100" y="3644"/>
                      <a:pt x="658309" y="3523"/>
                    </a:cubicBezTo>
                    <a:cubicBezTo>
                      <a:pt x="658309" y="4041"/>
                      <a:pt x="658309" y="4542"/>
                      <a:pt x="658309" y="5249"/>
                    </a:cubicBezTo>
                    <a:cubicBezTo>
                      <a:pt x="658309" y="5957"/>
                      <a:pt x="658309" y="6475"/>
                      <a:pt x="658309" y="7373"/>
                    </a:cubicBezTo>
                    <a:cubicBezTo>
                      <a:pt x="658309" y="8270"/>
                      <a:pt x="658309" y="8616"/>
                      <a:pt x="658309" y="9099"/>
                    </a:cubicBezTo>
                    <a:cubicBezTo>
                      <a:pt x="658083" y="9819"/>
                      <a:pt x="657927" y="10559"/>
                      <a:pt x="657843" y="11309"/>
                    </a:cubicBezTo>
                    <a:close/>
                    <a:moveTo>
                      <a:pt x="681492" y="39499"/>
                    </a:moveTo>
                    <a:cubicBezTo>
                      <a:pt x="680422" y="39499"/>
                      <a:pt x="679352" y="39395"/>
                      <a:pt x="678748" y="39395"/>
                    </a:cubicBezTo>
                    <a:cubicBezTo>
                      <a:pt x="677783" y="39322"/>
                      <a:pt x="676813" y="39476"/>
                      <a:pt x="675917" y="39844"/>
                    </a:cubicBezTo>
                    <a:cubicBezTo>
                      <a:pt x="676003" y="36012"/>
                      <a:pt x="676521" y="32110"/>
                      <a:pt x="676555" y="28105"/>
                    </a:cubicBezTo>
                    <a:cubicBezTo>
                      <a:pt x="676970" y="23693"/>
                      <a:pt x="677135" y="19262"/>
                      <a:pt x="677056" y="14830"/>
                    </a:cubicBezTo>
                    <a:cubicBezTo>
                      <a:pt x="677056" y="13743"/>
                      <a:pt x="677056" y="12500"/>
                      <a:pt x="677056" y="10394"/>
                    </a:cubicBezTo>
                    <a:cubicBezTo>
                      <a:pt x="677056" y="8667"/>
                      <a:pt x="676676" y="7079"/>
                      <a:pt x="676676" y="6095"/>
                    </a:cubicBezTo>
                    <a:cubicBezTo>
                      <a:pt x="676676" y="5111"/>
                      <a:pt x="676590" y="4265"/>
                      <a:pt x="676590" y="3696"/>
                    </a:cubicBezTo>
                    <a:cubicBezTo>
                      <a:pt x="678213" y="3817"/>
                      <a:pt x="679283" y="4127"/>
                      <a:pt x="679853" y="4127"/>
                    </a:cubicBezTo>
                    <a:cubicBezTo>
                      <a:pt x="680422" y="4127"/>
                      <a:pt x="681044" y="3817"/>
                      <a:pt x="682666" y="3696"/>
                    </a:cubicBezTo>
                    <a:cubicBezTo>
                      <a:pt x="685411" y="5940"/>
                      <a:pt x="687690" y="8150"/>
                      <a:pt x="689917" y="10256"/>
                    </a:cubicBezTo>
                    <a:cubicBezTo>
                      <a:pt x="692144" y="11982"/>
                      <a:pt x="694422" y="14278"/>
                      <a:pt x="697202" y="16539"/>
                    </a:cubicBezTo>
                    <a:cubicBezTo>
                      <a:pt x="699981" y="19180"/>
                      <a:pt x="702691" y="20993"/>
                      <a:pt x="704417" y="22668"/>
                    </a:cubicBezTo>
                    <a:cubicBezTo>
                      <a:pt x="706610" y="24394"/>
                      <a:pt x="708353" y="26517"/>
                      <a:pt x="711063" y="28658"/>
                    </a:cubicBezTo>
                    <a:lnTo>
                      <a:pt x="711063" y="10843"/>
                    </a:lnTo>
                    <a:cubicBezTo>
                      <a:pt x="711063" y="10204"/>
                      <a:pt x="710597" y="9116"/>
                      <a:pt x="710563" y="7580"/>
                    </a:cubicBezTo>
                    <a:cubicBezTo>
                      <a:pt x="710563" y="6337"/>
                      <a:pt x="710563" y="5249"/>
                      <a:pt x="710563" y="4662"/>
                    </a:cubicBezTo>
                    <a:lnTo>
                      <a:pt x="710563" y="3558"/>
                    </a:lnTo>
                    <a:cubicBezTo>
                      <a:pt x="711719" y="3679"/>
                      <a:pt x="712824" y="3989"/>
                      <a:pt x="713377" y="3989"/>
                    </a:cubicBezTo>
                    <a:cubicBezTo>
                      <a:pt x="713929" y="3989"/>
                      <a:pt x="714464" y="3730"/>
                      <a:pt x="715103" y="3679"/>
                    </a:cubicBezTo>
                    <a:lnTo>
                      <a:pt x="716277" y="3575"/>
                    </a:lnTo>
                    <a:cubicBezTo>
                      <a:pt x="716277" y="4835"/>
                      <a:pt x="716277" y="5854"/>
                      <a:pt x="716277" y="6751"/>
                    </a:cubicBezTo>
                    <a:cubicBezTo>
                      <a:pt x="715878" y="8850"/>
                      <a:pt x="715693" y="10984"/>
                      <a:pt x="715724" y="13121"/>
                    </a:cubicBezTo>
                    <a:cubicBezTo>
                      <a:pt x="715724" y="14243"/>
                      <a:pt x="715724" y="15262"/>
                      <a:pt x="715724" y="15831"/>
                    </a:cubicBezTo>
                    <a:cubicBezTo>
                      <a:pt x="715773" y="16741"/>
                      <a:pt x="715614" y="17651"/>
                      <a:pt x="715258" y="18490"/>
                    </a:cubicBezTo>
                    <a:cubicBezTo>
                      <a:pt x="715258" y="19267"/>
                      <a:pt x="715258" y="20216"/>
                      <a:pt x="715258" y="21269"/>
                    </a:cubicBezTo>
                    <a:lnTo>
                      <a:pt x="715258" y="39706"/>
                    </a:lnTo>
                    <a:cubicBezTo>
                      <a:pt x="715258" y="39706"/>
                      <a:pt x="715258" y="39360"/>
                      <a:pt x="714671" y="39360"/>
                    </a:cubicBezTo>
                    <a:lnTo>
                      <a:pt x="712945" y="39360"/>
                    </a:lnTo>
                    <a:cubicBezTo>
                      <a:pt x="711996" y="39267"/>
                      <a:pt x="711038" y="39397"/>
                      <a:pt x="710149" y="39740"/>
                    </a:cubicBezTo>
                    <a:cubicBezTo>
                      <a:pt x="702328" y="32024"/>
                      <a:pt x="695113" y="25775"/>
                      <a:pt x="688501" y="20302"/>
                    </a:cubicBezTo>
                    <a:lnTo>
                      <a:pt x="681751" y="14209"/>
                    </a:lnTo>
                    <a:cubicBezTo>
                      <a:pt x="681751" y="17523"/>
                      <a:pt x="681751" y="19785"/>
                      <a:pt x="681751" y="21407"/>
                    </a:cubicBezTo>
                    <a:lnTo>
                      <a:pt x="681751" y="26016"/>
                    </a:lnTo>
                    <a:cubicBezTo>
                      <a:pt x="681751" y="32093"/>
                      <a:pt x="681751" y="36564"/>
                      <a:pt x="681751" y="39740"/>
                    </a:cubicBezTo>
                    <a:lnTo>
                      <a:pt x="681751" y="39395"/>
                    </a:lnTo>
                    <a:close/>
                    <a:moveTo>
                      <a:pt x="743448" y="10894"/>
                    </a:moveTo>
                    <a:cubicBezTo>
                      <a:pt x="743448" y="12016"/>
                      <a:pt x="743448" y="13639"/>
                      <a:pt x="743448" y="15831"/>
                    </a:cubicBezTo>
                    <a:cubicBezTo>
                      <a:pt x="743448" y="18024"/>
                      <a:pt x="743448" y="19439"/>
                      <a:pt x="743448" y="21010"/>
                    </a:cubicBezTo>
                    <a:cubicBezTo>
                      <a:pt x="743448" y="22581"/>
                      <a:pt x="743448" y="24359"/>
                      <a:pt x="743448" y="26655"/>
                    </a:cubicBezTo>
                    <a:cubicBezTo>
                      <a:pt x="743448" y="28951"/>
                      <a:pt x="743448" y="30591"/>
                      <a:pt x="743448" y="32110"/>
                    </a:cubicBezTo>
                    <a:cubicBezTo>
                      <a:pt x="743436" y="33427"/>
                      <a:pt x="743605" y="34739"/>
                      <a:pt x="743949" y="36012"/>
                    </a:cubicBezTo>
                    <a:cubicBezTo>
                      <a:pt x="743949" y="37738"/>
                      <a:pt x="743949" y="38843"/>
                      <a:pt x="743949" y="39861"/>
                    </a:cubicBezTo>
                    <a:cubicBezTo>
                      <a:pt x="743191" y="39694"/>
                      <a:pt x="742424" y="39573"/>
                      <a:pt x="741653" y="39499"/>
                    </a:cubicBezTo>
                    <a:cubicBezTo>
                      <a:pt x="740082" y="39499"/>
                      <a:pt x="739478" y="39412"/>
                      <a:pt x="738925" y="39412"/>
                    </a:cubicBezTo>
                    <a:cubicBezTo>
                      <a:pt x="737044" y="39354"/>
                      <a:pt x="735162" y="39504"/>
                      <a:pt x="733315" y="39861"/>
                    </a:cubicBezTo>
                    <a:cubicBezTo>
                      <a:pt x="733885" y="33940"/>
                      <a:pt x="733936" y="27674"/>
                      <a:pt x="733936" y="20423"/>
                    </a:cubicBezTo>
                    <a:lnTo>
                      <a:pt x="733936" y="17644"/>
                    </a:lnTo>
                    <a:cubicBezTo>
                      <a:pt x="733936" y="16522"/>
                      <a:pt x="733936" y="15331"/>
                      <a:pt x="733936" y="13829"/>
                    </a:cubicBezTo>
                    <a:cubicBezTo>
                      <a:pt x="733936" y="12621"/>
                      <a:pt x="733936" y="11533"/>
                      <a:pt x="733936" y="10946"/>
                    </a:cubicBezTo>
                    <a:cubicBezTo>
                      <a:pt x="733936" y="7701"/>
                      <a:pt x="733436" y="5388"/>
                      <a:pt x="733401" y="3713"/>
                    </a:cubicBezTo>
                    <a:cubicBezTo>
                      <a:pt x="736146" y="3834"/>
                      <a:pt x="737838" y="4145"/>
                      <a:pt x="738925" y="4145"/>
                    </a:cubicBezTo>
                    <a:cubicBezTo>
                      <a:pt x="739564" y="4145"/>
                      <a:pt x="741687" y="3834"/>
                      <a:pt x="743983" y="3713"/>
                    </a:cubicBezTo>
                    <a:cubicBezTo>
                      <a:pt x="743983" y="6958"/>
                      <a:pt x="743448" y="9272"/>
                      <a:pt x="743448" y="10912"/>
                    </a:cubicBezTo>
                    <a:close/>
                    <a:moveTo>
                      <a:pt x="781426" y="39844"/>
                    </a:moveTo>
                    <a:cubicBezTo>
                      <a:pt x="781062" y="39647"/>
                      <a:pt x="780663" y="39524"/>
                      <a:pt x="780252" y="39481"/>
                    </a:cubicBezTo>
                    <a:cubicBezTo>
                      <a:pt x="779682" y="39481"/>
                      <a:pt x="779130" y="39395"/>
                      <a:pt x="778612" y="39395"/>
                    </a:cubicBezTo>
                    <a:cubicBezTo>
                      <a:pt x="777654" y="39357"/>
                      <a:pt x="776698" y="39511"/>
                      <a:pt x="775798" y="39844"/>
                    </a:cubicBezTo>
                    <a:cubicBezTo>
                      <a:pt x="773328" y="33788"/>
                      <a:pt x="770545" y="27865"/>
                      <a:pt x="767461" y="22098"/>
                    </a:cubicBezTo>
                    <a:cubicBezTo>
                      <a:pt x="764629" y="15952"/>
                      <a:pt x="761332" y="9824"/>
                      <a:pt x="758501" y="3696"/>
                    </a:cubicBezTo>
                    <a:cubicBezTo>
                      <a:pt x="761281" y="3817"/>
                      <a:pt x="762990" y="4127"/>
                      <a:pt x="764094" y="4127"/>
                    </a:cubicBezTo>
                    <a:cubicBezTo>
                      <a:pt x="765199" y="4127"/>
                      <a:pt x="767374" y="3817"/>
                      <a:pt x="769687" y="3696"/>
                    </a:cubicBezTo>
                    <a:cubicBezTo>
                      <a:pt x="770792" y="6475"/>
                      <a:pt x="771897" y="9237"/>
                      <a:pt x="773019" y="11637"/>
                    </a:cubicBezTo>
                    <a:cubicBezTo>
                      <a:pt x="774159" y="14381"/>
                      <a:pt x="775781" y="17609"/>
                      <a:pt x="777438" y="20976"/>
                    </a:cubicBezTo>
                    <a:cubicBezTo>
                      <a:pt x="779096" y="24342"/>
                      <a:pt x="780269" y="27535"/>
                      <a:pt x="781374" y="29900"/>
                    </a:cubicBezTo>
                    <a:cubicBezTo>
                      <a:pt x="786398" y="19992"/>
                      <a:pt x="790334" y="11447"/>
                      <a:pt x="793631" y="3696"/>
                    </a:cubicBezTo>
                    <a:lnTo>
                      <a:pt x="794166" y="3696"/>
                    </a:lnTo>
                    <a:cubicBezTo>
                      <a:pt x="794166" y="3696"/>
                      <a:pt x="794166" y="3696"/>
                      <a:pt x="794166" y="3696"/>
                    </a:cubicBezTo>
                    <a:cubicBezTo>
                      <a:pt x="796410" y="3696"/>
                      <a:pt x="798533" y="3696"/>
                      <a:pt x="799655" y="3696"/>
                    </a:cubicBezTo>
                    <a:cubicBezTo>
                      <a:pt x="797929" y="7027"/>
                      <a:pt x="795789" y="10946"/>
                      <a:pt x="793061" y="15780"/>
                    </a:cubicBezTo>
                    <a:cubicBezTo>
                      <a:pt x="790800" y="20354"/>
                      <a:pt x="788573" y="24791"/>
                      <a:pt x="786864" y="28709"/>
                    </a:cubicBezTo>
                    <a:cubicBezTo>
                      <a:pt x="784671" y="32628"/>
                      <a:pt x="782997" y="36426"/>
                      <a:pt x="781374" y="39792"/>
                    </a:cubicBezTo>
                    <a:close/>
                    <a:moveTo>
                      <a:pt x="812050" y="3696"/>
                    </a:moveTo>
                    <a:cubicBezTo>
                      <a:pt x="813172" y="3696"/>
                      <a:pt x="814829" y="3696"/>
                      <a:pt x="817056" y="3799"/>
                    </a:cubicBezTo>
                    <a:cubicBezTo>
                      <a:pt x="819283" y="3903"/>
                      <a:pt x="820958" y="4127"/>
                      <a:pt x="822580" y="4127"/>
                    </a:cubicBezTo>
                    <a:cubicBezTo>
                      <a:pt x="824807" y="4127"/>
                      <a:pt x="827103" y="3868"/>
                      <a:pt x="830383" y="3817"/>
                    </a:cubicBezTo>
                    <a:cubicBezTo>
                      <a:pt x="833214" y="3817"/>
                      <a:pt x="835458" y="3713"/>
                      <a:pt x="837115" y="3713"/>
                    </a:cubicBezTo>
                    <a:cubicBezTo>
                      <a:pt x="837115" y="4783"/>
                      <a:pt x="837115" y="5923"/>
                      <a:pt x="837115" y="7614"/>
                    </a:cubicBezTo>
                    <a:cubicBezTo>
                      <a:pt x="837115" y="8029"/>
                      <a:pt x="837115" y="8132"/>
                      <a:pt x="837115" y="8253"/>
                    </a:cubicBezTo>
                    <a:cubicBezTo>
                      <a:pt x="830953" y="8029"/>
                      <a:pt x="825946" y="7614"/>
                      <a:pt x="822563" y="7614"/>
                    </a:cubicBezTo>
                    <a:cubicBezTo>
                      <a:pt x="822133" y="9434"/>
                      <a:pt x="821969" y="11307"/>
                      <a:pt x="822080" y="13173"/>
                    </a:cubicBezTo>
                    <a:lnTo>
                      <a:pt x="822080" y="15987"/>
                    </a:lnTo>
                    <a:cubicBezTo>
                      <a:pt x="822080" y="17247"/>
                      <a:pt x="822080" y="18283"/>
                      <a:pt x="822080" y="19180"/>
                    </a:cubicBezTo>
                    <a:lnTo>
                      <a:pt x="837098" y="18714"/>
                    </a:lnTo>
                    <a:cubicBezTo>
                      <a:pt x="836727" y="19415"/>
                      <a:pt x="836542" y="20201"/>
                      <a:pt x="836563" y="20993"/>
                    </a:cubicBezTo>
                    <a:cubicBezTo>
                      <a:pt x="836547" y="21753"/>
                      <a:pt x="836732" y="22502"/>
                      <a:pt x="837098" y="23168"/>
                    </a:cubicBezTo>
                    <a:cubicBezTo>
                      <a:pt x="833216" y="22778"/>
                      <a:pt x="829313" y="22605"/>
                      <a:pt x="825411" y="22650"/>
                    </a:cubicBezTo>
                    <a:lnTo>
                      <a:pt x="821907" y="22650"/>
                    </a:lnTo>
                    <a:lnTo>
                      <a:pt x="821907" y="36029"/>
                    </a:lnTo>
                    <a:cubicBezTo>
                      <a:pt x="825826" y="36029"/>
                      <a:pt x="830849" y="35615"/>
                      <a:pt x="836960" y="35045"/>
                    </a:cubicBezTo>
                    <a:cubicBezTo>
                      <a:pt x="836960" y="36046"/>
                      <a:pt x="836960" y="37254"/>
                      <a:pt x="836960" y="39274"/>
                    </a:cubicBezTo>
                    <a:cubicBezTo>
                      <a:pt x="836979" y="39469"/>
                      <a:pt x="836979" y="39666"/>
                      <a:pt x="836960" y="39861"/>
                    </a:cubicBezTo>
                    <a:cubicBezTo>
                      <a:pt x="835821" y="39861"/>
                      <a:pt x="833628" y="39516"/>
                      <a:pt x="831332" y="39481"/>
                    </a:cubicBezTo>
                    <a:cubicBezTo>
                      <a:pt x="828588" y="39481"/>
                      <a:pt x="826413" y="39481"/>
                      <a:pt x="825256" y="39481"/>
                    </a:cubicBezTo>
                    <a:lnTo>
                      <a:pt x="821355" y="39481"/>
                    </a:lnTo>
                    <a:cubicBezTo>
                      <a:pt x="819628" y="39481"/>
                      <a:pt x="818523" y="39481"/>
                      <a:pt x="817470" y="39481"/>
                    </a:cubicBezTo>
                    <a:cubicBezTo>
                      <a:pt x="815594" y="39476"/>
                      <a:pt x="813719" y="39602"/>
                      <a:pt x="811860" y="39861"/>
                    </a:cubicBezTo>
                    <a:cubicBezTo>
                      <a:pt x="811860" y="39395"/>
                      <a:pt x="811860" y="38843"/>
                      <a:pt x="811860" y="38256"/>
                    </a:cubicBezTo>
                    <a:cubicBezTo>
                      <a:pt x="811860" y="37669"/>
                      <a:pt x="811860" y="37134"/>
                      <a:pt x="811860" y="36650"/>
                    </a:cubicBezTo>
                    <a:cubicBezTo>
                      <a:pt x="811857" y="35095"/>
                      <a:pt x="812019" y="33545"/>
                      <a:pt x="812344" y="32024"/>
                    </a:cubicBezTo>
                    <a:cubicBezTo>
                      <a:pt x="812344" y="29797"/>
                      <a:pt x="812344" y="28140"/>
                      <a:pt x="812344" y="27018"/>
                    </a:cubicBezTo>
                    <a:cubicBezTo>
                      <a:pt x="812344" y="25896"/>
                      <a:pt x="812344" y="24843"/>
                      <a:pt x="812344" y="22788"/>
                    </a:cubicBezTo>
                    <a:lnTo>
                      <a:pt x="812344" y="12724"/>
                    </a:lnTo>
                    <a:cubicBezTo>
                      <a:pt x="812344" y="12016"/>
                      <a:pt x="812344" y="10411"/>
                      <a:pt x="812344" y="8719"/>
                    </a:cubicBezTo>
                    <a:cubicBezTo>
                      <a:pt x="811979" y="7305"/>
                      <a:pt x="811810" y="5847"/>
                      <a:pt x="811843" y="4386"/>
                    </a:cubicBezTo>
                    <a:lnTo>
                      <a:pt x="811843" y="3713"/>
                    </a:lnTo>
                    <a:close/>
                    <a:moveTo>
                      <a:pt x="864356" y="26051"/>
                    </a:moveTo>
                    <a:cubicBezTo>
                      <a:pt x="863286" y="24774"/>
                      <a:pt x="862630" y="23772"/>
                      <a:pt x="862198" y="23634"/>
                    </a:cubicBezTo>
                    <a:cubicBezTo>
                      <a:pt x="862198" y="23220"/>
                      <a:pt x="862198" y="23185"/>
                      <a:pt x="861646" y="23185"/>
                    </a:cubicBezTo>
                    <a:cubicBezTo>
                      <a:pt x="861646" y="23185"/>
                      <a:pt x="861646" y="23185"/>
                      <a:pt x="861646" y="23634"/>
                    </a:cubicBezTo>
                    <a:cubicBezTo>
                      <a:pt x="861646" y="24411"/>
                      <a:pt x="861646" y="25999"/>
                      <a:pt x="861646" y="28209"/>
                    </a:cubicBezTo>
                    <a:cubicBezTo>
                      <a:pt x="861646" y="30418"/>
                      <a:pt x="861646" y="31661"/>
                      <a:pt x="861646" y="32697"/>
                    </a:cubicBezTo>
                    <a:lnTo>
                      <a:pt x="861646" y="34320"/>
                    </a:lnTo>
                    <a:cubicBezTo>
                      <a:pt x="861637" y="36175"/>
                      <a:pt x="861822" y="38026"/>
                      <a:pt x="862198" y="39844"/>
                    </a:cubicBezTo>
                    <a:cubicBezTo>
                      <a:pt x="861628" y="39844"/>
                      <a:pt x="860558" y="39499"/>
                      <a:pt x="859436" y="39481"/>
                    </a:cubicBezTo>
                    <a:cubicBezTo>
                      <a:pt x="858314" y="39464"/>
                      <a:pt x="857710" y="39395"/>
                      <a:pt x="857140" y="39395"/>
                    </a:cubicBezTo>
                    <a:cubicBezTo>
                      <a:pt x="856104" y="39395"/>
                      <a:pt x="855414" y="39395"/>
                      <a:pt x="854378" y="39481"/>
                    </a:cubicBezTo>
                    <a:cubicBezTo>
                      <a:pt x="853342" y="39568"/>
                      <a:pt x="852168" y="39827"/>
                      <a:pt x="851616" y="39844"/>
                    </a:cubicBezTo>
                    <a:lnTo>
                      <a:pt x="851616" y="37582"/>
                    </a:lnTo>
                    <a:cubicBezTo>
                      <a:pt x="851616" y="37116"/>
                      <a:pt x="851616" y="36598"/>
                      <a:pt x="851616" y="36547"/>
                    </a:cubicBezTo>
                    <a:cubicBezTo>
                      <a:pt x="851616" y="36046"/>
                      <a:pt x="852082" y="35908"/>
                      <a:pt x="852099" y="35407"/>
                    </a:cubicBezTo>
                    <a:cubicBezTo>
                      <a:pt x="852099" y="33129"/>
                      <a:pt x="852099" y="29434"/>
                      <a:pt x="852099" y="24877"/>
                    </a:cubicBezTo>
                    <a:lnTo>
                      <a:pt x="852099" y="20302"/>
                    </a:lnTo>
                    <a:cubicBezTo>
                      <a:pt x="852099" y="18145"/>
                      <a:pt x="852099" y="16505"/>
                      <a:pt x="852099" y="15400"/>
                    </a:cubicBezTo>
                    <a:cubicBezTo>
                      <a:pt x="852099" y="12741"/>
                      <a:pt x="852099" y="9151"/>
                      <a:pt x="851582" y="3696"/>
                    </a:cubicBezTo>
                    <a:lnTo>
                      <a:pt x="856035" y="3696"/>
                    </a:lnTo>
                    <a:lnTo>
                      <a:pt x="860990" y="3696"/>
                    </a:lnTo>
                    <a:lnTo>
                      <a:pt x="865478" y="3696"/>
                    </a:lnTo>
                    <a:cubicBezTo>
                      <a:pt x="869041" y="3535"/>
                      <a:pt x="872607" y="3908"/>
                      <a:pt x="876060" y="4801"/>
                    </a:cubicBezTo>
                    <a:cubicBezTo>
                      <a:pt x="879409" y="5918"/>
                      <a:pt x="881663" y="9056"/>
                      <a:pt x="881653" y="12586"/>
                    </a:cubicBezTo>
                    <a:cubicBezTo>
                      <a:pt x="881791" y="14963"/>
                      <a:pt x="880761" y="17257"/>
                      <a:pt x="878891" y="18732"/>
                    </a:cubicBezTo>
                    <a:cubicBezTo>
                      <a:pt x="876873" y="20575"/>
                      <a:pt x="874323" y="21735"/>
                      <a:pt x="871606" y="22046"/>
                    </a:cubicBezTo>
                    <a:cubicBezTo>
                      <a:pt x="873332" y="24325"/>
                      <a:pt x="877165" y="29331"/>
                      <a:pt x="883276" y="36633"/>
                    </a:cubicBezTo>
                    <a:lnTo>
                      <a:pt x="885520" y="39844"/>
                    </a:lnTo>
                    <a:cubicBezTo>
                      <a:pt x="884950" y="39844"/>
                      <a:pt x="883794" y="39499"/>
                      <a:pt x="882706" y="39481"/>
                    </a:cubicBezTo>
                    <a:lnTo>
                      <a:pt x="879426" y="39395"/>
                    </a:lnTo>
                    <a:cubicBezTo>
                      <a:pt x="877539" y="39357"/>
                      <a:pt x="875654" y="39507"/>
                      <a:pt x="873799" y="39844"/>
                    </a:cubicBezTo>
                    <a:lnTo>
                      <a:pt x="866048" y="28865"/>
                    </a:lnTo>
                    <a:lnTo>
                      <a:pt x="864321" y="26051"/>
                    </a:lnTo>
                    <a:close/>
                    <a:moveTo>
                      <a:pt x="861611" y="12879"/>
                    </a:moveTo>
                    <a:lnTo>
                      <a:pt x="861611" y="16936"/>
                    </a:lnTo>
                    <a:cubicBezTo>
                      <a:pt x="861611" y="18663"/>
                      <a:pt x="861611" y="19785"/>
                      <a:pt x="861611" y="20820"/>
                    </a:cubicBezTo>
                    <a:cubicBezTo>
                      <a:pt x="864320" y="21031"/>
                      <a:pt x="867030" y="20430"/>
                      <a:pt x="869397" y="19094"/>
                    </a:cubicBezTo>
                    <a:cubicBezTo>
                      <a:pt x="871043" y="17589"/>
                      <a:pt x="871882" y="15393"/>
                      <a:pt x="871658" y="13173"/>
                    </a:cubicBezTo>
                    <a:cubicBezTo>
                      <a:pt x="871658" y="12396"/>
                      <a:pt x="871658" y="11447"/>
                      <a:pt x="871658" y="10463"/>
                    </a:cubicBezTo>
                    <a:cubicBezTo>
                      <a:pt x="871192" y="9641"/>
                      <a:pt x="870655" y="8861"/>
                      <a:pt x="870053" y="8132"/>
                    </a:cubicBezTo>
                    <a:cubicBezTo>
                      <a:pt x="869405" y="7587"/>
                      <a:pt x="868644" y="7191"/>
                      <a:pt x="867826" y="6976"/>
                    </a:cubicBezTo>
                    <a:cubicBezTo>
                      <a:pt x="867221" y="6976"/>
                      <a:pt x="866099" y="6838"/>
                      <a:pt x="865012" y="6838"/>
                    </a:cubicBezTo>
                    <a:lnTo>
                      <a:pt x="861680" y="6838"/>
                    </a:lnTo>
                    <a:lnTo>
                      <a:pt x="861680" y="12966"/>
                    </a:lnTo>
                    <a:close/>
                    <a:moveTo>
                      <a:pt x="918992" y="10791"/>
                    </a:moveTo>
                    <a:cubicBezTo>
                      <a:pt x="917551" y="7872"/>
                      <a:pt x="914488" y="6113"/>
                      <a:pt x="911241" y="6337"/>
                    </a:cubicBezTo>
                    <a:cubicBezTo>
                      <a:pt x="909480" y="6246"/>
                      <a:pt x="907730" y="6665"/>
                      <a:pt x="906201" y="7545"/>
                    </a:cubicBezTo>
                    <a:cubicBezTo>
                      <a:pt x="905070" y="8478"/>
                      <a:pt x="904433" y="9879"/>
                      <a:pt x="904474" y="11343"/>
                    </a:cubicBezTo>
                    <a:cubicBezTo>
                      <a:pt x="904547" y="12626"/>
                      <a:pt x="905177" y="13812"/>
                      <a:pt x="906201" y="14588"/>
                    </a:cubicBezTo>
                    <a:cubicBezTo>
                      <a:pt x="907823" y="15279"/>
                      <a:pt x="909653" y="16315"/>
                      <a:pt x="912363" y="17506"/>
                    </a:cubicBezTo>
                    <a:cubicBezTo>
                      <a:pt x="914865" y="18354"/>
                      <a:pt x="917268" y="19470"/>
                      <a:pt x="919527" y="20838"/>
                    </a:cubicBezTo>
                    <a:cubicBezTo>
                      <a:pt x="920984" y="21587"/>
                      <a:pt x="922186" y="22752"/>
                      <a:pt x="922980" y="24187"/>
                    </a:cubicBezTo>
                    <a:cubicBezTo>
                      <a:pt x="923724" y="25707"/>
                      <a:pt x="924102" y="27380"/>
                      <a:pt x="924085" y="29072"/>
                    </a:cubicBezTo>
                    <a:cubicBezTo>
                      <a:pt x="923964" y="30764"/>
                      <a:pt x="923365" y="32385"/>
                      <a:pt x="922358" y="33750"/>
                    </a:cubicBezTo>
                    <a:cubicBezTo>
                      <a:pt x="920781" y="36232"/>
                      <a:pt x="918416" y="38118"/>
                      <a:pt x="915643" y="39102"/>
                    </a:cubicBezTo>
                    <a:cubicBezTo>
                      <a:pt x="912747" y="39930"/>
                      <a:pt x="909748" y="40348"/>
                      <a:pt x="906736" y="40344"/>
                    </a:cubicBezTo>
                    <a:cubicBezTo>
                      <a:pt x="903088" y="40438"/>
                      <a:pt x="899470" y="39675"/>
                      <a:pt x="896171" y="38118"/>
                    </a:cubicBezTo>
                    <a:cubicBezTo>
                      <a:pt x="897020" y="35932"/>
                      <a:pt x="897745" y="33702"/>
                      <a:pt x="898346" y="31437"/>
                    </a:cubicBezTo>
                    <a:lnTo>
                      <a:pt x="899468" y="31437"/>
                    </a:lnTo>
                    <a:cubicBezTo>
                      <a:pt x="900012" y="33234"/>
                      <a:pt x="901191" y="34774"/>
                      <a:pt x="902783" y="35770"/>
                    </a:cubicBezTo>
                    <a:cubicBezTo>
                      <a:pt x="904521" y="36645"/>
                      <a:pt x="906449" y="37071"/>
                      <a:pt x="908393" y="37013"/>
                    </a:cubicBezTo>
                    <a:cubicBezTo>
                      <a:pt x="910307" y="37016"/>
                      <a:pt x="912201" y="36617"/>
                      <a:pt x="913952" y="35839"/>
                    </a:cubicBezTo>
                    <a:cubicBezTo>
                      <a:pt x="915225" y="34933"/>
                      <a:pt x="916039" y="33512"/>
                      <a:pt x="916178" y="31955"/>
                    </a:cubicBezTo>
                    <a:cubicBezTo>
                      <a:pt x="916016" y="30241"/>
                      <a:pt x="914986" y="28728"/>
                      <a:pt x="913451" y="27950"/>
                    </a:cubicBezTo>
                    <a:cubicBezTo>
                      <a:pt x="911269" y="26388"/>
                      <a:pt x="908807" y="25257"/>
                      <a:pt x="906201" y="24618"/>
                    </a:cubicBezTo>
                    <a:cubicBezTo>
                      <a:pt x="905299" y="24036"/>
                      <a:pt x="904359" y="23517"/>
                      <a:pt x="903387" y="23065"/>
                    </a:cubicBezTo>
                    <a:cubicBezTo>
                      <a:pt x="902265" y="22495"/>
                      <a:pt x="901661" y="21960"/>
                      <a:pt x="901143" y="21942"/>
                    </a:cubicBezTo>
                    <a:cubicBezTo>
                      <a:pt x="899599" y="21361"/>
                      <a:pt x="898384" y="20138"/>
                      <a:pt x="897811" y="18593"/>
                    </a:cubicBezTo>
                    <a:cubicBezTo>
                      <a:pt x="897165" y="17155"/>
                      <a:pt x="896791" y="15611"/>
                      <a:pt x="896706" y="14036"/>
                    </a:cubicBezTo>
                    <a:cubicBezTo>
                      <a:pt x="896677" y="10559"/>
                      <a:pt x="898605" y="7362"/>
                      <a:pt x="901695" y="5767"/>
                    </a:cubicBezTo>
                    <a:cubicBezTo>
                      <a:pt x="903010" y="4723"/>
                      <a:pt x="904535" y="3975"/>
                      <a:pt x="906166" y="3575"/>
                    </a:cubicBezTo>
                    <a:cubicBezTo>
                      <a:pt x="908013" y="3294"/>
                      <a:pt x="909876" y="3109"/>
                      <a:pt x="911742" y="3023"/>
                    </a:cubicBezTo>
                    <a:cubicBezTo>
                      <a:pt x="915051" y="2890"/>
                      <a:pt x="918336" y="3646"/>
                      <a:pt x="921254" y="5215"/>
                    </a:cubicBezTo>
                    <a:cubicBezTo>
                      <a:pt x="921254" y="5215"/>
                      <a:pt x="921754" y="5301"/>
                      <a:pt x="921806" y="5664"/>
                    </a:cubicBezTo>
                    <a:cubicBezTo>
                      <a:pt x="921219" y="7027"/>
                      <a:pt x="920649" y="9013"/>
                      <a:pt x="920080" y="10843"/>
                    </a:cubicBezTo>
                    <a:close/>
                  </a:path>
                </a:pathLst>
              </a:custGeom>
              <a:grpFill/>
              <a:ln w="1718"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6F69BC69-FE25-DF50-B44E-871289757459}"/>
                  </a:ext>
                </a:extLst>
              </p:cNvPr>
              <p:cNvSpPr/>
              <p:nvPr/>
            </p:nvSpPr>
            <p:spPr>
              <a:xfrm>
                <a:off x="2234867" y="876121"/>
                <a:ext cx="105354" cy="36355"/>
              </a:xfrm>
              <a:custGeom>
                <a:avLst/>
                <a:gdLst>
                  <a:gd name="connsiteX0" fmla="*/ 10458 w 105354"/>
                  <a:gd name="connsiteY0" fmla="*/ 6979 h 36355"/>
                  <a:gd name="connsiteX1" fmla="*/ 9958 w 105354"/>
                  <a:gd name="connsiteY1" fmla="*/ 11917 h 36355"/>
                  <a:gd name="connsiteX2" fmla="*/ 9958 w 105354"/>
                  <a:gd name="connsiteY2" fmla="*/ 17095 h 36355"/>
                  <a:gd name="connsiteX3" fmla="*/ 9958 w 105354"/>
                  <a:gd name="connsiteY3" fmla="*/ 22740 h 36355"/>
                  <a:gd name="connsiteX4" fmla="*/ 10458 w 105354"/>
                  <a:gd name="connsiteY4" fmla="*/ 28195 h 36355"/>
                  <a:gd name="connsiteX5" fmla="*/ 10458 w 105354"/>
                  <a:gd name="connsiteY5" fmla="*/ 32097 h 36355"/>
                  <a:gd name="connsiteX6" fmla="*/ 10976 w 105354"/>
                  <a:gd name="connsiteY6" fmla="*/ 35963 h 36355"/>
                  <a:gd name="connsiteX7" fmla="*/ 8214 w 105354"/>
                  <a:gd name="connsiteY7" fmla="*/ 35584 h 36355"/>
                  <a:gd name="connsiteX8" fmla="*/ 5935 w 105354"/>
                  <a:gd name="connsiteY8" fmla="*/ 35497 h 36355"/>
                  <a:gd name="connsiteX9" fmla="*/ -124 w 105354"/>
                  <a:gd name="connsiteY9" fmla="*/ 35963 h 36355"/>
                  <a:gd name="connsiteX10" fmla="*/ 947 w 105354"/>
                  <a:gd name="connsiteY10" fmla="*/ 16508 h 36355"/>
                  <a:gd name="connsiteX11" fmla="*/ 947 w 105354"/>
                  <a:gd name="connsiteY11" fmla="*/ 9914 h 36355"/>
                  <a:gd name="connsiteX12" fmla="*/ 947 w 105354"/>
                  <a:gd name="connsiteY12" fmla="*/ 7031 h 36355"/>
                  <a:gd name="connsiteX13" fmla="*/ 411 w 105354"/>
                  <a:gd name="connsiteY13" fmla="*/ -202 h 36355"/>
                  <a:gd name="connsiteX14" fmla="*/ 5487 w 105354"/>
                  <a:gd name="connsiteY14" fmla="*/ 230 h 36355"/>
                  <a:gd name="connsiteX15" fmla="*/ 11011 w 105354"/>
                  <a:gd name="connsiteY15" fmla="*/ -202 h 36355"/>
                  <a:gd name="connsiteX16" fmla="*/ 10458 w 105354"/>
                  <a:gd name="connsiteY16" fmla="*/ 6997 h 36355"/>
                  <a:gd name="connsiteX17" fmla="*/ 46710 w 105354"/>
                  <a:gd name="connsiteY17" fmla="*/ 7584 h 36355"/>
                  <a:gd name="connsiteX18" fmla="*/ 46710 w 105354"/>
                  <a:gd name="connsiteY18" fmla="*/ 14247 h 36355"/>
                  <a:gd name="connsiteX19" fmla="*/ 46227 w 105354"/>
                  <a:gd name="connsiteY19" fmla="*/ 20841 h 36355"/>
                  <a:gd name="connsiteX20" fmla="*/ 46227 w 105354"/>
                  <a:gd name="connsiteY20" fmla="*/ 24173 h 36355"/>
                  <a:gd name="connsiteX21" fmla="*/ 46710 w 105354"/>
                  <a:gd name="connsiteY21" fmla="*/ 27539 h 36355"/>
                  <a:gd name="connsiteX22" fmla="*/ 46710 w 105354"/>
                  <a:gd name="connsiteY22" fmla="*/ 31561 h 36355"/>
                  <a:gd name="connsiteX23" fmla="*/ 46710 w 105354"/>
                  <a:gd name="connsiteY23" fmla="*/ 35946 h 36355"/>
                  <a:gd name="connsiteX24" fmla="*/ 44414 w 105354"/>
                  <a:gd name="connsiteY24" fmla="*/ 35566 h 36355"/>
                  <a:gd name="connsiteX25" fmla="*/ 41635 w 105354"/>
                  <a:gd name="connsiteY25" fmla="*/ 35480 h 36355"/>
                  <a:gd name="connsiteX26" fmla="*/ 38890 w 105354"/>
                  <a:gd name="connsiteY26" fmla="*/ 35566 h 36355"/>
                  <a:gd name="connsiteX27" fmla="*/ 36111 w 105354"/>
                  <a:gd name="connsiteY27" fmla="*/ 35946 h 36355"/>
                  <a:gd name="connsiteX28" fmla="*/ 36111 w 105354"/>
                  <a:gd name="connsiteY28" fmla="*/ 32097 h 36355"/>
                  <a:gd name="connsiteX29" fmla="*/ 36594 w 105354"/>
                  <a:gd name="connsiteY29" fmla="*/ 28282 h 36355"/>
                  <a:gd name="connsiteX30" fmla="*/ 37129 w 105354"/>
                  <a:gd name="connsiteY30" fmla="*/ 10397 h 36355"/>
                  <a:gd name="connsiteX31" fmla="*/ 36629 w 105354"/>
                  <a:gd name="connsiteY31" fmla="*/ 3699 h 36355"/>
                  <a:gd name="connsiteX32" fmla="*/ 31035 w 105354"/>
                  <a:gd name="connsiteY32" fmla="*/ 4114 h 36355"/>
                  <a:gd name="connsiteX33" fmla="*/ 24873 w 105354"/>
                  <a:gd name="connsiteY33" fmla="*/ 4355 h 36355"/>
                  <a:gd name="connsiteX34" fmla="*/ 24873 w 105354"/>
                  <a:gd name="connsiteY34" fmla="*/ 2180 h 36355"/>
                  <a:gd name="connsiteX35" fmla="*/ 24873 w 105354"/>
                  <a:gd name="connsiteY35" fmla="*/ 351 h 36355"/>
                  <a:gd name="connsiteX36" fmla="*/ 24873 w 105354"/>
                  <a:gd name="connsiteY36" fmla="*/ 212 h 36355"/>
                  <a:gd name="connsiteX37" fmla="*/ 24873 w 105354"/>
                  <a:gd name="connsiteY37" fmla="*/ -219 h 36355"/>
                  <a:gd name="connsiteX38" fmla="*/ 29395 w 105354"/>
                  <a:gd name="connsiteY38" fmla="*/ -219 h 36355"/>
                  <a:gd name="connsiteX39" fmla="*/ 41583 w 105354"/>
                  <a:gd name="connsiteY39" fmla="*/ 126 h 36355"/>
                  <a:gd name="connsiteX40" fmla="*/ 48281 w 105354"/>
                  <a:gd name="connsiteY40" fmla="*/ 126 h 36355"/>
                  <a:gd name="connsiteX41" fmla="*/ 52804 w 105354"/>
                  <a:gd name="connsiteY41" fmla="*/ -202 h 36355"/>
                  <a:gd name="connsiteX42" fmla="*/ 58328 w 105354"/>
                  <a:gd name="connsiteY42" fmla="*/ -305 h 36355"/>
                  <a:gd name="connsiteX43" fmla="*/ 57810 w 105354"/>
                  <a:gd name="connsiteY43" fmla="*/ 1904 h 36355"/>
                  <a:gd name="connsiteX44" fmla="*/ 58328 w 105354"/>
                  <a:gd name="connsiteY44" fmla="*/ 4269 h 36355"/>
                  <a:gd name="connsiteX45" fmla="*/ 46658 w 105354"/>
                  <a:gd name="connsiteY45" fmla="*/ 3613 h 36355"/>
                  <a:gd name="connsiteX46" fmla="*/ 46658 w 105354"/>
                  <a:gd name="connsiteY46" fmla="*/ 7497 h 36355"/>
                  <a:gd name="connsiteX47" fmla="*/ 74019 w 105354"/>
                  <a:gd name="connsiteY47" fmla="*/ 282 h 36355"/>
                  <a:gd name="connsiteX48" fmla="*/ 79630 w 105354"/>
                  <a:gd name="connsiteY48" fmla="*/ -150 h 36355"/>
                  <a:gd name="connsiteX49" fmla="*/ 81252 w 105354"/>
                  <a:gd name="connsiteY49" fmla="*/ 2094 h 36355"/>
                  <a:gd name="connsiteX50" fmla="*/ 82409 w 105354"/>
                  <a:gd name="connsiteY50" fmla="*/ 4407 h 36355"/>
                  <a:gd name="connsiteX51" fmla="*/ 85689 w 105354"/>
                  <a:gd name="connsiteY51" fmla="*/ 9344 h 36355"/>
                  <a:gd name="connsiteX52" fmla="*/ 88468 w 105354"/>
                  <a:gd name="connsiteY52" fmla="*/ 14213 h 36355"/>
                  <a:gd name="connsiteX53" fmla="*/ 89608 w 105354"/>
                  <a:gd name="connsiteY53" fmla="*/ 15576 h 36355"/>
                  <a:gd name="connsiteX54" fmla="*/ 89608 w 105354"/>
                  <a:gd name="connsiteY54" fmla="*/ 15576 h 36355"/>
                  <a:gd name="connsiteX55" fmla="*/ 90730 w 105354"/>
                  <a:gd name="connsiteY55" fmla="*/ 14782 h 36355"/>
                  <a:gd name="connsiteX56" fmla="*/ 91834 w 105354"/>
                  <a:gd name="connsiteY56" fmla="*/ 13194 h 36355"/>
                  <a:gd name="connsiteX57" fmla="*/ 95719 w 105354"/>
                  <a:gd name="connsiteY57" fmla="*/ 6703 h 36355"/>
                  <a:gd name="connsiteX58" fmla="*/ 97980 w 105354"/>
                  <a:gd name="connsiteY58" fmla="*/ 2629 h 36355"/>
                  <a:gd name="connsiteX59" fmla="*/ 98584 w 105354"/>
                  <a:gd name="connsiteY59" fmla="*/ 903 h 36355"/>
                  <a:gd name="connsiteX60" fmla="*/ 99620 w 105354"/>
                  <a:gd name="connsiteY60" fmla="*/ -219 h 36355"/>
                  <a:gd name="connsiteX61" fmla="*/ 99620 w 105354"/>
                  <a:gd name="connsiteY61" fmla="*/ -219 h 36355"/>
                  <a:gd name="connsiteX62" fmla="*/ 100155 w 105354"/>
                  <a:gd name="connsiteY62" fmla="*/ -219 h 36355"/>
                  <a:gd name="connsiteX63" fmla="*/ 102347 w 105354"/>
                  <a:gd name="connsiteY63" fmla="*/ -219 h 36355"/>
                  <a:gd name="connsiteX64" fmla="*/ 105230 w 105354"/>
                  <a:gd name="connsiteY64" fmla="*/ -340 h 36355"/>
                  <a:gd name="connsiteX65" fmla="*/ 99033 w 105354"/>
                  <a:gd name="connsiteY65" fmla="*/ 9120 h 36355"/>
                  <a:gd name="connsiteX66" fmla="*/ 91834 w 105354"/>
                  <a:gd name="connsiteY66" fmla="*/ 19719 h 36355"/>
                  <a:gd name="connsiteX67" fmla="*/ 91834 w 105354"/>
                  <a:gd name="connsiteY67" fmla="*/ 25830 h 36355"/>
                  <a:gd name="connsiteX68" fmla="*/ 92421 w 105354"/>
                  <a:gd name="connsiteY68" fmla="*/ 35825 h 36355"/>
                  <a:gd name="connsiteX69" fmla="*/ 89625 w 105354"/>
                  <a:gd name="connsiteY69" fmla="*/ 35446 h 36355"/>
                  <a:gd name="connsiteX70" fmla="*/ 86828 w 105354"/>
                  <a:gd name="connsiteY70" fmla="*/ 35359 h 36355"/>
                  <a:gd name="connsiteX71" fmla="*/ 81270 w 105354"/>
                  <a:gd name="connsiteY71" fmla="*/ 35825 h 36355"/>
                  <a:gd name="connsiteX72" fmla="*/ 82305 w 105354"/>
                  <a:gd name="connsiteY72" fmla="*/ 23638 h 36355"/>
                  <a:gd name="connsiteX73" fmla="*/ 82305 w 105354"/>
                  <a:gd name="connsiteY73" fmla="*/ 20824 h 36355"/>
                  <a:gd name="connsiteX74" fmla="*/ 78473 w 105354"/>
                  <a:gd name="connsiteY74" fmla="*/ 15818 h 36355"/>
                  <a:gd name="connsiteX75" fmla="*/ 75021 w 105354"/>
                  <a:gd name="connsiteY75" fmla="*/ 10639 h 36355"/>
                  <a:gd name="connsiteX76" fmla="*/ 71568 w 105354"/>
                  <a:gd name="connsiteY76" fmla="*/ 4701 h 36355"/>
                  <a:gd name="connsiteX77" fmla="*/ 68219 w 105354"/>
                  <a:gd name="connsiteY77" fmla="*/ -392 h 36355"/>
                  <a:gd name="connsiteX78" fmla="*/ 73830 w 105354"/>
                  <a:gd name="connsiteY78" fmla="*/ 40 h 3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354" h="36355">
                    <a:moveTo>
                      <a:pt x="10458" y="6979"/>
                    </a:moveTo>
                    <a:cubicBezTo>
                      <a:pt x="10482" y="8638"/>
                      <a:pt x="10315" y="10296"/>
                      <a:pt x="9958" y="11917"/>
                    </a:cubicBezTo>
                    <a:cubicBezTo>
                      <a:pt x="9958" y="13850"/>
                      <a:pt x="9958" y="15524"/>
                      <a:pt x="9958" y="17095"/>
                    </a:cubicBezTo>
                    <a:cubicBezTo>
                      <a:pt x="9958" y="18666"/>
                      <a:pt x="9958" y="20444"/>
                      <a:pt x="9958" y="22740"/>
                    </a:cubicBezTo>
                    <a:cubicBezTo>
                      <a:pt x="10322" y="24536"/>
                      <a:pt x="10489" y="26364"/>
                      <a:pt x="10458" y="28195"/>
                    </a:cubicBezTo>
                    <a:cubicBezTo>
                      <a:pt x="10458" y="28868"/>
                      <a:pt x="10458" y="30353"/>
                      <a:pt x="10458" y="32097"/>
                    </a:cubicBezTo>
                    <a:cubicBezTo>
                      <a:pt x="10458" y="33840"/>
                      <a:pt x="10959" y="34928"/>
                      <a:pt x="10976" y="35963"/>
                    </a:cubicBezTo>
                    <a:cubicBezTo>
                      <a:pt x="10044" y="35936"/>
                      <a:pt x="9119" y="35808"/>
                      <a:pt x="8214" y="35584"/>
                    </a:cubicBezTo>
                    <a:lnTo>
                      <a:pt x="5935" y="35497"/>
                    </a:lnTo>
                    <a:cubicBezTo>
                      <a:pt x="3905" y="35454"/>
                      <a:pt x="1875" y="35611"/>
                      <a:pt x="-124" y="35963"/>
                    </a:cubicBezTo>
                    <a:cubicBezTo>
                      <a:pt x="429" y="30025"/>
                      <a:pt x="947" y="23759"/>
                      <a:pt x="947" y="16508"/>
                    </a:cubicBezTo>
                    <a:lnTo>
                      <a:pt x="947" y="9914"/>
                    </a:lnTo>
                    <a:cubicBezTo>
                      <a:pt x="947" y="8706"/>
                      <a:pt x="947" y="7618"/>
                      <a:pt x="947" y="7031"/>
                    </a:cubicBezTo>
                    <a:cubicBezTo>
                      <a:pt x="607" y="4635"/>
                      <a:pt x="429" y="2218"/>
                      <a:pt x="411" y="-202"/>
                    </a:cubicBezTo>
                    <a:cubicBezTo>
                      <a:pt x="2707" y="-81"/>
                      <a:pt x="4399" y="230"/>
                      <a:pt x="5487" y="230"/>
                    </a:cubicBezTo>
                    <a:cubicBezTo>
                      <a:pt x="6574" y="230"/>
                      <a:pt x="8266" y="-81"/>
                      <a:pt x="11011" y="-202"/>
                    </a:cubicBezTo>
                    <a:cubicBezTo>
                      <a:pt x="10634" y="2179"/>
                      <a:pt x="10448" y="4587"/>
                      <a:pt x="10458" y="6997"/>
                    </a:cubicBezTo>
                    <a:close/>
                    <a:moveTo>
                      <a:pt x="46710" y="7584"/>
                    </a:moveTo>
                    <a:cubicBezTo>
                      <a:pt x="46710" y="9137"/>
                      <a:pt x="46710" y="11036"/>
                      <a:pt x="46710" y="14247"/>
                    </a:cubicBezTo>
                    <a:cubicBezTo>
                      <a:pt x="46351" y="16426"/>
                      <a:pt x="46189" y="18633"/>
                      <a:pt x="46227" y="20841"/>
                    </a:cubicBezTo>
                    <a:lnTo>
                      <a:pt x="46227" y="24173"/>
                    </a:lnTo>
                    <a:cubicBezTo>
                      <a:pt x="46596" y="25255"/>
                      <a:pt x="46760" y="26396"/>
                      <a:pt x="46710" y="27539"/>
                    </a:cubicBezTo>
                    <a:cubicBezTo>
                      <a:pt x="46710" y="28230"/>
                      <a:pt x="46710" y="29835"/>
                      <a:pt x="46710" y="31561"/>
                    </a:cubicBezTo>
                    <a:cubicBezTo>
                      <a:pt x="46710" y="33288"/>
                      <a:pt x="46710" y="34893"/>
                      <a:pt x="46710" y="35946"/>
                    </a:cubicBezTo>
                    <a:cubicBezTo>
                      <a:pt x="45931" y="35912"/>
                      <a:pt x="45161" y="35784"/>
                      <a:pt x="44414" y="35566"/>
                    </a:cubicBezTo>
                    <a:cubicBezTo>
                      <a:pt x="42826" y="35566"/>
                      <a:pt x="42204" y="35480"/>
                      <a:pt x="41635" y="35480"/>
                    </a:cubicBezTo>
                    <a:cubicBezTo>
                      <a:pt x="41065" y="35480"/>
                      <a:pt x="40012" y="35480"/>
                      <a:pt x="38890" y="35566"/>
                    </a:cubicBezTo>
                    <a:cubicBezTo>
                      <a:pt x="37980" y="35793"/>
                      <a:pt x="37048" y="35920"/>
                      <a:pt x="36111" y="35946"/>
                    </a:cubicBezTo>
                    <a:cubicBezTo>
                      <a:pt x="36111" y="34910"/>
                      <a:pt x="36111" y="33771"/>
                      <a:pt x="36111" y="32097"/>
                    </a:cubicBezTo>
                    <a:cubicBezTo>
                      <a:pt x="36463" y="30857"/>
                      <a:pt x="36627" y="29571"/>
                      <a:pt x="36594" y="28282"/>
                    </a:cubicBezTo>
                    <a:cubicBezTo>
                      <a:pt x="36594" y="20945"/>
                      <a:pt x="37129" y="14834"/>
                      <a:pt x="37129" y="10397"/>
                    </a:cubicBezTo>
                    <a:cubicBezTo>
                      <a:pt x="37129" y="8809"/>
                      <a:pt x="36646" y="6582"/>
                      <a:pt x="36629" y="3699"/>
                    </a:cubicBezTo>
                    <a:cubicBezTo>
                      <a:pt x="34755" y="3693"/>
                      <a:pt x="32886" y="3831"/>
                      <a:pt x="31035" y="4114"/>
                    </a:cubicBezTo>
                    <a:cubicBezTo>
                      <a:pt x="28757" y="4217"/>
                      <a:pt x="26564" y="4252"/>
                      <a:pt x="24873" y="4355"/>
                    </a:cubicBezTo>
                    <a:cubicBezTo>
                      <a:pt x="24873" y="4131"/>
                      <a:pt x="24873" y="3182"/>
                      <a:pt x="24873" y="2180"/>
                    </a:cubicBezTo>
                    <a:cubicBezTo>
                      <a:pt x="24873" y="1455"/>
                      <a:pt x="24873" y="886"/>
                      <a:pt x="24873" y="351"/>
                    </a:cubicBezTo>
                    <a:cubicBezTo>
                      <a:pt x="24873" y="351"/>
                      <a:pt x="24873" y="351"/>
                      <a:pt x="24873" y="212"/>
                    </a:cubicBezTo>
                    <a:cubicBezTo>
                      <a:pt x="24881" y="69"/>
                      <a:pt x="24881" y="-76"/>
                      <a:pt x="24873" y="-219"/>
                    </a:cubicBezTo>
                    <a:cubicBezTo>
                      <a:pt x="27082" y="-219"/>
                      <a:pt x="28325" y="-219"/>
                      <a:pt x="29395" y="-219"/>
                    </a:cubicBezTo>
                    <a:cubicBezTo>
                      <a:pt x="34367" y="-219"/>
                      <a:pt x="38268" y="126"/>
                      <a:pt x="41583" y="126"/>
                    </a:cubicBezTo>
                    <a:lnTo>
                      <a:pt x="48281" y="126"/>
                    </a:lnTo>
                    <a:cubicBezTo>
                      <a:pt x="49403" y="126"/>
                      <a:pt x="51060" y="-167"/>
                      <a:pt x="52804" y="-202"/>
                    </a:cubicBezTo>
                    <a:cubicBezTo>
                      <a:pt x="55013" y="-202"/>
                      <a:pt x="56705" y="-305"/>
                      <a:pt x="58328" y="-305"/>
                    </a:cubicBezTo>
                    <a:cubicBezTo>
                      <a:pt x="57924" y="357"/>
                      <a:pt x="57742" y="1131"/>
                      <a:pt x="57810" y="1904"/>
                    </a:cubicBezTo>
                    <a:cubicBezTo>
                      <a:pt x="57741" y="2726"/>
                      <a:pt x="57922" y="3551"/>
                      <a:pt x="58328" y="4269"/>
                    </a:cubicBezTo>
                    <a:cubicBezTo>
                      <a:pt x="54426" y="4045"/>
                      <a:pt x="50542" y="3613"/>
                      <a:pt x="46658" y="3613"/>
                    </a:cubicBezTo>
                    <a:lnTo>
                      <a:pt x="46658" y="7497"/>
                    </a:lnTo>
                    <a:close/>
                    <a:moveTo>
                      <a:pt x="74019" y="282"/>
                    </a:moveTo>
                    <a:cubicBezTo>
                      <a:pt x="75142" y="282"/>
                      <a:pt x="77334" y="-29"/>
                      <a:pt x="79630" y="-150"/>
                    </a:cubicBezTo>
                    <a:cubicBezTo>
                      <a:pt x="80073" y="663"/>
                      <a:pt x="80619" y="1417"/>
                      <a:pt x="81252" y="2094"/>
                    </a:cubicBezTo>
                    <a:cubicBezTo>
                      <a:pt x="81572" y="2897"/>
                      <a:pt x="81958" y="3670"/>
                      <a:pt x="82409" y="4407"/>
                    </a:cubicBezTo>
                    <a:cubicBezTo>
                      <a:pt x="83369" y="6137"/>
                      <a:pt x="84467" y="7789"/>
                      <a:pt x="85689" y="9344"/>
                    </a:cubicBezTo>
                    <a:cubicBezTo>
                      <a:pt x="86431" y="11064"/>
                      <a:pt x="87363" y="12697"/>
                      <a:pt x="88468" y="14213"/>
                    </a:cubicBezTo>
                    <a:cubicBezTo>
                      <a:pt x="89038" y="14920"/>
                      <a:pt x="89573" y="15473"/>
                      <a:pt x="89608" y="15576"/>
                    </a:cubicBezTo>
                    <a:lnTo>
                      <a:pt x="89608" y="15576"/>
                    </a:lnTo>
                    <a:cubicBezTo>
                      <a:pt x="89608" y="15576"/>
                      <a:pt x="89608" y="15404"/>
                      <a:pt x="90730" y="14782"/>
                    </a:cubicBezTo>
                    <a:cubicBezTo>
                      <a:pt x="90954" y="14164"/>
                      <a:pt x="91334" y="13615"/>
                      <a:pt x="91834" y="13194"/>
                    </a:cubicBezTo>
                    <a:cubicBezTo>
                      <a:pt x="93008" y="10957"/>
                      <a:pt x="94303" y="8789"/>
                      <a:pt x="95719" y="6703"/>
                    </a:cubicBezTo>
                    <a:cubicBezTo>
                      <a:pt x="96288" y="5944"/>
                      <a:pt x="96892" y="4321"/>
                      <a:pt x="97980" y="2629"/>
                    </a:cubicBezTo>
                    <a:cubicBezTo>
                      <a:pt x="97980" y="2077"/>
                      <a:pt x="98532" y="1542"/>
                      <a:pt x="98584" y="903"/>
                    </a:cubicBezTo>
                    <a:cubicBezTo>
                      <a:pt x="99085" y="351"/>
                      <a:pt x="99119" y="-98"/>
                      <a:pt x="99620" y="-219"/>
                    </a:cubicBezTo>
                    <a:lnTo>
                      <a:pt x="99620" y="-219"/>
                    </a:lnTo>
                    <a:cubicBezTo>
                      <a:pt x="99793" y="-236"/>
                      <a:pt x="99982" y="-236"/>
                      <a:pt x="100155" y="-219"/>
                    </a:cubicBezTo>
                    <a:lnTo>
                      <a:pt x="102347" y="-219"/>
                    </a:lnTo>
                    <a:cubicBezTo>
                      <a:pt x="102986" y="-219"/>
                      <a:pt x="104074" y="-219"/>
                      <a:pt x="105230" y="-340"/>
                    </a:cubicBezTo>
                    <a:cubicBezTo>
                      <a:pt x="104108" y="1386"/>
                      <a:pt x="102347" y="4666"/>
                      <a:pt x="99033" y="9120"/>
                    </a:cubicBezTo>
                    <a:cubicBezTo>
                      <a:pt x="95719" y="13574"/>
                      <a:pt x="93492" y="16957"/>
                      <a:pt x="91834" y="19719"/>
                    </a:cubicBezTo>
                    <a:cubicBezTo>
                      <a:pt x="91834" y="22481"/>
                      <a:pt x="91834" y="24277"/>
                      <a:pt x="91834" y="25830"/>
                    </a:cubicBezTo>
                    <a:cubicBezTo>
                      <a:pt x="91834" y="29171"/>
                      <a:pt x="92042" y="32508"/>
                      <a:pt x="92421" y="35825"/>
                    </a:cubicBezTo>
                    <a:cubicBezTo>
                      <a:pt x="91472" y="35799"/>
                      <a:pt x="90540" y="35672"/>
                      <a:pt x="89625" y="35446"/>
                    </a:cubicBezTo>
                    <a:cubicBezTo>
                      <a:pt x="88486" y="35446"/>
                      <a:pt x="87398" y="35359"/>
                      <a:pt x="86828" y="35359"/>
                    </a:cubicBezTo>
                    <a:cubicBezTo>
                      <a:pt x="84964" y="35318"/>
                      <a:pt x="83101" y="35473"/>
                      <a:pt x="81270" y="35825"/>
                    </a:cubicBezTo>
                    <a:cubicBezTo>
                      <a:pt x="81908" y="31793"/>
                      <a:pt x="82255" y="27721"/>
                      <a:pt x="82305" y="23638"/>
                    </a:cubicBezTo>
                    <a:cubicBezTo>
                      <a:pt x="82305" y="23068"/>
                      <a:pt x="82305" y="21912"/>
                      <a:pt x="82305" y="20824"/>
                    </a:cubicBezTo>
                    <a:cubicBezTo>
                      <a:pt x="80881" y="19272"/>
                      <a:pt x="79600" y="17598"/>
                      <a:pt x="78473" y="15818"/>
                    </a:cubicBezTo>
                    <a:cubicBezTo>
                      <a:pt x="77351" y="14092"/>
                      <a:pt x="76229" y="12469"/>
                      <a:pt x="75021" y="10639"/>
                    </a:cubicBezTo>
                    <a:cubicBezTo>
                      <a:pt x="73812" y="8809"/>
                      <a:pt x="72759" y="6841"/>
                      <a:pt x="71568" y="4701"/>
                    </a:cubicBezTo>
                    <a:cubicBezTo>
                      <a:pt x="70170" y="3206"/>
                      <a:pt x="69037" y="1485"/>
                      <a:pt x="68219" y="-392"/>
                    </a:cubicBezTo>
                    <a:cubicBezTo>
                      <a:pt x="70532" y="-271"/>
                      <a:pt x="72707" y="40"/>
                      <a:pt x="73830" y="40"/>
                    </a:cubicBezTo>
                    <a:close/>
                  </a:path>
                </a:pathLst>
              </a:custGeom>
              <a:grpFill/>
              <a:ln w="1718" cap="flat">
                <a:noFill/>
                <a:prstDash val="solid"/>
                <a:miter/>
              </a:ln>
            </p:spPr>
            <p:txBody>
              <a:bodyPr rtlCol="0" anchor="ctr"/>
              <a:lstStyle/>
              <a:p>
                <a:endParaRPr lang="zh-CN" altLang="en-US"/>
              </a:p>
            </p:txBody>
          </p:sp>
        </p:grpSp>
        <p:grpSp>
          <p:nvGrpSpPr>
            <p:cNvPr id="27" name="图形 15">
              <a:extLst>
                <a:ext uri="{FF2B5EF4-FFF2-40B4-BE49-F238E27FC236}">
                  <a16:creationId xmlns:a16="http://schemas.microsoft.com/office/drawing/2014/main" id="{00C02D62-EE94-02DD-A257-2E3DFCBE6A1C}"/>
                </a:ext>
              </a:extLst>
            </p:cNvPr>
            <p:cNvGrpSpPr/>
            <p:nvPr/>
          </p:nvGrpSpPr>
          <p:grpSpPr>
            <a:xfrm>
              <a:off x="808263" y="536306"/>
              <a:ext cx="419724" cy="419724"/>
              <a:chOff x="808263" y="536306"/>
              <a:chExt cx="419724" cy="419724"/>
            </a:xfrm>
            <a:grpFill/>
          </p:grpSpPr>
          <p:sp>
            <p:nvSpPr>
              <p:cNvPr id="28" name="任意多边形: 形状 27">
                <a:extLst>
                  <a:ext uri="{FF2B5EF4-FFF2-40B4-BE49-F238E27FC236}">
                    <a16:creationId xmlns:a16="http://schemas.microsoft.com/office/drawing/2014/main" id="{07FF2A60-20FF-12AF-C316-5C6197E9335C}"/>
                  </a:ext>
                </a:extLst>
              </p:cNvPr>
              <p:cNvSpPr/>
              <p:nvPr/>
            </p:nvSpPr>
            <p:spPr>
              <a:xfrm>
                <a:off x="843859" y="738987"/>
                <a:ext cx="339488" cy="187161"/>
              </a:xfrm>
              <a:custGeom>
                <a:avLst/>
                <a:gdLst>
                  <a:gd name="connsiteX0" fmla="*/ 22887 w 339488"/>
                  <a:gd name="connsiteY0" fmla="*/ 385 h 187161"/>
                  <a:gd name="connsiteX1" fmla="*/ 22611 w 339488"/>
                  <a:gd name="connsiteY1" fmla="*/ 3354 h 187161"/>
                  <a:gd name="connsiteX2" fmla="*/ 22611 w 339488"/>
                  <a:gd name="connsiteY2" fmla="*/ 6306 h 187161"/>
                  <a:gd name="connsiteX3" fmla="*/ 19021 w 339488"/>
                  <a:gd name="connsiteY3" fmla="*/ 7825 h 187161"/>
                  <a:gd name="connsiteX4" fmla="*/ 14550 w 339488"/>
                  <a:gd name="connsiteY4" fmla="*/ 10035 h 187161"/>
                  <a:gd name="connsiteX5" fmla="*/ 18157 w 339488"/>
                  <a:gd name="connsiteY5" fmla="*/ 12607 h 187161"/>
                  <a:gd name="connsiteX6" fmla="*/ 22335 w 339488"/>
                  <a:gd name="connsiteY6" fmla="*/ 15231 h 187161"/>
                  <a:gd name="connsiteX7" fmla="*/ 22059 w 339488"/>
                  <a:gd name="connsiteY7" fmla="*/ 16733 h 187161"/>
                  <a:gd name="connsiteX8" fmla="*/ 22197 w 339488"/>
                  <a:gd name="connsiteY8" fmla="*/ 18459 h 187161"/>
                  <a:gd name="connsiteX9" fmla="*/ 22024 w 339488"/>
                  <a:gd name="connsiteY9" fmla="*/ 18459 h 187161"/>
                  <a:gd name="connsiteX10" fmla="*/ 17847 w 339488"/>
                  <a:gd name="connsiteY10" fmla="*/ 15145 h 187161"/>
                  <a:gd name="connsiteX11" fmla="*/ 16120 w 339488"/>
                  <a:gd name="connsiteY11" fmla="*/ 13695 h 187161"/>
                  <a:gd name="connsiteX12" fmla="*/ 14394 w 339488"/>
                  <a:gd name="connsiteY12" fmla="*/ 12538 h 187161"/>
                  <a:gd name="connsiteX13" fmla="*/ 12668 w 339488"/>
                  <a:gd name="connsiteY13" fmla="*/ 11071 h 187161"/>
                  <a:gd name="connsiteX14" fmla="*/ 11891 w 339488"/>
                  <a:gd name="connsiteY14" fmla="*/ 11450 h 187161"/>
                  <a:gd name="connsiteX15" fmla="*/ 8853 w 339488"/>
                  <a:gd name="connsiteY15" fmla="*/ 13177 h 187161"/>
                  <a:gd name="connsiteX16" fmla="*/ 5918 w 339488"/>
                  <a:gd name="connsiteY16" fmla="*/ 14903 h 187161"/>
                  <a:gd name="connsiteX17" fmla="*/ 2949 w 339488"/>
                  <a:gd name="connsiteY17" fmla="*/ 16353 h 187161"/>
                  <a:gd name="connsiteX18" fmla="*/ -124 w 339488"/>
                  <a:gd name="connsiteY18" fmla="*/ 17700 h 187161"/>
                  <a:gd name="connsiteX19" fmla="*/ -3 w 339488"/>
                  <a:gd name="connsiteY19" fmla="*/ 16388 h 187161"/>
                  <a:gd name="connsiteX20" fmla="*/ 135 w 339488"/>
                  <a:gd name="connsiteY20" fmla="*/ 14920 h 187161"/>
                  <a:gd name="connsiteX21" fmla="*/ 135 w 339488"/>
                  <a:gd name="connsiteY21" fmla="*/ 13436 h 187161"/>
                  <a:gd name="connsiteX22" fmla="*/ 135 w 339488"/>
                  <a:gd name="connsiteY22" fmla="*/ 12124 h 187161"/>
                  <a:gd name="connsiteX23" fmla="*/ 3743 w 339488"/>
                  <a:gd name="connsiteY23" fmla="*/ 10397 h 187161"/>
                  <a:gd name="connsiteX24" fmla="*/ 8577 w 339488"/>
                  <a:gd name="connsiteY24" fmla="*/ 7860 h 187161"/>
                  <a:gd name="connsiteX25" fmla="*/ 3967 w 339488"/>
                  <a:gd name="connsiteY25" fmla="*/ 4839 h 187161"/>
                  <a:gd name="connsiteX26" fmla="*/ 1568 w 339488"/>
                  <a:gd name="connsiteY26" fmla="*/ 3354 h 187161"/>
                  <a:gd name="connsiteX27" fmla="*/ 964 w 339488"/>
                  <a:gd name="connsiteY27" fmla="*/ 2974 h 187161"/>
                  <a:gd name="connsiteX28" fmla="*/ 463 w 339488"/>
                  <a:gd name="connsiteY28" fmla="*/ 2629 h 187161"/>
                  <a:gd name="connsiteX29" fmla="*/ 670 w 339488"/>
                  <a:gd name="connsiteY29" fmla="*/ 1145 h 187161"/>
                  <a:gd name="connsiteX30" fmla="*/ 670 w 339488"/>
                  <a:gd name="connsiteY30" fmla="*/ -392 h 187161"/>
                  <a:gd name="connsiteX31" fmla="*/ 5124 w 339488"/>
                  <a:gd name="connsiteY31" fmla="*/ 2646 h 187161"/>
                  <a:gd name="connsiteX32" fmla="*/ 10752 w 339488"/>
                  <a:gd name="connsiteY32" fmla="*/ 6720 h 187161"/>
                  <a:gd name="connsiteX33" fmla="*/ 23112 w 339488"/>
                  <a:gd name="connsiteY33" fmla="*/ 402 h 187161"/>
                  <a:gd name="connsiteX34" fmla="*/ 19159 w 339488"/>
                  <a:gd name="connsiteY34" fmla="*/ 30836 h 187161"/>
                  <a:gd name="connsiteX35" fmla="*/ 16086 w 339488"/>
                  <a:gd name="connsiteY35" fmla="*/ 30957 h 187161"/>
                  <a:gd name="connsiteX36" fmla="*/ 12754 w 339488"/>
                  <a:gd name="connsiteY36" fmla="*/ 30957 h 187161"/>
                  <a:gd name="connsiteX37" fmla="*/ 9302 w 339488"/>
                  <a:gd name="connsiteY37" fmla="*/ 31182 h 187161"/>
                  <a:gd name="connsiteX38" fmla="*/ 6004 w 339488"/>
                  <a:gd name="connsiteY38" fmla="*/ 31544 h 187161"/>
                  <a:gd name="connsiteX39" fmla="*/ 3622 w 339488"/>
                  <a:gd name="connsiteY39" fmla="*/ 32010 h 187161"/>
                  <a:gd name="connsiteX40" fmla="*/ 1240 w 339488"/>
                  <a:gd name="connsiteY40" fmla="*/ 32010 h 187161"/>
                  <a:gd name="connsiteX41" fmla="*/ 1240 w 339488"/>
                  <a:gd name="connsiteY41" fmla="*/ 30871 h 187161"/>
                  <a:gd name="connsiteX42" fmla="*/ 1240 w 339488"/>
                  <a:gd name="connsiteY42" fmla="*/ 29593 h 187161"/>
                  <a:gd name="connsiteX43" fmla="*/ 877 w 339488"/>
                  <a:gd name="connsiteY43" fmla="*/ 26590 h 187161"/>
                  <a:gd name="connsiteX44" fmla="*/ 12961 w 339488"/>
                  <a:gd name="connsiteY44" fmla="*/ 26348 h 187161"/>
                  <a:gd name="connsiteX45" fmla="*/ 14688 w 339488"/>
                  <a:gd name="connsiteY45" fmla="*/ 26227 h 187161"/>
                  <a:gd name="connsiteX46" fmla="*/ 16966 w 339488"/>
                  <a:gd name="connsiteY46" fmla="*/ 25882 h 187161"/>
                  <a:gd name="connsiteX47" fmla="*/ 18848 w 339488"/>
                  <a:gd name="connsiteY47" fmla="*/ 25882 h 187161"/>
                  <a:gd name="connsiteX48" fmla="*/ 23284 w 339488"/>
                  <a:gd name="connsiteY48" fmla="*/ 25330 h 187161"/>
                  <a:gd name="connsiteX49" fmla="*/ 23284 w 339488"/>
                  <a:gd name="connsiteY49" fmla="*/ 27833 h 187161"/>
                  <a:gd name="connsiteX50" fmla="*/ 23647 w 339488"/>
                  <a:gd name="connsiteY50" fmla="*/ 30698 h 187161"/>
                  <a:gd name="connsiteX51" fmla="*/ 19262 w 339488"/>
                  <a:gd name="connsiteY51" fmla="*/ 30698 h 187161"/>
                  <a:gd name="connsiteX52" fmla="*/ 22853 w 339488"/>
                  <a:gd name="connsiteY52" fmla="*/ 41626 h 187161"/>
                  <a:gd name="connsiteX53" fmla="*/ 22628 w 339488"/>
                  <a:gd name="connsiteY53" fmla="*/ 41056 h 187161"/>
                  <a:gd name="connsiteX54" fmla="*/ 22991 w 339488"/>
                  <a:gd name="connsiteY54" fmla="*/ 39330 h 187161"/>
                  <a:gd name="connsiteX55" fmla="*/ 24631 w 339488"/>
                  <a:gd name="connsiteY55" fmla="*/ 38225 h 187161"/>
                  <a:gd name="connsiteX56" fmla="*/ 27065 w 339488"/>
                  <a:gd name="connsiteY56" fmla="*/ 39295 h 187161"/>
                  <a:gd name="connsiteX57" fmla="*/ 26754 w 339488"/>
                  <a:gd name="connsiteY57" fmla="*/ 43041 h 187161"/>
                  <a:gd name="connsiteX58" fmla="*/ 25028 w 339488"/>
                  <a:gd name="connsiteY58" fmla="*/ 43766 h 187161"/>
                  <a:gd name="connsiteX59" fmla="*/ 20402 w 339488"/>
                  <a:gd name="connsiteY59" fmla="*/ 42713 h 187161"/>
                  <a:gd name="connsiteX60" fmla="*/ 18071 w 339488"/>
                  <a:gd name="connsiteY60" fmla="*/ 39899 h 187161"/>
                  <a:gd name="connsiteX61" fmla="*/ 19383 w 339488"/>
                  <a:gd name="connsiteY61" fmla="*/ 39899 h 187161"/>
                  <a:gd name="connsiteX62" fmla="*/ 20988 w 339488"/>
                  <a:gd name="connsiteY62" fmla="*/ 41246 h 187161"/>
                  <a:gd name="connsiteX63" fmla="*/ 22853 w 339488"/>
                  <a:gd name="connsiteY63" fmla="*/ 41608 h 187161"/>
                  <a:gd name="connsiteX64" fmla="*/ 5314 w 339488"/>
                  <a:gd name="connsiteY64" fmla="*/ 55436 h 187161"/>
                  <a:gd name="connsiteX65" fmla="*/ 11390 w 339488"/>
                  <a:gd name="connsiteY65" fmla="*/ 56005 h 187161"/>
                  <a:gd name="connsiteX66" fmla="*/ 29430 w 339488"/>
                  <a:gd name="connsiteY66" fmla="*/ 57162 h 187161"/>
                  <a:gd name="connsiteX67" fmla="*/ 29430 w 339488"/>
                  <a:gd name="connsiteY67" fmla="*/ 57680 h 187161"/>
                  <a:gd name="connsiteX68" fmla="*/ 29551 w 339488"/>
                  <a:gd name="connsiteY68" fmla="*/ 58094 h 187161"/>
                  <a:gd name="connsiteX69" fmla="*/ 29551 w 339488"/>
                  <a:gd name="connsiteY69" fmla="*/ 58422 h 187161"/>
                  <a:gd name="connsiteX70" fmla="*/ 29775 w 339488"/>
                  <a:gd name="connsiteY70" fmla="*/ 58940 h 187161"/>
                  <a:gd name="connsiteX71" fmla="*/ 30086 w 339488"/>
                  <a:gd name="connsiteY71" fmla="*/ 59510 h 187161"/>
                  <a:gd name="connsiteX72" fmla="*/ 29603 w 339488"/>
                  <a:gd name="connsiteY72" fmla="*/ 59941 h 187161"/>
                  <a:gd name="connsiteX73" fmla="*/ 11926 w 339488"/>
                  <a:gd name="connsiteY73" fmla="*/ 74597 h 187161"/>
                  <a:gd name="connsiteX74" fmla="*/ 11667 w 339488"/>
                  <a:gd name="connsiteY74" fmla="*/ 74994 h 187161"/>
                  <a:gd name="connsiteX75" fmla="*/ 11356 w 339488"/>
                  <a:gd name="connsiteY75" fmla="*/ 74994 h 187161"/>
                  <a:gd name="connsiteX76" fmla="*/ 10976 w 339488"/>
                  <a:gd name="connsiteY76" fmla="*/ 73838 h 187161"/>
                  <a:gd name="connsiteX77" fmla="*/ 10614 w 339488"/>
                  <a:gd name="connsiteY77" fmla="*/ 72319 h 187161"/>
                  <a:gd name="connsiteX78" fmla="*/ 9647 w 339488"/>
                  <a:gd name="connsiteY78" fmla="*/ 69919 h 187161"/>
                  <a:gd name="connsiteX79" fmla="*/ 15326 w 339488"/>
                  <a:gd name="connsiteY79" fmla="*/ 65500 h 187161"/>
                  <a:gd name="connsiteX80" fmla="*/ 14808 w 339488"/>
                  <a:gd name="connsiteY80" fmla="*/ 63774 h 187161"/>
                  <a:gd name="connsiteX81" fmla="*/ 14291 w 339488"/>
                  <a:gd name="connsiteY81" fmla="*/ 62047 h 187161"/>
                  <a:gd name="connsiteX82" fmla="*/ 12979 w 339488"/>
                  <a:gd name="connsiteY82" fmla="*/ 58180 h 187161"/>
                  <a:gd name="connsiteX83" fmla="*/ 9233 w 339488"/>
                  <a:gd name="connsiteY83" fmla="*/ 58180 h 187161"/>
                  <a:gd name="connsiteX84" fmla="*/ 6022 w 339488"/>
                  <a:gd name="connsiteY84" fmla="*/ 58180 h 187161"/>
                  <a:gd name="connsiteX85" fmla="*/ 5676 w 339488"/>
                  <a:gd name="connsiteY85" fmla="*/ 56661 h 187161"/>
                  <a:gd name="connsiteX86" fmla="*/ 5090 w 339488"/>
                  <a:gd name="connsiteY86" fmla="*/ 55384 h 187161"/>
                  <a:gd name="connsiteX87" fmla="*/ 5314 w 339488"/>
                  <a:gd name="connsiteY87" fmla="*/ 55384 h 187161"/>
                  <a:gd name="connsiteX88" fmla="*/ 15223 w 339488"/>
                  <a:gd name="connsiteY88" fmla="*/ 58664 h 187161"/>
                  <a:gd name="connsiteX89" fmla="*/ 17070 w 339488"/>
                  <a:gd name="connsiteY89" fmla="*/ 64378 h 187161"/>
                  <a:gd name="connsiteX90" fmla="*/ 23492 w 339488"/>
                  <a:gd name="connsiteY90" fmla="*/ 58992 h 187161"/>
                  <a:gd name="connsiteX91" fmla="*/ 15551 w 339488"/>
                  <a:gd name="connsiteY91" fmla="*/ 58664 h 187161"/>
                  <a:gd name="connsiteX92" fmla="*/ 16431 w 339488"/>
                  <a:gd name="connsiteY92" fmla="*/ 85024 h 187161"/>
                  <a:gd name="connsiteX93" fmla="*/ 15948 w 339488"/>
                  <a:gd name="connsiteY93" fmla="*/ 83885 h 187161"/>
                  <a:gd name="connsiteX94" fmla="*/ 15154 w 339488"/>
                  <a:gd name="connsiteY94" fmla="*/ 82417 h 187161"/>
                  <a:gd name="connsiteX95" fmla="*/ 21903 w 339488"/>
                  <a:gd name="connsiteY95" fmla="*/ 79862 h 187161"/>
                  <a:gd name="connsiteX96" fmla="*/ 29395 w 339488"/>
                  <a:gd name="connsiteY96" fmla="*/ 76220 h 187161"/>
                  <a:gd name="connsiteX97" fmla="*/ 31778 w 339488"/>
                  <a:gd name="connsiteY97" fmla="*/ 74994 h 187161"/>
                  <a:gd name="connsiteX98" fmla="*/ 34143 w 339488"/>
                  <a:gd name="connsiteY98" fmla="*/ 73872 h 187161"/>
                  <a:gd name="connsiteX99" fmla="*/ 35541 w 339488"/>
                  <a:gd name="connsiteY99" fmla="*/ 73285 h 187161"/>
                  <a:gd name="connsiteX100" fmla="*/ 36007 w 339488"/>
                  <a:gd name="connsiteY100" fmla="*/ 74442 h 187161"/>
                  <a:gd name="connsiteX101" fmla="*/ 36853 w 339488"/>
                  <a:gd name="connsiteY101" fmla="*/ 75719 h 187161"/>
                  <a:gd name="connsiteX102" fmla="*/ 34868 w 339488"/>
                  <a:gd name="connsiteY102" fmla="*/ 80898 h 187161"/>
                  <a:gd name="connsiteX103" fmla="*/ 32900 w 339488"/>
                  <a:gd name="connsiteY103" fmla="*/ 86077 h 187161"/>
                  <a:gd name="connsiteX104" fmla="*/ 30984 w 339488"/>
                  <a:gd name="connsiteY104" fmla="*/ 90980 h 187161"/>
                  <a:gd name="connsiteX105" fmla="*/ 29154 w 339488"/>
                  <a:gd name="connsiteY105" fmla="*/ 95502 h 187161"/>
                  <a:gd name="connsiteX106" fmla="*/ 35627 w 339488"/>
                  <a:gd name="connsiteY106" fmla="*/ 92222 h 187161"/>
                  <a:gd name="connsiteX107" fmla="*/ 38959 w 339488"/>
                  <a:gd name="connsiteY107" fmla="*/ 90496 h 187161"/>
                  <a:gd name="connsiteX108" fmla="*/ 40685 w 339488"/>
                  <a:gd name="connsiteY108" fmla="*/ 89685 h 187161"/>
                  <a:gd name="connsiteX109" fmla="*/ 42308 w 339488"/>
                  <a:gd name="connsiteY109" fmla="*/ 88753 h 187161"/>
                  <a:gd name="connsiteX110" fmla="*/ 42895 w 339488"/>
                  <a:gd name="connsiteY110" fmla="*/ 88269 h 187161"/>
                  <a:gd name="connsiteX111" fmla="*/ 43344 w 339488"/>
                  <a:gd name="connsiteY111" fmla="*/ 89788 h 187161"/>
                  <a:gd name="connsiteX112" fmla="*/ 43741 w 339488"/>
                  <a:gd name="connsiteY112" fmla="*/ 90462 h 187161"/>
                  <a:gd name="connsiteX113" fmla="*/ 44120 w 339488"/>
                  <a:gd name="connsiteY113" fmla="*/ 91031 h 187161"/>
                  <a:gd name="connsiteX114" fmla="*/ 42394 w 339488"/>
                  <a:gd name="connsiteY114" fmla="*/ 91618 h 187161"/>
                  <a:gd name="connsiteX115" fmla="*/ 38596 w 339488"/>
                  <a:gd name="connsiteY115" fmla="*/ 93344 h 187161"/>
                  <a:gd name="connsiteX116" fmla="*/ 37008 w 339488"/>
                  <a:gd name="connsiteY116" fmla="*/ 93966 h 187161"/>
                  <a:gd name="connsiteX117" fmla="*/ 35610 w 339488"/>
                  <a:gd name="connsiteY117" fmla="*/ 94587 h 187161"/>
                  <a:gd name="connsiteX118" fmla="*/ 34056 w 339488"/>
                  <a:gd name="connsiteY118" fmla="*/ 95433 h 187161"/>
                  <a:gd name="connsiteX119" fmla="*/ 32882 w 339488"/>
                  <a:gd name="connsiteY119" fmla="*/ 95917 h 187161"/>
                  <a:gd name="connsiteX120" fmla="*/ 29896 w 339488"/>
                  <a:gd name="connsiteY120" fmla="*/ 97263 h 187161"/>
                  <a:gd name="connsiteX121" fmla="*/ 23681 w 339488"/>
                  <a:gd name="connsiteY121" fmla="*/ 100457 h 187161"/>
                  <a:gd name="connsiteX122" fmla="*/ 23681 w 339488"/>
                  <a:gd name="connsiteY122" fmla="*/ 100025 h 187161"/>
                  <a:gd name="connsiteX123" fmla="*/ 23302 w 339488"/>
                  <a:gd name="connsiteY123" fmla="*/ 99093 h 187161"/>
                  <a:gd name="connsiteX124" fmla="*/ 22577 w 339488"/>
                  <a:gd name="connsiteY124" fmla="*/ 97919 h 187161"/>
                  <a:gd name="connsiteX125" fmla="*/ 28705 w 339488"/>
                  <a:gd name="connsiteY125" fmla="*/ 83160 h 187161"/>
                  <a:gd name="connsiteX126" fmla="*/ 30431 w 339488"/>
                  <a:gd name="connsiteY126" fmla="*/ 78274 h 187161"/>
                  <a:gd name="connsiteX127" fmla="*/ 26461 w 339488"/>
                  <a:gd name="connsiteY127" fmla="*/ 80000 h 187161"/>
                  <a:gd name="connsiteX128" fmla="*/ 23733 w 339488"/>
                  <a:gd name="connsiteY128" fmla="*/ 81261 h 187161"/>
                  <a:gd name="connsiteX129" fmla="*/ 16328 w 339488"/>
                  <a:gd name="connsiteY129" fmla="*/ 85386 h 187161"/>
                  <a:gd name="connsiteX130" fmla="*/ 16328 w 339488"/>
                  <a:gd name="connsiteY130" fmla="*/ 85007 h 187161"/>
                  <a:gd name="connsiteX131" fmla="*/ 30966 w 339488"/>
                  <a:gd name="connsiteY131" fmla="*/ 117823 h 187161"/>
                  <a:gd name="connsiteX132" fmla="*/ 34902 w 339488"/>
                  <a:gd name="connsiteY132" fmla="*/ 117944 h 187161"/>
                  <a:gd name="connsiteX133" fmla="*/ 39339 w 339488"/>
                  <a:gd name="connsiteY133" fmla="*/ 114612 h 187161"/>
                  <a:gd name="connsiteX134" fmla="*/ 41686 w 339488"/>
                  <a:gd name="connsiteY134" fmla="*/ 112886 h 187161"/>
                  <a:gd name="connsiteX135" fmla="*/ 43982 w 339488"/>
                  <a:gd name="connsiteY135" fmla="*/ 111160 h 187161"/>
                  <a:gd name="connsiteX136" fmla="*/ 45709 w 339488"/>
                  <a:gd name="connsiteY136" fmla="*/ 109623 h 187161"/>
                  <a:gd name="connsiteX137" fmla="*/ 47435 w 339488"/>
                  <a:gd name="connsiteY137" fmla="*/ 108432 h 187161"/>
                  <a:gd name="connsiteX138" fmla="*/ 48730 w 339488"/>
                  <a:gd name="connsiteY138" fmla="*/ 107327 h 187161"/>
                  <a:gd name="connsiteX139" fmla="*/ 49955 w 339488"/>
                  <a:gd name="connsiteY139" fmla="*/ 106222 h 187161"/>
                  <a:gd name="connsiteX140" fmla="*/ 51526 w 339488"/>
                  <a:gd name="connsiteY140" fmla="*/ 105066 h 187161"/>
                  <a:gd name="connsiteX141" fmla="*/ 53028 w 339488"/>
                  <a:gd name="connsiteY141" fmla="*/ 103547 h 187161"/>
                  <a:gd name="connsiteX142" fmla="*/ 54582 w 339488"/>
                  <a:gd name="connsiteY142" fmla="*/ 105791 h 187161"/>
                  <a:gd name="connsiteX143" fmla="*/ 56308 w 339488"/>
                  <a:gd name="connsiteY143" fmla="*/ 107897 h 187161"/>
                  <a:gd name="connsiteX144" fmla="*/ 52855 w 339488"/>
                  <a:gd name="connsiteY144" fmla="*/ 110245 h 187161"/>
                  <a:gd name="connsiteX145" fmla="*/ 49627 w 339488"/>
                  <a:gd name="connsiteY145" fmla="*/ 112869 h 187161"/>
                  <a:gd name="connsiteX146" fmla="*/ 48678 w 339488"/>
                  <a:gd name="connsiteY146" fmla="*/ 113456 h 187161"/>
                  <a:gd name="connsiteX147" fmla="*/ 45881 w 339488"/>
                  <a:gd name="connsiteY147" fmla="*/ 115700 h 187161"/>
                  <a:gd name="connsiteX148" fmla="*/ 42757 w 339488"/>
                  <a:gd name="connsiteY148" fmla="*/ 118116 h 187161"/>
                  <a:gd name="connsiteX149" fmla="*/ 41186 w 339488"/>
                  <a:gd name="connsiteY149" fmla="*/ 119567 h 187161"/>
                  <a:gd name="connsiteX150" fmla="*/ 36715 w 339488"/>
                  <a:gd name="connsiteY150" fmla="*/ 121793 h 187161"/>
                  <a:gd name="connsiteX151" fmla="*/ 29896 w 339488"/>
                  <a:gd name="connsiteY151" fmla="*/ 119031 h 187161"/>
                  <a:gd name="connsiteX152" fmla="*/ 30811 w 339488"/>
                  <a:gd name="connsiteY152" fmla="*/ 117789 h 187161"/>
                  <a:gd name="connsiteX153" fmla="*/ 62212 w 339488"/>
                  <a:gd name="connsiteY153" fmla="*/ 121172 h 187161"/>
                  <a:gd name="connsiteX154" fmla="*/ 59933 w 339488"/>
                  <a:gd name="connsiteY154" fmla="*/ 122898 h 187161"/>
                  <a:gd name="connsiteX155" fmla="*/ 57395 w 339488"/>
                  <a:gd name="connsiteY155" fmla="*/ 125125 h 187161"/>
                  <a:gd name="connsiteX156" fmla="*/ 54892 w 339488"/>
                  <a:gd name="connsiteY156" fmla="*/ 127784 h 187161"/>
                  <a:gd name="connsiteX157" fmla="*/ 52545 w 339488"/>
                  <a:gd name="connsiteY157" fmla="*/ 130097 h 187161"/>
                  <a:gd name="connsiteX158" fmla="*/ 50818 w 339488"/>
                  <a:gd name="connsiteY158" fmla="*/ 131823 h 187161"/>
                  <a:gd name="connsiteX159" fmla="*/ 49092 w 339488"/>
                  <a:gd name="connsiteY159" fmla="*/ 133549 h 187161"/>
                  <a:gd name="connsiteX160" fmla="*/ 48263 w 339488"/>
                  <a:gd name="connsiteY160" fmla="*/ 132462 h 187161"/>
                  <a:gd name="connsiteX161" fmla="*/ 47435 w 339488"/>
                  <a:gd name="connsiteY161" fmla="*/ 131443 h 187161"/>
                  <a:gd name="connsiteX162" fmla="*/ 45381 w 339488"/>
                  <a:gd name="connsiteY162" fmla="*/ 129717 h 187161"/>
                  <a:gd name="connsiteX163" fmla="*/ 54478 w 339488"/>
                  <a:gd name="connsiteY163" fmla="*/ 121828 h 187161"/>
                  <a:gd name="connsiteX164" fmla="*/ 55755 w 339488"/>
                  <a:gd name="connsiteY164" fmla="*/ 120430 h 187161"/>
                  <a:gd name="connsiteX165" fmla="*/ 57482 w 339488"/>
                  <a:gd name="connsiteY165" fmla="*/ 119031 h 187161"/>
                  <a:gd name="connsiteX166" fmla="*/ 58828 w 339488"/>
                  <a:gd name="connsiteY166" fmla="*/ 117547 h 187161"/>
                  <a:gd name="connsiteX167" fmla="*/ 61918 w 339488"/>
                  <a:gd name="connsiteY167" fmla="*/ 114560 h 187161"/>
                  <a:gd name="connsiteX168" fmla="*/ 63645 w 339488"/>
                  <a:gd name="connsiteY168" fmla="*/ 116425 h 187161"/>
                  <a:gd name="connsiteX169" fmla="*/ 65595 w 339488"/>
                  <a:gd name="connsiteY169" fmla="*/ 118237 h 187161"/>
                  <a:gd name="connsiteX170" fmla="*/ 62143 w 339488"/>
                  <a:gd name="connsiteY170" fmla="*/ 121258 h 187161"/>
                  <a:gd name="connsiteX171" fmla="*/ 55307 w 339488"/>
                  <a:gd name="connsiteY171" fmla="*/ 140161 h 187161"/>
                  <a:gd name="connsiteX172" fmla="*/ 60710 w 339488"/>
                  <a:gd name="connsiteY172" fmla="*/ 136985 h 187161"/>
                  <a:gd name="connsiteX173" fmla="*/ 76384 w 339488"/>
                  <a:gd name="connsiteY173" fmla="*/ 128043 h 187161"/>
                  <a:gd name="connsiteX174" fmla="*/ 76643 w 339488"/>
                  <a:gd name="connsiteY174" fmla="*/ 128181 h 187161"/>
                  <a:gd name="connsiteX175" fmla="*/ 76989 w 339488"/>
                  <a:gd name="connsiteY175" fmla="*/ 128612 h 187161"/>
                  <a:gd name="connsiteX176" fmla="*/ 77265 w 339488"/>
                  <a:gd name="connsiteY176" fmla="*/ 129044 h 187161"/>
                  <a:gd name="connsiteX177" fmla="*/ 77783 w 339488"/>
                  <a:gd name="connsiteY177" fmla="*/ 129182 h 187161"/>
                  <a:gd name="connsiteX178" fmla="*/ 78318 w 339488"/>
                  <a:gd name="connsiteY178" fmla="*/ 129665 h 187161"/>
                  <a:gd name="connsiteX179" fmla="*/ 78318 w 339488"/>
                  <a:gd name="connsiteY179" fmla="*/ 130252 h 187161"/>
                  <a:gd name="connsiteX180" fmla="*/ 71862 w 339488"/>
                  <a:gd name="connsiteY180" fmla="*/ 152452 h 187161"/>
                  <a:gd name="connsiteX181" fmla="*/ 71775 w 339488"/>
                  <a:gd name="connsiteY181" fmla="*/ 152590 h 187161"/>
                  <a:gd name="connsiteX182" fmla="*/ 71637 w 339488"/>
                  <a:gd name="connsiteY182" fmla="*/ 153022 h 187161"/>
                  <a:gd name="connsiteX183" fmla="*/ 70584 w 339488"/>
                  <a:gd name="connsiteY183" fmla="*/ 152020 h 187161"/>
                  <a:gd name="connsiteX184" fmla="*/ 69479 w 339488"/>
                  <a:gd name="connsiteY184" fmla="*/ 151002 h 187161"/>
                  <a:gd name="connsiteX185" fmla="*/ 67252 w 339488"/>
                  <a:gd name="connsiteY185" fmla="*/ 149276 h 187161"/>
                  <a:gd name="connsiteX186" fmla="*/ 69583 w 339488"/>
                  <a:gd name="connsiteY186" fmla="*/ 142578 h 187161"/>
                  <a:gd name="connsiteX187" fmla="*/ 68185 w 339488"/>
                  <a:gd name="connsiteY187" fmla="*/ 141456 h 187161"/>
                  <a:gd name="connsiteX188" fmla="*/ 66786 w 339488"/>
                  <a:gd name="connsiteY188" fmla="*/ 140334 h 187161"/>
                  <a:gd name="connsiteX189" fmla="*/ 63593 w 339488"/>
                  <a:gd name="connsiteY189" fmla="*/ 138003 h 187161"/>
                  <a:gd name="connsiteX190" fmla="*/ 63161 w 339488"/>
                  <a:gd name="connsiteY190" fmla="*/ 138400 h 187161"/>
                  <a:gd name="connsiteX191" fmla="*/ 60330 w 339488"/>
                  <a:gd name="connsiteY191" fmla="*/ 140126 h 187161"/>
                  <a:gd name="connsiteX192" fmla="*/ 57741 w 339488"/>
                  <a:gd name="connsiteY192" fmla="*/ 141853 h 187161"/>
                  <a:gd name="connsiteX193" fmla="*/ 56584 w 339488"/>
                  <a:gd name="connsiteY193" fmla="*/ 140748 h 187161"/>
                  <a:gd name="connsiteX194" fmla="*/ 55272 w 339488"/>
                  <a:gd name="connsiteY194" fmla="*/ 140144 h 187161"/>
                  <a:gd name="connsiteX195" fmla="*/ 55393 w 339488"/>
                  <a:gd name="connsiteY195" fmla="*/ 140023 h 187161"/>
                  <a:gd name="connsiteX196" fmla="*/ 65405 w 339488"/>
                  <a:gd name="connsiteY196" fmla="*/ 137002 h 187161"/>
                  <a:gd name="connsiteX197" fmla="*/ 70170 w 339488"/>
                  <a:gd name="connsiteY197" fmla="*/ 140869 h 187161"/>
                  <a:gd name="connsiteX198" fmla="*/ 72587 w 339488"/>
                  <a:gd name="connsiteY198" fmla="*/ 133066 h 187161"/>
                  <a:gd name="connsiteX199" fmla="*/ 65682 w 339488"/>
                  <a:gd name="connsiteY199" fmla="*/ 136985 h 187161"/>
                  <a:gd name="connsiteX200" fmla="*/ 65440 w 339488"/>
                  <a:gd name="connsiteY200" fmla="*/ 136985 h 187161"/>
                  <a:gd name="connsiteX201" fmla="*/ 96478 w 339488"/>
                  <a:gd name="connsiteY201" fmla="*/ 165951 h 187161"/>
                  <a:gd name="connsiteX202" fmla="*/ 87174 w 339488"/>
                  <a:gd name="connsiteY202" fmla="*/ 163828 h 187161"/>
                  <a:gd name="connsiteX203" fmla="*/ 81183 w 339488"/>
                  <a:gd name="connsiteY203" fmla="*/ 156491 h 187161"/>
                  <a:gd name="connsiteX204" fmla="*/ 90574 w 339488"/>
                  <a:gd name="connsiteY204" fmla="*/ 142060 h 187161"/>
                  <a:gd name="connsiteX205" fmla="*/ 99965 w 339488"/>
                  <a:gd name="connsiteY205" fmla="*/ 144218 h 187161"/>
                  <a:gd name="connsiteX206" fmla="*/ 105317 w 339488"/>
                  <a:gd name="connsiteY206" fmla="*/ 150208 h 187161"/>
                  <a:gd name="connsiteX207" fmla="*/ 106145 w 339488"/>
                  <a:gd name="connsiteY207" fmla="*/ 155387 h 187161"/>
                  <a:gd name="connsiteX208" fmla="*/ 104298 w 339488"/>
                  <a:gd name="connsiteY208" fmla="*/ 160393 h 187161"/>
                  <a:gd name="connsiteX209" fmla="*/ 100966 w 339488"/>
                  <a:gd name="connsiteY209" fmla="*/ 164173 h 187161"/>
                  <a:gd name="connsiteX210" fmla="*/ 96478 w 339488"/>
                  <a:gd name="connsiteY210" fmla="*/ 165900 h 187161"/>
                  <a:gd name="connsiteX211" fmla="*/ 95304 w 339488"/>
                  <a:gd name="connsiteY211" fmla="*/ 162084 h 187161"/>
                  <a:gd name="connsiteX212" fmla="*/ 100000 w 339488"/>
                  <a:gd name="connsiteY212" fmla="*/ 157044 h 187161"/>
                  <a:gd name="connsiteX213" fmla="*/ 101640 w 339488"/>
                  <a:gd name="connsiteY213" fmla="*/ 153108 h 187161"/>
                  <a:gd name="connsiteX214" fmla="*/ 101398 w 339488"/>
                  <a:gd name="connsiteY214" fmla="*/ 148809 h 187161"/>
                  <a:gd name="connsiteX215" fmla="*/ 98722 w 339488"/>
                  <a:gd name="connsiteY215" fmla="*/ 145858 h 187161"/>
                  <a:gd name="connsiteX216" fmla="*/ 95011 w 339488"/>
                  <a:gd name="connsiteY216" fmla="*/ 144770 h 187161"/>
                  <a:gd name="connsiteX217" fmla="*/ 91645 w 339488"/>
                  <a:gd name="connsiteY217" fmla="*/ 145892 h 187161"/>
                  <a:gd name="connsiteX218" fmla="*/ 86949 w 339488"/>
                  <a:gd name="connsiteY218" fmla="*/ 151416 h 187161"/>
                  <a:gd name="connsiteX219" fmla="*/ 85344 w 339488"/>
                  <a:gd name="connsiteY219" fmla="*/ 155352 h 187161"/>
                  <a:gd name="connsiteX220" fmla="*/ 85620 w 339488"/>
                  <a:gd name="connsiteY220" fmla="*/ 159271 h 187161"/>
                  <a:gd name="connsiteX221" fmla="*/ 88313 w 339488"/>
                  <a:gd name="connsiteY221" fmla="*/ 162499 h 187161"/>
                  <a:gd name="connsiteX222" fmla="*/ 95304 w 339488"/>
                  <a:gd name="connsiteY222" fmla="*/ 162084 h 187161"/>
                  <a:gd name="connsiteX223" fmla="*/ 121906 w 339488"/>
                  <a:gd name="connsiteY223" fmla="*/ 159806 h 187161"/>
                  <a:gd name="connsiteX224" fmla="*/ 120335 w 339488"/>
                  <a:gd name="connsiteY224" fmla="*/ 163621 h 187161"/>
                  <a:gd name="connsiteX225" fmla="*/ 118747 w 339488"/>
                  <a:gd name="connsiteY225" fmla="*/ 167160 h 187161"/>
                  <a:gd name="connsiteX226" fmla="*/ 118005 w 339488"/>
                  <a:gd name="connsiteY226" fmla="*/ 169266 h 187161"/>
                  <a:gd name="connsiteX227" fmla="*/ 117262 w 339488"/>
                  <a:gd name="connsiteY227" fmla="*/ 170992 h 187161"/>
                  <a:gd name="connsiteX228" fmla="*/ 116313 w 339488"/>
                  <a:gd name="connsiteY228" fmla="*/ 173650 h 187161"/>
                  <a:gd name="connsiteX229" fmla="*/ 115415 w 339488"/>
                  <a:gd name="connsiteY229" fmla="*/ 175929 h 187161"/>
                  <a:gd name="connsiteX230" fmla="*/ 114241 w 339488"/>
                  <a:gd name="connsiteY230" fmla="*/ 175377 h 187161"/>
                  <a:gd name="connsiteX231" fmla="*/ 112981 w 339488"/>
                  <a:gd name="connsiteY231" fmla="*/ 174807 h 187161"/>
                  <a:gd name="connsiteX232" fmla="*/ 111721 w 339488"/>
                  <a:gd name="connsiteY232" fmla="*/ 174341 h 187161"/>
                  <a:gd name="connsiteX233" fmla="*/ 110444 w 339488"/>
                  <a:gd name="connsiteY233" fmla="*/ 174117 h 187161"/>
                  <a:gd name="connsiteX234" fmla="*/ 111428 w 339488"/>
                  <a:gd name="connsiteY234" fmla="*/ 171993 h 187161"/>
                  <a:gd name="connsiteX235" fmla="*/ 112360 w 339488"/>
                  <a:gd name="connsiteY235" fmla="*/ 169784 h 187161"/>
                  <a:gd name="connsiteX236" fmla="*/ 116727 w 339488"/>
                  <a:gd name="connsiteY236" fmla="*/ 159322 h 187161"/>
                  <a:gd name="connsiteX237" fmla="*/ 118212 w 339488"/>
                  <a:gd name="connsiteY237" fmla="*/ 155732 h 187161"/>
                  <a:gd name="connsiteX238" fmla="*/ 115536 w 339488"/>
                  <a:gd name="connsiteY238" fmla="*/ 154713 h 187161"/>
                  <a:gd name="connsiteX239" fmla="*/ 112429 w 339488"/>
                  <a:gd name="connsiteY239" fmla="*/ 153643 h 187161"/>
                  <a:gd name="connsiteX240" fmla="*/ 113085 w 339488"/>
                  <a:gd name="connsiteY240" fmla="*/ 152504 h 187161"/>
                  <a:gd name="connsiteX241" fmla="*/ 113465 w 339488"/>
                  <a:gd name="connsiteY241" fmla="*/ 151399 h 187161"/>
                  <a:gd name="connsiteX242" fmla="*/ 113465 w 339488"/>
                  <a:gd name="connsiteY242" fmla="*/ 151399 h 187161"/>
                  <a:gd name="connsiteX243" fmla="*/ 113465 w 339488"/>
                  <a:gd name="connsiteY243" fmla="*/ 151002 h 187161"/>
                  <a:gd name="connsiteX244" fmla="*/ 115726 w 339488"/>
                  <a:gd name="connsiteY244" fmla="*/ 152020 h 187161"/>
                  <a:gd name="connsiteX245" fmla="*/ 121181 w 339488"/>
                  <a:gd name="connsiteY245" fmla="*/ 154334 h 187161"/>
                  <a:gd name="connsiteX246" fmla="*/ 124340 w 339488"/>
                  <a:gd name="connsiteY246" fmla="*/ 155801 h 187161"/>
                  <a:gd name="connsiteX247" fmla="*/ 126688 w 339488"/>
                  <a:gd name="connsiteY247" fmla="*/ 156474 h 187161"/>
                  <a:gd name="connsiteX248" fmla="*/ 129139 w 339488"/>
                  <a:gd name="connsiteY248" fmla="*/ 157527 h 187161"/>
                  <a:gd name="connsiteX249" fmla="*/ 128518 w 339488"/>
                  <a:gd name="connsiteY249" fmla="*/ 158667 h 187161"/>
                  <a:gd name="connsiteX250" fmla="*/ 128034 w 339488"/>
                  <a:gd name="connsiteY250" fmla="*/ 160255 h 187161"/>
                  <a:gd name="connsiteX251" fmla="*/ 122855 w 339488"/>
                  <a:gd name="connsiteY251" fmla="*/ 157562 h 187161"/>
                  <a:gd name="connsiteX252" fmla="*/ 121889 w 339488"/>
                  <a:gd name="connsiteY252" fmla="*/ 159789 h 187161"/>
                  <a:gd name="connsiteX253" fmla="*/ 149077 w 339488"/>
                  <a:gd name="connsiteY253" fmla="*/ 182109 h 187161"/>
                  <a:gd name="connsiteX254" fmla="*/ 139600 w 339488"/>
                  <a:gd name="connsiteY254" fmla="*/ 183335 h 187161"/>
                  <a:gd name="connsiteX255" fmla="*/ 131521 w 339488"/>
                  <a:gd name="connsiteY255" fmla="*/ 178639 h 187161"/>
                  <a:gd name="connsiteX256" fmla="*/ 129933 w 339488"/>
                  <a:gd name="connsiteY256" fmla="*/ 169715 h 187161"/>
                  <a:gd name="connsiteX257" fmla="*/ 135595 w 339488"/>
                  <a:gd name="connsiteY257" fmla="*/ 161584 h 187161"/>
                  <a:gd name="connsiteX258" fmla="*/ 145038 w 339488"/>
                  <a:gd name="connsiteY258" fmla="*/ 160375 h 187161"/>
                  <a:gd name="connsiteX259" fmla="*/ 151943 w 339488"/>
                  <a:gd name="connsiteY259" fmla="*/ 164225 h 187161"/>
                  <a:gd name="connsiteX260" fmla="*/ 154688 w 339488"/>
                  <a:gd name="connsiteY260" fmla="*/ 168852 h 187161"/>
                  <a:gd name="connsiteX261" fmla="*/ 154688 w 339488"/>
                  <a:gd name="connsiteY261" fmla="*/ 174289 h 187161"/>
                  <a:gd name="connsiteX262" fmla="*/ 152772 w 339488"/>
                  <a:gd name="connsiteY262" fmla="*/ 178760 h 187161"/>
                  <a:gd name="connsiteX263" fmla="*/ 149146 w 339488"/>
                  <a:gd name="connsiteY263" fmla="*/ 182092 h 187161"/>
                  <a:gd name="connsiteX264" fmla="*/ 146661 w 339488"/>
                  <a:gd name="connsiteY264" fmla="*/ 179175 h 187161"/>
                  <a:gd name="connsiteX265" fmla="*/ 149371 w 339488"/>
                  <a:gd name="connsiteY265" fmla="*/ 172632 h 187161"/>
                  <a:gd name="connsiteX266" fmla="*/ 149526 w 339488"/>
                  <a:gd name="connsiteY266" fmla="*/ 168178 h 187161"/>
                  <a:gd name="connsiteX267" fmla="*/ 147904 w 339488"/>
                  <a:gd name="connsiteY267" fmla="*/ 164294 h 187161"/>
                  <a:gd name="connsiteX268" fmla="*/ 144313 w 339488"/>
                  <a:gd name="connsiteY268" fmla="*/ 162568 h 187161"/>
                  <a:gd name="connsiteX269" fmla="*/ 140481 w 339488"/>
                  <a:gd name="connsiteY269" fmla="*/ 162706 h 187161"/>
                  <a:gd name="connsiteX270" fmla="*/ 137701 w 339488"/>
                  <a:gd name="connsiteY270" fmla="*/ 164950 h 187161"/>
                  <a:gd name="connsiteX271" fmla="*/ 135112 w 339488"/>
                  <a:gd name="connsiteY271" fmla="*/ 171631 h 187161"/>
                  <a:gd name="connsiteX272" fmla="*/ 135026 w 339488"/>
                  <a:gd name="connsiteY272" fmla="*/ 176050 h 187161"/>
                  <a:gd name="connsiteX273" fmla="*/ 136597 w 339488"/>
                  <a:gd name="connsiteY273" fmla="*/ 179503 h 187161"/>
                  <a:gd name="connsiteX274" fmla="*/ 140153 w 339488"/>
                  <a:gd name="connsiteY274" fmla="*/ 181626 h 187161"/>
                  <a:gd name="connsiteX275" fmla="*/ 146661 w 339488"/>
                  <a:gd name="connsiteY275" fmla="*/ 179244 h 187161"/>
                  <a:gd name="connsiteX276" fmla="*/ 164648 w 339488"/>
                  <a:gd name="connsiteY276" fmla="*/ 186080 h 187161"/>
                  <a:gd name="connsiteX277" fmla="*/ 163354 w 339488"/>
                  <a:gd name="connsiteY277" fmla="*/ 186080 h 187161"/>
                  <a:gd name="connsiteX278" fmla="*/ 161869 w 339488"/>
                  <a:gd name="connsiteY278" fmla="*/ 186080 h 187161"/>
                  <a:gd name="connsiteX279" fmla="*/ 162542 w 339488"/>
                  <a:gd name="connsiteY279" fmla="*/ 178829 h 187161"/>
                  <a:gd name="connsiteX280" fmla="*/ 162991 w 339488"/>
                  <a:gd name="connsiteY280" fmla="*/ 170491 h 187161"/>
                  <a:gd name="connsiteX281" fmla="*/ 162991 w 339488"/>
                  <a:gd name="connsiteY281" fmla="*/ 167729 h 187161"/>
                  <a:gd name="connsiteX282" fmla="*/ 163095 w 339488"/>
                  <a:gd name="connsiteY282" fmla="*/ 165036 h 187161"/>
                  <a:gd name="connsiteX283" fmla="*/ 163095 w 339488"/>
                  <a:gd name="connsiteY283" fmla="*/ 163707 h 187161"/>
                  <a:gd name="connsiteX284" fmla="*/ 164614 w 339488"/>
                  <a:gd name="connsiteY284" fmla="*/ 163811 h 187161"/>
                  <a:gd name="connsiteX285" fmla="*/ 166098 w 339488"/>
                  <a:gd name="connsiteY285" fmla="*/ 163811 h 187161"/>
                  <a:gd name="connsiteX286" fmla="*/ 169551 w 339488"/>
                  <a:gd name="connsiteY286" fmla="*/ 167747 h 187161"/>
                  <a:gd name="connsiteX287" fmla="*/ 173176 w 339488"/>
                  <a:gd name="connsiteY287" fmla="*/ 172097 h 187161"/>
                  <a:gd name="connsiteX288" fmla="*/ 176629 w 339488"/>
                  <a:gd name="connsiteY288" fmla="*/ 176067 h 187161"/>
                  <a:gd name="connsiteX289" fmla="*/ 179667 w 339488"/>
                  <a:gd name="connsiteY289" fmla="*/ 179520 h 187161"/>
                  <a:gd name="connsiteX290" fmla="*/ 179995 w 339488"/>
                  <a:gd name="connsiteY290" fmla="*/ 172615 h 187161"/>
                  <a:gd name="connsiteX291" fmla="*/ 180150 w 339488"/>
                  <a:gd name="connsiteY291" fmla="*/ 168817 h 187161"/>
                  <a:gd name="connsiteX292" fmla="*/ 180150 w 339488"/>
                  <a:gd name="connsiteY292" fmla="*/ 166625 h 187161"/>
                  <a:gd name="connsiteX293" fmla="*/ 180047 w 339488"/>
                  <a:gd name="connsiteY293" fmla="*/ 164898 h 187161"/>
                  <a:gd name="connsiteX294" fmla="*/ 180047 w 339488"/>
                  <a:gd name="connsiteY294" fmla="*/ 164260 h 187161"/>
                  <a:gd name="connsiteX295" fmla="*/ 181445 w 339488"/>
                  <a:gd name="connsiteY295" fmla="*/ 164363 h 187161"/>
                  <a:gd name="connsiteX296" fmla="*/ 183016 w 339488"/>
                  <a:gd name="connsiteY296" fmla="*/ 164363 h 187161"/>
                  <a:gd name="connsiteX297" fmla="*/ 182860 w 339488"/>
                  <a:gd name="connsiteY297" fmla="*/ 166089 h 187161"/>
                  <a:gd name="connsiteX298" fmla="*/ 182463 w 339488"/>
                  <a:gd name="connsiteY298" fmla="*/ 170422 h 187161"/>
                  <a:gd name="connsiteX299" fmla="*/ 182360 w 339488"/>
                  <a:gd name="connsiteY299" fmla="*/ 172149 h 187161"/>
                  <a:gd name="connsiteX300" fmla="*/ 182222 w 339488"/>
                  <a:gd name="connsiteY300" fmla="*/ 173789 h 187161"/>
                  <a:gd name="connsiteX301" fmla="*/ 182084 w 339488"/>
                  <a:gd name="connsiteY301" fmla="*/ 175170 h 187161"/>
                  <a:gd name="connsiteX302" fmla="*/ 181997 w 339488"/>
                  <a:gd name="connsiteY302" fmla="*/ 176689 h 187161"/>
                  <a:gd name="connsiteX303" fmla="*/ 181997 w 339488"/>
                  <a:gd name="connsiteY303" fmla="*/ 180020 h 187161"/>
                  <a:gd name="connsiteX304" fmla="*/ 181790 w 339488"/>
                  <a:gd name="connsiteY304" fmla="*/ 186770 h 187161"/>
                  <a:gd name="connsiteX305" fmla="*/ 180478 w 339488"/>
                  <a:gd name="connsiteY305" fmla="*/ 186770 h 187161"/>
                  <a:gd name="connsiteX306" fmla="*/ 179114 w 339488"/>
                  <a:gd name="connsiteY306" fmla="*/ 186770 h 187161"/>
                  <a:gd name="connsiteX307" fmla="*/ 168757 w 339488"/>
                  <a:gd name="connsiteY307" fmla="*/ 174410 h 187161"/>
                  <a:gd name="connsiteX308" fmla="*/ 165304 w 339488"/>
                  <a:gd name="connsiteY308" fmla="*/ 170578 h 187161"/>
                  <a:gd name="connsiteX309" fmla="*/ 165114 w 339488"/>
                  <a:gd name="connsiteY309" fmla="*/ 174962 h 187161"/>
                  <a:gd name="connsiteX310" fmla="*/ 164994 w 339488"/>
                  <a:gd name="connsiteY310" fmla="*/ 177863 h 187161"/>
                  <a:gd name="connsiteX311" fmla="*/ 164890 w 339488"/>
                  <a:gd name="connsiteY311" fmla="*/ 186218 h 187161"/>
                  <a:gd name="connsiteX312" fmla="*/ 207805 w 339488"/>
                  <a:gd name="connsiteY312" fmla="*/ 165002 h 187161"/>
                  <a:gd name="connsiteX313" fmla="*/ 200900 w 339488"/>
                  <a:gd name="connsiteY313" fmla="*/ 163276 h 187161"/>
                  <a:gd name="connsiteX314" fmla="*/ 195255 w 339488"/>
                  <a:gd name="connsiteY314" fmla="*/ 167781 h 187161"/>
                  <a:gd name="connsiteX315" fmla="*/ 194772 w 339488"/>
                  <a:gd name="connsiteY315" fmla="*/ 174962 h 187161"/>
                  <a:gd name="connsiteX316" fmla="*/ 196274 w 339488"/>
                  <a:gd name="connsiteY316" fmla="*/ 178864 h 187161"/>
                  <a:gd name="connsiteX317" fmla="*/ 198984 w 339488"/>
                  <a:gd name="connsiteY317" fmla="*/ 181574 h 187161"/>
                  <a:gd name="connsiteX318" fmla="*/ 200710 w 339488"/>
                  <a:gd name="connsiteY318" fmla="*/ 182213 h 187161"/>
                  <a:gd name="connsiteX319" fmla="*/ 202609 w 339488"/>
                  <a:gd name="connsiteY319" fmla="*/ 182213 h 187161"/>
                  <a:gd name="connsiteX320" fmla="*/ 204335 w 339488"/>
                  <a:gd name="connsiteY320" fmla="*/ 182213 h 187161"/>
                  <a:gd name="connsiteX321" fmla="*/ 206528 w 339488"/>
                  <a:gd name="connsiteY321" fmla="*/ 181643 h 187161"/>
                  <a:gd name="connsiteX322" fmla="*/ 207132 w 339488"/>
                  <a:gd name="connsiteY322" fmla="*/ 181177 h 187161"/>
                  <a:gd name="connsiteX323" fmla="*/ 207684 w 339488"/>
                  <a:gd name="connsiteY323" fmla="*/ 181056 h 187161"/>
                  <a:gd name="connsiteX324" fmla="*/ 207684 w 339488"/>
                  <a:gd name="connsiteY324" fmla="*/ 180573 h 187161"/>
                  <a:gd name="connsiteX325" fmla="*/ 207684 w 339488"/>
                  <a:gd name="connsiteY325" fmla="*/ 180487 h 187161"/>
                  <a:gd name="connsiteX326" fmla="*/ 207270 w 339488"/>
                  <a:gd name="connsiteY326" fmla="*/ 178191 h 187161"/>
                  <a:gd name="connsiteX327" fmla="*/ 206044 w 339488"/>
                  <a:gd name="connsiteY327" fmla="*/ 173202 h 187161"/>
                  <a:gd name="connsiteX328" fmla="*/ 208547 w 339488"/>
                  <a:gd name="connsiteY328" fmla="*/ 172701 h 187161"/>
                  <a:gd name="connsiteX329" fmla="*/ 211016 w 339488"/>
                  <a:gd name="connsiteY329" fmla="*/ 172114 h 187161"/>
                  <a:gd name="connsiteX330" fmla="*/ 211879 w 339488"/>
                  <a:gd name="connsiteY330" fmla="*/ 177552 h 187161"/>
                  <a:gd name="connsiteX331" fmla="*/ 212656 w 339488"/>
                  <a:gd name="connsiteY331" fmla="*/ 181004 h 187161"/>
                  <a:gd name="connsiteX332" fmla="*/ 204542 w 339488"/>
                  <a:gd name="connsiteY332" fmla="*/ 183887 h 187161"/>
                  <a:gd name="connsiteX333" fmla="*/ 199467 w 339488"/>
                  <a:gd name="connsiteY333" fmla="*/ 184336 h 187161"/>
                  <a:gd name="connsiteX334" fmla="*/ 194910 w 339488"/>
                  <a:gd name="connsiteY334" fmla="*/ 183214 h 187161"/>
                  <a:gd name="connsiteX335" fmla="*/ 191457 w 339488"/>
                  <a:gd name="connsiteY335" fmla="*/ 180366 h 187161"/>
                  <a:gd name="connsiteX336" fmla="*/ 189524 w 339488"/>
                  <a:gd name="connsiteY336" fmla="*/ 175860 h 187161"/>
                  <a:gd name="connsiteX337" fmla="*/ 189524 w 339488"/>
                  <a:gd name="connsiteY337" fmla="*/ 170405 h 187161"/>
                  <a:gd name="connsiteX338" fmla="*/ 191613 w 339488"/>
                  <a:gd name="connsiteY338" fmla="*/ 165969 h 187161"/>
                  <a:gd name="connsiteX339" fmla="*/ 195376 w 339488"/>
                  <a:gd name="connsiteY339" fmla="*/ 162740 h 187161"/>
                  <a:gd name="connsiteX340" fmla="*/ 200451 w 339488"/>
                  <a:gd name="connsiteY340" fmla="*/ 161014 h 187161"/>
                  <a:gd name="connsiteX341" fmla="*/ 208651 w 339488"/>
                  <a:gd name="connsiteY341" fmla="*/ 161446 h 187161"/>
                  <a:gd name="connsiteX342" fmla="*/ 208340 w 339488"/>
                  <a:gd name="connsiteY342" fmla="*/ 164898 h 187161"/>
                  <a:gd name="connsiteX343" fmla="*/ 207891 w 339488"/>
                  <a:gd name="connsiteY343" fmla="*/ 164898 h 187161"/>
                  <a:gd name="connsiteX344" fmla="*/ 243193 w 339488"/>
                  <a:gd name="connsiteY344" fmla="*/ 153073 h 187161"/>
                  <a:gd name="connsiteX345" fmla="*/ 243746 w 339488"/>
                  <a:gd name="connsiteY345" fmla="*/ 154403 h 187161"/>
                  <a:gd name="connsiteX346" fmla="*/ 244316 w 339488"/>
                  <a:gd name="connsiteY346" fmla="*/ 155991 h 187161"/>
                  <a:gd name="connsiteX347" fmla="*/ 244920 w 339488"/>
                  <a:gd name="connsiteY347" fmla="*/ 157717 h 187161"/>
                  <a:gd name="connsiteX348" fmla="*/ 245593 w 339488"/>
                  <a:gd name="connsiteY348" fmla="*/ 159443 h 187161"/>
                  <a:gd name="connsiteX349" fmla="*/ 247164 w 339488"/>
                  <a:gd name="connsiteY349" fmla="*/ 165105 h 187161"/>
                  <a:gd name="connsiteX350" fmla="*/ 245973 w 339488"/>
                  <a:gd name="connsiteY350" fmla="*/ 169525 h 187161"/>
                  <a:gd name="connsiteX351" fmla="*/ 240794 w 339488"/>
                  <a:gd name="connsiteY351" fmla="*/ 173443 h 187161"/>
                  <a:gd name="connsiteX352" fmla="*/ 236841 w 339488"/>
                  <a:gd name="connsiteY352" fmla="*/ 174496 h 187161"/>
                  <a:gd name="connsiteX353" fmla="*/ 229936 w 339488"/>
                  <a:gd name="connsiteY353" fmla="*/ 171803 h 187161"/>
                  <a:gd name="connsiteX354" fmla="*/ 229021 w 339488"/>
                  <a:gd name="connsiteY354" fmla="*/ 170543 h 187161"/>
                  <a:gd name="connsiteX355" fmla="*/ 228089 w 339488"/>
                  <a:gd name="connsiteY355" fmla="*/ 168351 h 187161"/>
                  <a:gd name="connsiteX356" fmla="*/ 227191 w 339488"/>
                  <a:gd name="connsiteY356" fmla="*/ 166228 h 187161"/>
                  <a:gd name="connsiteX357" fmla="*/ 226449 w 339488"/>
                  <a:gd name="connsiteY357" fmla="*/ 164501 h 187161"/>
                  <a:gd name="connsiteX358" fmla="*/ 224930 w 339488"/>
                  <a:gd name="connsiteY358" fmla="*/ 160600 h 187161"/>
                  <a:gd name="connsiteX359" fmla="*/ 224205 w 339488"/>
                  <a:gd name="connsiteY359" fmla="*/ 159202 h 187161"/>
                  <a:gd name="connsiteX360" fmla="*/ 223497 w 339488"/>
                  <a:gd name="connsiteY360" fmla="*/ 157216 h 187161"/>
                  <a:gd name="connsiteX361" fmla="*/ 223186 w 339488"/>
                  <a:gd name="connsiteY361" fmla="*/ 156595 h 187161"/>
                  <a:gd name="connsiteX362" fmla="*/ 222979 w 339488"/>
                  <a:gd name="connsiteY362" fmla="*/ 156025 h 187161"/>
                  <a:gd name="connsiteX363" fmla="*/ 225551 w 339488"/>
                  <a:gd name="connsiteY363" fmla="*/ 155024 h 187161"/>
                  <a:gd name="connsiteX364" fmla="*/ 227899 w 339488"/>
                  <a:gd name="connsiteY364" fmla="*/ 153902 h 187161"/>
                  <a:gd name="connsiteX365" fmla="*/ 228106 w 339488"/>
                  <a:gd name="connsiteY365" fmla="*/ 154869 h 187161"/>
                  <a:gd name="connsiteX366" fmla="*/ 228365 w 339488"/>
                  <a:gd name="connsiteY366" fmla="*/ 155473 h 187161"/>
                  <a:gd name="connsiteX367" fmla="*/ 230937 w 339488"/>
                  <a:gd name="connsiteY367" fmla="*/ 162723 h 187161"/>
                  <a:gd name="connsiteX368" fmla="*/ 233492 w 339488"/>
                  <a:gd name="connsiteY368" fmla="*/ 168351 h 187161"/>
                  <a:gd name="connsiteX369" fmla="*/ 234873 w 339488"/>
                  <a:gd name="connsiteY369" fmla="*/ 170405 h 187161"/>
                  <a:gd name="connsiteX370" fmla="*/ 236478 w 339488"/>
                  <a:gd name="connsiteY370" fmla="*/ 171165 h 187161"/>
                  <a:gd name="connsiteX371" fmla="*/ 243608 w 339488"/>
                  <a:gd name="connsiteY371" fmla="*/ 168852 h 187161"/>
                  <a:gd name="connsiteX372" fmla="*/ 244523 w 339488"/>
                  <a:gd name="connsiteY372" fmla="*/ 165399 h 187161"/>
                  <a:gd name="connsiteX373" fmla="*/ 242520 w 339488"/>
                  <a:gd name="connsiteY373" fmla="*/ 158805 h 187161"/>
                  <a:gd name="connsiteX374" fmla="*/ 238550 w 339488"/>
                  <a:gd name="connsiteY374" fmla="*/ 149811 h 187161"/>
                  <a:gd name="connsiteX375" fmla="*/ 240155 w 339488"/>
                  <a:gd name="connsiteY375" fmla="*/ 149327 h 187161"/>
                  <a:gd name="connsiteX376" fmla="*/ 241571 w 339488"/>
                  <a:gd name="connsiteY376" fmla="*/ 148343 h 187161"/>
                  <a:gd name="connsiteX377" fmla="*/ 241933 w 339488"/>
                  <a:gd name="connsiteY377" fmla="*/ 149345 h 187161"/>
                  <a:gd name="connsiteX378" fmla="*/ 242313 w 339488"/>
                  <a:gd name="connsiteY378" fmla="*/ 150553 h 187161"/>
                  <a:gd name="connsiteX379" fmla="*/ 242641 w 339488"/>
                  <a:gd name="connsiteY379" fmla="*/ 151675 h 187161"/>
                  <a:gd name="connsiteX380" fmla="*/ 243142 w 339488"/>
                  <a:gd name="connsiteY380" fmla="*/ 153108 h 187161"/>
                  <a:gd name="connsiteX381" fmla="*/ 261613 w 339488"/>
                  <a:gd name="connsiteY381" fmla="*/ 162689 h 187161"/>
                  <a:gd name="connsiteX382" fmla="*/ 260491 w 339488"/>
                  <a:gd name="connsiteY382" fmla="*/ 163258 h 187161"/>
                  <a:gd name="connsiteX383" fmla="*/ 259351 w 339488"/>
                  <a:gd name="connsiteY383" fmla="*/ 164346 h 187161"/>
                  <a:gd name="connsiteX384" fmla="*/ 255761 w 339488"/>
                  <a:gd name="connsiteY384" fmla="*/ 158097 h 187161"/>
                  <a:gd name="connsiteX385" fmla="*/ 251359 w 339488"/>
                  <a:gd name="connsiteY385" fmla="*/ 150967 h 187161"/>
                  <a:gd name="connsiteX386" fmla="*/ 249891 w 339488"/>
                  <a:gd name="connsiteY386" fmla="*/ 148740 h 187161"/>
                  <a:gd name="connsiteX387" fmla="*/ 248407 w 339488"/>
                  <a:gd name="connsiteY387" fmla="*/ 146514 h 187161"/>
                  <a:gd name="connsiteX388" fmla="*/ 247595 w 339488"/>
                  <a:gd name="connsiteY388" fmla="*/ 145305 h 187161"/>
                  <a:gd name="connsiteX389" fmla="*/ 248787 w 339488"/>
                  <a:gd name="connsiteY389" fmla="*/ 144718 h 187161"/>
                  <a:gd name="connsiteX390" fmla="*/ 249978 w 339488"/>
                  <a:gd name="connsiteY390" fmla="*/ 143700 h 187161"/>
                  <a:gd name="connsiteX391" fmla="*/ 255260 w 339488"/>
                  <a:gd name="connsiteY391" fmla="*/ 144856 h 187161"/>
                  <a:gd name="connsiteX392" fmla="*/ 260646 w 339488"/>
                  <a:gd name="connsiteY392" fmla="*/ 146117 h 187161"/>
                  <a:gd name="connsiteX393" fmla="*/ 265825 w 339488"/>
                  <a:gd name="connsiteY393" fmla="*/ 147618 h 187161"/>
                  <a:gd name="connsiteX394" fmla="*/ 270538 w 339488"/>
                  <a:gd name="connsiteY394" fmla="*/ 148758 h 187161"/>
                  <a:gd name="connsiteX395" fmla="*/ 266688 w 339488"/>
                  <a:gd name="connsiteY395" fmla="*/ 142595 h 187161"/>
                  <a:gd name="connsiteX396" fmla="*/ 264530 w 339488"/>
                  <a:gd name="connsiteY396" fmla="*/ 139695 h 187161"/>
                  <a:gd name="connsiteX397" fmla="*/ 263408 w 339488"/>
                  <a:gd name="connsiteY397" fmla="*/ 137969 h 187161"/>
                  <a:gd name="connsiteX398" fmla="*/ 262286 w 339488"/>
                  <a:gd name="connsiteY398" fmla="*/ 136242 h 187161"/>
                  <a:gd name="connsiteX399" fmla="*/ 261906 w 339488"/>
                  <a:gd name="connsiteY399" fmla="*/ 135690 h 187161"/>
                  <a:gd name="connsiteX400" fmla="*/ 263253 w 339488"/>
                  <a:gd name="connsiteY400" fmla="*/ 135120 h 187161"/>
                  <a:gd name="connsiteX401" fmla="*/ 263909 w 339488"/>
                  <a:gd name="connsiteY401" fmla="*/ 134568 h 187161"/>
                  <a:gd name="connsiteX402" fmla="*/ 264478 w 339488"/>
                  <a:gd name="connsiteY402" fmla="*/ 134033 h 187161"/>
                  <a:gd name="connsiteX403" fmla="*/ 265307 w 339488"/>
                  <a:gd name="connsiteY403" fmla="*/ 135759 h 187161"/>
                  <a:gd name="connsiteX404" fmla="*/ 267309 w 339488"/>
                  <a:gd name="connsiteY404" fmla="*/ 139488 h 187161"/>
                  <a:gd name="connsiteX405" fmla="*/ 268242 w 339488"/>
                  <a:gd name="connsiteY405" fmla="*/ 140782 h 187161"/>
                  <a:gd name="connsiteX406" fmla="*/ 268984 w 339488"/>
                  <a:gd name="connsiteY406" fmla="*/ 142319 h 187161"/>
                  <a:gd name="connsiteX407" fmla="*/ 269916 w 339488"/>
                  <a:gd name="connsiteY407" fmla="*/ 143562 h 187161"/>
                  <a:gd name="connsiteX408" fmla="*/ 270624 w 339488"/>
                  <a:gd name="connsiteY408" fmla="*/ 144684 h 187161"/>
                  <a:gd name="connsiteX409" fmla="*/ 272350 w 339488"/>
                  <a:gd name="connsiteY409" fmla="*/ 147463 h 187161"/>
                  <a:gd name="connsiteX410" fmla="*/ 276217 w 339488"/>
                  <a:gd name="connsiteY410" fmla="*/ 153470 h 187161"/>
                  <a:gd name="connsiteX411" fmla="*/ 275837 w 339488"/>
                  <a:gd name="connsiteY411" fmla="*/ 153470 h 187161"/>
                  <a:gd name="connsiteX412" fmla="*/ 275095 w 339488"/>
                  <a:gd name="connsiteY412" fmla="*/ 153902 h 187161"/>
                  <a:gd name="connsiteX413" fmla="*/ 273990 w 339488"/>
                  <a:gd name="connsiteY413" fmla="*/ 154627 h 187161"/>
                  <a:gd name="connsiteX414" fmla="*/ 258454 w 339488"/>
                  <a:gd name="connsiteY414" fmla="*/ 150277 h 187161"/>
                  <a:gd name="connsiteX415" fmla="*/ 253430 w 339488"/>
                  <a:gd name="connsiteY415" fmla="*/ 149137 h 187161"/>
                  <a:gd name="connsiteX416" fmla="*/ 255692 w 339488"/>
                  <a:gd name="connsiteY416" fmla="*/ 152935 h 187161"/>
                  <a:gd name="connsiteX417" fmla="*/ 257418 w 339488"/>
                  <a:gd name="connsiteY417" fmla="*/ 155611 h 187161"/>
                  <a:gd name="connsiteX418" fmla="*/ 262182 w 339488"/>
                  <a:gd name="connsiteY418" fmla="*/ 162412 h 187161"/>
                  <a:gd name="connsiteX419" fmla="*/ 276648 w 339488"/>
                  <a:gd name="connsiteY419" fmla="*/ 129890 h 187161"/>
                  <a:gd name="connsiteX420" fmla="*/ 278668 w 339488"/>
                  <a:gd name="connsiteY420" fmla="*/ 132462 h 187161"/>
                  <a:gd name="connsiteX421" fmla="*/ 280809 w 339488"/>
                  <a:gd name="connsiteY421" fmla="*/ 134809 h 187161"/>
                  <a:gd name="connsiteX422" fmla="*/ 283295 w 339488"/>
                  <a:gd name="connsiteY422" fmla="*/ 137537 h 187161"/>
                  <a:gd name="connsiteX423" fmla="*/ 285539 w 339488"/>
                  <a:gd name="connsiteY423" fmla="*/ 139816 h 187161"/>
                  <a:gd name="connsiteX424" fmla="*/ 287265 w 339488"/>
                  <a:gd name="connsiteY424" fmla="*/ 141542 h 187161"/>
                  <a:gd name="connsiteX425" fmla="*/ 288991 w 339488"/>
                  <a:gd name="connsiteY425" fmla="*/ 143268 h 187161"/>
                  <a:gd name="connsiteX426" fmla="*/ 287956 w 339488"/>
                  <a:gd name="connsiteY426" fmla="*/ 143976 h 187161"/>
                  <a:gd name="connsiteX427" fmla="*/ 287023 w 339488"/>
                  <a:gd name="connsiteY427" fmla="*/ 144925 h 187161"/>
                  <a:gd name="connsiteX428" fmla="*/ 284935 w 339488"/>
                  <a:gd name="connsiteY428" fmla="*/ 147100 h 187161"/>
                  <a:gd name="connsiteX429" fmla="*/ 277253 w 339488"/>
                  <a:gd name="connsiteY429" fmla="*/ 137692 h 187161"/>
                  <a:gd name="connsiteX430" fmla="*/ 276027 w 339488"/>
                  <a:gd name="connsiteY430" fmla="*/ 136536 h 187161"/>
                  <a:gd name="connsiteX431" fmla="*/ 274491 w 339488"/>
                  <a:gd name="connsiteY431" fmla="*/ 134809 h 187161"/>
                  <a:gd name="connsiteX432" fmla="*/ 273179 w 339488"/>
                  <a:gd name="connsiteY432" fmla="*/ 133204 h 187161"/>
                  <a:gd name="connsiteX433" fmla="*/ 270020 w 339488"/>
                  <a:gd name="connsiteY433" fmla="*/ 130287 h 187161"/>
                  <a:gd name="connsiteX434" fmla="*/ 272212 w 339488"/>
                  <a:gd name="connsiteY434" fmla="*/ 128560 h 187161"/>
                  <a:gd name="connsiteX435" fmla="*/ 273938 w 339488"/>
                  <a:gd name="connsiteY435" fmla="*/ 126454 h 187161"/>
                  <a:gd name="connsiteX436" fmla="*/ 276718 w 339488"/>
                  <a:gd name="connsiteY436" fmla="*/ 129907 h 187161"/>
                  <a:gd name="connsiteX437" fmla="*/ 303716 w 339488"/>
                  <a:gd name="connsiteY437" fmla="*/ 128768 h 187161"/>
                  <a:gd name="connsiteX438" fmla="*/ 303181 w 339488"/>
                  <a:gd name="connsiteY438" fmla="*/ 129251 h 187161"/>
                  <a:gd name="connsiteX439" fmla="*/ 302594 w 339488"/>
                  <a:gd name="connsiteY439" fmla="*/ 129803 h 187161"/>
                  <a:gd name="connsiteX440" fmla="*/ 301714 w 339488"/>
                  <a:gd name="connsiteY440" fmla="*/ 130925 h 187161"/>
                  <a:gd name="connsiteX441" fmla="*/ 290787 w 339488"/>
                  <a:gd name="connsiteY441" fmla="*/ 126454 h 187161"/>
                  <a:gd name="connsiteX442" fmla="*/ 279272 w 339488"/>
                  <a:gd name="connsiteY442" fmla="*/ 122001 h 187161"/>
                  <a:gd name="connsiteX443" fmla="*/ 281413 w 339488"/>
                  <a:gd name="connsiteY443" fmla="*/ 120274 h 187161"/>
                  <a:gd name="connsiteX444" fmla="*/ 283277 w 339488"/>
                  <a:gd name="connsiteY444" fmla="*/ 118030 h 187161"/>
                  <a:gd name="connsiteX445" fmla="*/ 288042 w 339488"/>
                  <a:gd name="connsiteY445" fmla="*/ 120274 h 187161"/>
                  <a:gd name="connsiteX446" fmla="*/ 293670 w 339488"/>
                  <a:gd name="connsiteY446" fmla="*/ 122605 h 187161"/>
                  <a:gd name="connsiteX447" fmla="*/ 299176 w 339488"/>
                  <a:gd name="connsiteY447" fmla="*/ 124832 h 187161"/>
                  <a:gd name="connsiteX448" fmla="*/ 291408 w 339488"/>
                  <a:gd name="connsiteY448" fmla="*/ 109295 h 187161"/>
                  <a:gd name="connsiteX449" fmla="*/ 291650 w 339488"/>
                  <a:gd name="connsiteY449" fmla="*/ 109192 h 187161"/>
                  <a:gd name="connsiteX450" fmla="*/ 291650 w 339488"/>
                  <a:gd name="connsiteY450" fmla="*/ 109192 h 187161"/>
                  <a:gd name="connsiteX451" fmla="*/ 293376 w 339488"/>
                  <a:gd name="connsiteY451" fmla="*/ 107086 h 187161"/>
                  <a:gd name="connsiteX452" fmla="*/ 296708 w 339488"/>
                  <a:gd name="connsiteY452" fmla="*/ 114371 h 187161"/>
                  <a:gd name="connsiteX453" fmla="*/ 300436 w 339488"/>
                  <a:gd name="connsiteY453" fmla="*/ 122570 h 187161"/>
                  <a:gd name="connsiteX454" fmla="*/ 303716 w 339488"/>
                  <a:gd name="connsiteY454" fmla="*/ 128923 h 187161"/>
                  <a:gd name="connsiteX455" fmla="*/ 295845 w 339488"/>
                  <a:gd name="connsiteY455" fmla="*/ 102477 h 187161"/>
                  <a:gd name="connsiteX456" fmla="*/ 297295 w 339488"/>
                  <a:gd name="connsiteY456" fmla="*/ 100353 h 187161"/>
                  <a:gd name="connsiteX457" fmla="*/ 298935 w 339488"/>
                  <a:gd name="connsiteY457" fmla="*/ 98161 h 187161"/>
                  <a:gd name="connsiteX458" fmla="*/ 301161 w 339488"/>
                  <a:gd name="connsiteY458" fmla="*/ 94846 h 187161"/>
                  <a:gd name="connsiteX459" fmla="*/ 303095 w 339488"/>
                  <a:gd name="connsiteY459" fmla="*/ 92033 h 187161"/>
                  <a:gd name="connsiteX460" fmla="*/ 305063 w 339488"/>
                  <a:gd name="connsiteY460" fmla="*/ 93552 h 187161"/>
                  <a:gd name="connsiteX461" fmla="*/ 305460 w 339488"/>
                  <a:gd name="connsiteY461" fmla="*/ 93552 h 187161"/>
                  <a:gd name="connsiteX462" fmla="*/ 300799 w 339488"/>
                  <a:gd name="connsiteY462" fmla="*/ 99645 h 187161"/>
                  <a:gd name="connsiteX463" fmla="*/ 303561 w 339488"/>
                  <a:gd name="connsiteY463" fmla="*/ 101475 h 187161"/>
                  <a:gd name="connsiteX464" fmla="*/ 305063 w 339488"/>
                  <a:gd name="connsiteY464" fmla="*/ 102580 h 187161"/>
                  <a:gd name="connsiteX465" fmla="*/ 306547 w 339488"/>
                  <a:gd name="connsiteY465" fmla="*/ 103599 h 187161"/>
                  <a:gd name="connsiteX466" fmla="*/ 310621 w 339488"/>
                  <a:gd name="connsiteY466" fmla="*/ 97436 h 187161"/>
                  <a:gd name="connsiteX467" fmla="*/ 311744 w 339488"/>
                  <a:gd name="connsiteY467" fmla="*/ 98541 h 187161"/>
                  <a:gd name="connsiteX468" fmla="*/ 312866 w 339488"/>
                  <a:gd name="connsiteY468" fmla="*/ 99093 h 187161"/>
                  <a:gd name="connsiteX469" fmla="*/ 309413 w 339488"/>
                  <a:gd name="connsiteY469" fmla="*/ 103581 h 187161"/>
                  <a:gd name="connsiteX470" fmla="*/ 308999 w 339488"/>
                  <a:gd name="connsiteY470" fmla="*/ 104514 h 187161"/>
                  <a:gd name="connsiteX471" fmla="*/ 308481 w 339488"/>
                  <a:gd name="connsiteY471" fmla="*/ 104876 h 187161"/>
                  <a:gd name="connsiteX472" fmla="*/ 311847 w 339488"/>
                  <a:gd name="connsiteY472" fmla="*/ 107448 h 187161"/>
                  <a:gd name="connsiteX473" fmla="*/ 315196 w 339488"/>
                  <a:gd name="connsiteY473" fmla="*/ 109710 h 187161"/>
                  <a:gd name="connsiteX474" fmla="*/ 319201 w 339488"/>
                  <a:gd name="connsiteY474" fmla="*/ 103426 h 187161"/>
                  <a:gd name="connsiteX475" fmla="*/ 321272 w 339488"/>
                  <a:gd name="connsiteY475" fmla="*/ 104686 h 187161"/>
                  <a:gd name="connsiteX476" fmla="*/ 321566 w 339488"/>
                  <a:gd name="connsiteY476" fmla="*/ 104807 h 187161"/>
                  <a:gd name="connsiteX477" fmla="*/ 319702 w 339488"/>
                  <a:gd name="connsiteY477" fmla="*/ 107327 h 187161"/>
                  <a:gd name="connsiteX478" fmla="*/ 317975 w 339488"/>
                  <a:gd name="connsiteY478" fmla="*/ 109692 h 187161"/>
                  <a:gd name="connsiteX479" fmla="*/ 316871 w 339488"/>
                  <a:gd name="connsiteY479" fmla="*/ 111419 h 187161"/>
                  <a:gd name="connsiteX480" fmla="*/ 315766 w 339488"/>
                  <a:gd name="connsiteY480" fmla="*/ 113145 h 187161"/>
                  <a:gd name="connsiteX481" fmla="*/ 314247 w 339488"/>
                  <a:gd name="connsiteY481" fmla="*/ 115424 h 187161"/>
                  <a:gd name="connsiteX482" fmla="*/ 313504 w 339488"/>
                  <a:gd name="connsiteY482" fmla="*/ 114854 h 187161"/>
                  <a:gd name="connsiteX483" fmla="*/ 312797 w 339488"/>
                  <a:gd name="connsiteY483" fmla="*/ 114284 h 187161"/>
                  <a:gd name="connsiteX484" fmla="*/ 310328 w 339488"/>
                  <a:gd name="connsiteY484" fmla="*/ 112558 h 187161"/>
                  <a:gd name="connsiteX485" fmla="*/ 307894 w 339488"/>
                  <a:gd name="connsiteY485" fmla="*/ 110486 h 187161"/>
                  <a:gd name="connsiteX486" fmla="*/ 303803 w 339488"/>
                  <a:gd name="connsiteY486" fmla="*/ 107690 h 187161"/>
                  <a:gd name="connsiteX487" fmla="*/ 300678 w 339488"/>
                  <a:gd name="connsiteY487" fmla="*/ 105722 h 187161"/>
                  <a:gd name="connsiteX488" fmla="*/ 298469 w 339488"/>
                  <a:gd name="connsiteY488" fmla="*/ 104203 h 187161"/>
                  <a:gd name="connsiteX489" fmla="*/ 296242 w 339488"/>
                  <a:gd name="connsiteY489" fmla="*/ 102666 h 187161"/>
                  <a:gd name="connsiteX490" fmla="*/ 295931 w 339488"/>
                  <a:gd name="connsiteY490" fmla="*/ 102546 h 187161"/>
                  <a:gd name="connsiteX491" fmla="*/ 321739 w 339488"/>
                  <a:gd name="connsiteY491" fmla="*/ 87993 h 187161"/>
                  <a:gd name="connsiteX492" fmla="*/ 319753 w 339488"/>
                  <a:gd name="connsiteY492" fmla="*/ 88114 h 187161"/>
                  <a:gd name="connsiteX493" fmla="*/ 319512 w 339488"/>
                  <a:gd name="connsiteY493" fmla="*/ 88114 h 187161"/>
                  <a:gd name="connsiteX494" fmla="*/ 319512 w 339488"/>
                  <a:gd name="connsiteY494" fmla="*/ 88459 h 187161"/>
                  <a:gd name="connsiteX495" fmla="*/ 322239 w 339488"/>
                  <a:gd name="connsiteY495" fmla="*/ 89599 h 187161"/>
                  <a:gd name="connsiteX496" fmla="*/ 324811 w 339488"/>
                  <a:gd name="connsiteY496" fmla="*/ 91083 h 187161"/>
                  <a:gd name="connsiteX497" fmla="*/ 325623 w 339488"/>
                  <a:gd name="connsiteY497" fmla="*/ 91256 h 187161"/>
                  <a:gd name="connsiteX498" fmla="*/ 328868 w 339488"/>
                  <a:gd name="connsiteY498" fmla="*/ 92499 h 187161"/>
                  <a:gd name="connsiteX499" fmla="*/ 328160 w 339488"/>
                  <a:gd name="connsiteY499" fmla="*/ 93638 h 187161"/>
                  <a:gd name="connsiteX500" fmla="*/ 327487 w 339488"/>
                  <a:gd name="connsiteY500" fmla="*/ 94812 h 187161"/>
                  <a:gd name="connsiteX501" fmla="*/ 326986 w 339488"/>
                  <a:gd name="connsiteY501" fmla="*/ 96245 h 187161"/>
                  <a:gd name="connsiteX502" fmla="*/ 326469 w 339488"/>
                  <a:gd name="connsiteY502" fmla="*/ 97384 h 187161"/>
                  <a:gd name="connsiteX503" fmla="*/ 325951 w 339488"/>
                  <a:gd name="connsiteY503" fmla="*/ 96952 h 187161"/>
                  <a:gd name="connsiteX504" fmla="*/ 325226 w 339488"/>
                  <a:gd name="connsiteY504" fmla="*/ 96797 h 187161"/>
                  <a:gd name="connsiteX505" fmla="*/ 324604 w 339488"/>
                  <a:gd name="connsiteY505" fmla="*/ 96279 h 187161"/>
                  <a:gd name="connsiteX506" fmla="*/ 324000 w 339488"/>
                  <a:gd name="connsiteY506" fmla="*/ 95882 h 187161"/>
                  <a:gd name="connsiteX507" fmla="*/ 318372 w 339488"/>
                  <a:gd name="connsiteY507" fmla="*/ 92947 h 187161"/>
                  <a:gd name="connsiteX508" fmla="*/ 315610 w 339488"/>
                  <a:gd name="connsiteY508" fmla="*/ 91791 h 187161"/>
                  <a:gd name="connsiteX509" fmla="*/ 312900 w 339488"/>
                  <a:gd name="connsiteY509" fmla="*/ 90358 h 187161"/>
                  <a:gd name="connsiteX510" fmla="*/ 306496 w 339488"/>
                  <a:gd name="connsiteY510" fmla="*/ 87354 h 187161"/>
                  <a:gd name="connsiteX511" fmla="*/ 307583 w 339488"/>
                  <a:gd name="connsiteY511" fmla="*/ 85525 h 187161"/>
                  <a:gd name="connsiteX512" fmla="*/ 308533 w 339488"/>
                  <a:gd name="connsiteY512" fmla="*/ 83401 h 187161"/>
                  <a:gd name="connsiteX513" fmla="*/ 309620 w 339488"/>
                  <a:gd name="connsiteY513" fmla="*/ 81192 h 187161"/>
                  <a:gd name="connsiteX514" fmla="*/ 312434 w 339488"/>
                  <a:gd name="connsiteY514" fmla="*/ 76738 h 187161"/>
                  <a:gd name="connsiteX515" fmla="*/ 318010 w 339488"/>
                  <a:gd name="connsiteY515" fmla="*/ 76185 h 187161"/>
                  <a:gd name="connsiteX516" fmla="*/ 320875 w 339488"/>
                  <a:gd name="connsiteY516" fmla="*/ 79086 h 187161"/>
                  <a:gd name="connsiteX517" fmla="*/ 321134 w 339488"/>
                  <a:gd name="connsiteY517" fmla="*/ 83418 h 187161"/>
                  <a:gd name="connsiteX518" fmla="*/ 331941 w 339488"/>
                  <a:gd name="connsiteY518" fmla="*/ 82296 h 187161"/>
                  <a:gd name="connsiteX519" fmla="*/ 334116 w 339488"/>
                  <a:gd name="connsiteY519" fmla="*/ 82176 h 187161"/>
                  <a:gd name="connsiteX520" fmla="*/ 333425 w 339488"/>
                  <a:gd name="connsiteY520" fmla="*/ 83436 h 187161"/>
                  <a:gd name="connsiteX521" fmla="*/ 332649 w 339488"/>
                  <a:gd name="connsiteY521" fmla="*/ 84592 h 187161"/>
                  <a:gd name="connsiteX522" fmla="*/ 331440 w 339488"/>
                  <a:gd name="connsiteY522" fmla="*/ 87372 h 187161"/>
                  <a:gd name="connsiteX523" fmla="*/ 323810 w 339488"/>
                  <a:gd name="connsiteY523" fmla="*/ 87907 h 187161"/>
                  <a:gd name="connsiteX524" fmla="*/ 313711 w 339488"/>
                  <a:gd name="connsiteY524" fmla="*/ 85645 h 187161"/>
                  <a:gd name="connsiteX525" fmla="*/ 316025 w 339488"/>
                  <a:gd name="connsiteY525" fmla="*/ 86819 h 187161"/>
                  <a:gd name="connsiteX526" fmla="*/ 318165 w 339488"/>
                  <a:gd name="connsiteY526" fmla="*/ 87855 h 187161"/>
                  <a:gd name="connsiteX527" fmla="*/ 318873 w 339488"/>
                  <a:gd name="connsiteY527" fmla="*/ 83677 h 187161"/>
                  <a:gd name="connsiteX528" fmla="*/ 316180 w 339488"/>
                  <a:gd name="connsiteY528" fmla="*/ 81261 h 187161"/>
                  <a:gd name="connsiteX529" fmla="*/ 314540 w 339488"/>
                  <a:gd name="connsiteY529" fmla="*/ 80605 h 187161"/>
                  <a:gd name="connsiteX530" fmla="*/ 312935 w 339488"/>
                  <a:gd name="connsiteY530" fmla="*/ 80363 h 187161"/>
                  <a:gd name="connsiteX531" fmla="*/ 311778 w 339488"/>
                  <a:gd name="connsiteY531" fmla="*/ 81278 h 187161"/>
                  <a:gd name="connsiteX532" fmla="*/ 311036 w 339488"/>
                  <a:gd name="connsiteY532" fmla="*/ 82417 h 187161"/>
                  <a:gd name="connsiteX533" fmla="*/ 310173 w 339488"/>
                  <a:gd name="connsiteY533" fmla="*/ 83902 h 187161"/>
                  <a:gd name="connsiteX534" fmla="*/ 313625 w 339488"/>
                  <a:gd name="connsiteY534" fmla="*/ 85628 h 187161"/>
                  <a:gd name="connsiteX535" fmla="*/ 322947 w 339488"/>
                  <a:gd name="connsiteY535" fmla="*/ 59147 h 187161"/>
                  <a:gd name="connsiteX536" fmla="*/ 319149 w 339488"/>
                  <a:gd name="connsiteY536" fmla="*/ 61823 h 187161"/>
                  <a:gd name="connsiteX537" fmla="*/ 319149 w 339488"/>
                  <a:gd name="connsiteY537" fmla="*/ 64602 h 187161"/>
                  <a:gd name="connsiteX538" fmla="*/ 321083 w 339488"/>
                  <a:gd name="connsiteY538" fmla="*/ 66328 h 187161"/>
                  <a:gd name="connsiteX539" fmla="*/ 323275 w 339488"/>
                  <a:gd name="connsiteY539" fmla="*/ 65931 h 187161"/>
                  <a:gd name="connsiteX540" fmla="*/ 326158 w 339488"/>
                  <a:gd name="connsiteY540" fmla="*/ 63549 h 187161"/>
                  <a:gd name="connsiteX541" fmla="*/ 329006 w 339488"/>
                  <a:gd name="connsiteY541" fmla="*/ 61132 h 187161"/>
                  <a:gd name="connsiteX542" fmla="*/ 331613 w 339488"/>
                  <a:gd name="connsiteY542" fmla="*/ 60028 h 187161"/>
                  <a:gd name="connsiteX543" fmla="*/ 334565 w 339488"/>
                  <a:gd name="connsiteY543" fmla="*/ 60218 h 187161"/>
                  <a:gd name="connsiteX544" fmla="*/ 337327 w 339488"/>
                  <a:gd name="connsiteY544" fmla="*/ 61944 h 187161"/>
                  <a:gd name="connsiteX545" fmla="*/ 339295 w 339488"/>
                  <a:gd name="connsiteY545" fmla="*/ 66121 h 187161"/>
                  <a:gd name="connsiteX546" fmla="*/ 338794 w 339488"/>
                  <a:gd name="connsiteY546" fmla="*/ 70592 h 187161"/>
                  <a:gd name="connsiteX547" fmla="*/ 335825 w 339488"/>
                  <a:gd name="connsiteY547" fmla="*/ 75081 h 187161"/>
                  <a:gd name="connsiteX548" fmla="*/ 332252 w 339488"/>
                  <a:gd name="connsiteY548" fmla="*/ 72957 h 187161"/>
                  <a:gd name="connsiteX549" fmla="*/ 332459 w 339488"/>
                  <a:gd name="connsiteY549" fmla="*/ 72301 h 187161"/>
                  <a:gd name="connsiteX550" fmla="*/ 335290 w 339488"/>
                  <a:gd name="connsiteY550" fmla="*/ 71714 h 187161"/>
                  <a:gd name="connsiteX551" fmla="*/ 337102 w 339488"/>
                  <a:gd name="connsiteY551" fmla="*/ 69073 h 187161"/>
                  <a:gd name="connsiteX552" fmla="*/ 337102 w 339488"/>
                  <a:gd name="connsiteY552" fmla="*/ 66328 h 187161"/>
                  <a:gd name="connsiteX553" fmla="*/ 335186 w 339488"/>
                  <a:gd name="connsiteY553" fmla="*/ 64464 h 187161"/>
                  <a:gd name="connsiteX554" fmla="*/ 332407 w 339488"/>
                  <a:gd name="connsiteY554" fmla="*/ 64999 h 187161"/>
                  <a:gd name="connsiteX555" fmla="*/ 329213 w 339488"/>
                  <a:gd name="connsiteY555" fmla="*/ 67796 h 187161"/>
                  <a:gd name="connsiteX556" fmla="*/ 327970 w 339488"/>
                  <a:gd name="connsiteY556" fmla="*/ 68918 h 187161"/>
                  <a:gd name="connsiteX557" fmla="*/ 326866 w 339488"/>
                  <a:gd name="connsiteY557" fmla="*/ 69867 h 187161"/>
                  <a:gd name="connsiteX558" fmla="*/ 324466 w 339488"/>
                  <a:gd name="connsiteY558" fmla="*/ 70610 h 187161"/>
                  <a:gd name="connsiteX559" fmla="*/ 321531 w 339488"/>
                  <a:gd name="connsiteY559" fmla="*/ 70213 h 187161"/>
                  <a:gd name="connsiteX560" fmla="*/ 317371 w 339488"/>
                  <a:gd name="connsiteY560" fmla="*/ 66518 h 187161"/>
                  <a:gd name="connsiteX561" fmla="*/ 316836 w 339488"/>
                  <a:gd name="connsiteY561" fmla="*/ 63894 h 187161"/>
                  <a:gd name="connsiteX562" fmla="*/ 317388 w 339488"/>
                  <a:gd name="connsiteY562" fmla="*/ 61098 h 187161"/>
                  <a:gd name="connsiteX563" fmla="*/ 320168 w 339488"/>
                  <a:gd name="connsiteY563" fmla="*/ 56679 h 187161"/>
                  <a:gd name="connsiteX564" fmla="*/ 320478 w 339488"/>
                  <a:gd name="connsiteY564" fmla="*/ 56679 h 187161"/>
                  <a:gd name="connsiteX565" fmla="*/ 323223 w 339488"/>
                  <a:gd name="connsiteY565" fmla="*/ 58733 h 187161"/>
                  <a:gd name="connsiteX566" fmla="*/ 323016 w 339488"/>
                  <a:gd name="connsiteY566" fmla="*/ 59044 h 18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Lst>
                <a:rect l="l" t="t" r="r" b="b"/>
                <a:pathLst>
                  <a:path w="339488" h="187161">
                    <a:moveTo>
                      <a:pt x="22887" y="385"/>
                    </a:moveTo>
                    <a:cubicBezTo>
                      <a:pt x="22718" y="1366"/>
                      <a:pt x="22627" y="2358"/>
                      <a:pt x="22611" y="3354"/>
                    </a:cubicBezTo>
                    <a:cubicBezTo>
                      <a:pt x="22611" y="4062"/>
                      <a:pt x="22611" y="4839"/>
                      <a:pt x="22611" y="6306"/>
                    </a:cubicBezTo>
                    <a:cubicBezTo>
                      <a:pt x="21455" y="6703"/>
                      <a:pt x="20281" y="7411"/>
                      <a:pt x="19021" y="7825"/>
                    </a:cubicBezTo>
                    <a:cubicBezTo>
                      <a:pt x="17593" y="8682"/>
                      <a:pt x="16096" y="9420"/>
                      <a:pt x="14550" y="10035"/>
                    </a:cubicBezTo>
                    <a:cubicBezTo>
                      <a:pt x="15516" y="10898"/>
                      <a:pt x="16776" y="11519"/>
                      <a:pt x="18157" y="12607"/>
                    </a:cubicBezTo>
                    <a:cubicBezTo>
                      <a:pt x="19599" y="13403"/>
                      <a:pt x="20992" y="14278"/>
                      <a:pt x="22335" y="15231"/>
                    </a:cubicBezTo>
                    <a:cubicBezTo>
                      <a:pt x="22204" y="15723"/>
                      <a:pt x="22112" y="16225"/>
                      <a:pt x="22059" y="16733"/>
                    </a:cubicBezTo>
                    <a:cubicBezTo>
                      <a:pt x="22040" y="17311"/>
                      <a:pt x="22086" y="17891"/>
                      <a:pt x="22197" y="18459"/>
                    </a:cubicBezTo>
                    <a:lnTo>
                      <a:pt x="22024" y="18459"/>
                    </a:lnTo>
                    <a:lnTo>
                      <a:pt x="17847" y="15145"/>
                    </a:lnTo>
                    <a:cubicBezTo>
                      <a:pt x="17236" y="14706"/>
                      <a:pt x="16659" y="14221"/>
                      <a:pt x="16120" y="13695"/>
                    </a:cubicBezTo>
                    <a:cubicBezTo>
                      <a:pt x="15521" y="13344"/>
                      <a:pt x="14945" y="12959"/>
                      <a:pt x="14394" y="12538"/>
                    </a:cubicBezTo>
                    <a:cubicBezTo>
                      <a:pt x="13773" y="11986"/>
                      <a:pt x="13203" y="11606"/>
                      <a:pt x="12668" y="11071"/>
                    </a:cubicBezTo>
                    <a:lnTo>
                      <a:pt x="11891" y="11450"/>
                    </a:lnTo>
                    <a:cubicBezTo>
                      <a:pt x="10924" y="12003"/>
                      <a:pt x="9889" y="12555"/>
                      <a:pt x="8853" y="13177"/>
                    </a:cubicBezTo>
                    <a:cubicBezTo>
                      <a:pt x="7817" y="13798"/>
                      <a:pt x="6868" y="14281"/>
                      <a:pt x="5918" y="14903"/>
                    </a:cubicBezTo>
                    <a:cubicBezTo>
                      <a:pt x="4886" y="15295"/>
                      <a:pt x="3892" y="15780"/>
                      <a:pt x="2949" y="16353"/>
                    </a:cubicBezTo>
                    <a:cubicBezTo>
                      <a:pt x="1901" y="16745"/>
                      <a:pt x="874" y="17194"/>
                      <a:pt x="-124" y="17700"/>
                    </a:cubicBezTo>
                    <a:cubicBezTo>
                      <a:pt x="-124" y="17475"/>
                      <a:pt x="-124" y="16802"/>
                      <a:pt x="-3" y="16388"/>
                    </a:cubicBezTo>
                    <a:cubicBezTo>
                      <a:pt x="-3" y="15662"/>
                      <a:pt x="118" y="15283"/>
                      <a:pt x="135" y="14920"/>
                    </a:cubicBezTo>
                    <a:cubicBezTo>
                      <a:pt x="152" y="14558"/>
                      <a:pt x="135" y="14161"/>
                      <a:pt x="135" y="13436"/>
                    </a:cubicBezTo>
                    <a:cubicBezTo>
                      <a:pt x="135" y="12711"/>
                      <a:pt x="135" y="12314"/>
                      <a:pt x="135" y="12124"/>
                    </a:cubicBezTo>
                    <a:cubicBezTo>
                      <a:pt x="1300" y="11473"/>
                      <a:pt x="2505" y="10896"/>
                      <a:pt x="3743" y="10397"/>
                    </a:cubicBezTo>
                    <a:cubicBezTo>
                      <a:pt x="5210" y="9655"/>
                      <a:pt x="6781" y="8757"/>
                      <a:pt x="8577" y="7860"/>
                    </a:cubicBezTo>
                    <a:lnTo>
                      <a:pt x="3967" y="4839"/>
                    </a:lnTo>
                    <a:lnTo>
                      <a:pt x="1568" y="3354"/>
                    </a:lnTo>
                    <a:cubicBezTo>
                      <a:pt x="1361" y="3182"/>
                      <a:pt x="1171" y="3164"/>
                      <a:pt x="964" y="2974"/>
                    </a:cubicBezTo>
                    <a:cubicBezTo>
                      <a:pt x="757" y="2785"/>
                      <a:pt x="619" y="2629"/>
                      <a:pt x="463" y="2629"/>
                    </a:cubicBezTo>
                    <a:cubicBezTo>
                      <a:pt x="601" y="1835"/>
                      <a:pt x="653" y="1162"/>
                      <a:pt x="670" y="1145"/>
                    </a:cubicBezTo>
                    <a:cubicBezTo>
                      <a:pt x="713" y="634"/>
                      <a:pt x="713" y="119"/>
                      <a:pt x="670" y="-392"/>
                    </a:cubicBezTo>
                    <a:cubicBezTo>
                      <a:pt x="2205" y="544"/>
                      <a:pt x="3693" y="1559"/>
                      <a:pt x="5124" y="2646"/>
                    </a:cubicBezTo>
                    <a:cubicBezTo>
                      <a:pt x="7213" y="4286"/>
                      <a:pt x="9094" y="5598"/>
                      <a:pt x="10752" y="6720"/>
                    </a:cubicBezTo>
                    <a:lnTo>
                      <a:pt x="23112" y="402"/>
                    </a:lnTo>
                    <a:close/>
                    <a:moveTo>
                      <a:pt x="19159" y="30836"/>
                    </a:moveTo>
                    <a:cubicBezTo>
                      <a:pt x="18468" y="30836"/>
                      <a:pt x="17432" y="30836"/>
                      <a:pt x="16086" y="30957"/>
                    </a:cubicBezTo>
                    <a:lnTo>
                      <a:pt x="12754" y="30957"/>
                    </a:lnTo>
                    <a:cubicBezTo>
                      <a:pt x="11599" y="30962"/>
                      <a:pt x="10446" y="31038"/>
                      <a:pt x="9302" y="31182"/>
                    </a:cubicBezTo>
                    <a:cubicBezTo>
                      <a:pt x="8219" y="31425"/>
                      <a:pt x="7113" y="31546"/>
                      <a:pt x="6004" y="31544"/>
                    </a:cubicBezTo>
                    <a:cubicBezTo>
                      <a:pt x="5487" y="31544"/>
                      <a:pt x="4675" y="31889"/>
                      <a:pt x="3622" y="32010"/>
                    </a:cubicBezTo>
                    <a:cubicBezTo>
                      <a:pt x="2569" y="32131"/>
                      <a:pt x="1758" y="32010"/>
                      <a:pt x="1240" y="32010"/>
                    </a:cubicBezTo>
                    <a:cubicBezTo>
                      <a:pt x="1240" y="32010"/>
                      <a:pt x="1240" y="31441"/>
                      <a:pt x="1240" y="30871"/>
                    </a:cubicBezTo>
                    <a:cubicBezTo>
                      <a:pt x="1276" y="30446"/>
                      <a:pt x="1276" y="30018"/>
                      <a:pt x="1240" y="29593"/>
                    </a:cubicBezTo>
                    <a:cubicBezTo>
                      <a:pt x="1204" y="28584"/>
                      <a:pt x="1083" y="27579"/>
                      <a:pt x="877" y="26590"/>
                    </a:cubicBezTo>
                    <a:cubicBezTo>
                      <a:pt x="4434" y="26590"/>
                      <a:pt x="8439" y="26452"/>
                      <a:pt x="12961" y="26348"/>
                    </a:cubicBezTo>
                    <a:lnTo>
                      <a:pt x="14688" y="26227"/>
                    </a:lnTo>
                    <a:cubicBezTo>
                      <a:pt x="15395" y="26227"/>
                      <a:pt x="16138" y="25899"/>
                      <a:pt x="16966" y="25882"/>
                    </a:cubicBezTo>
                    <a:lnTo>
                      <a:pt x="18848" y="25882"/>
                    </a:lnTo>
                    <a:cubicBezTo>
                      <a:pt x="20312" y="25588"/>
                      <a:pt x="21795" y="25404"/>
                      <a:pt x="23284" y="25330"/>
                    </a:cubicBezTo>
                    <a:cubicBezTo>
                      <a:pt x="23284" y="26469"/>
                      <a:pt x="23284" y="27539"/>
                      <a:pt x="23284" y="27833"/>
                    </a:cubicBezTo>
                    <a:cubicBezTo>
                      <a:pt x="23284" y="28506"/>
                      <a:pt x="23440" y="29248"/>
                      <a:pt x="23647" y="30698"/>
                    </a:cubicBezTo>
                    <a:lnTo>
                      <a:pt x="19262" y="30698"/>
                    </a:lnTo>
                    <a:close/>
                    <a:moveTo>
                      <a:pt x="22853" y="41626"/>
                    </a:moveTo>
                    <a:cubicBezTo>
                      <a:pt x="22732" y="41626"/>
                      <a:pt x="22646" y="41211"/>
                      <a:pt x="22628" y="41056"/>
                    </a:cubicBezTo>
                    <a:cubicBezTo>
                      <a:pt x="22533" y="40455"/>
                      <a:pt x="22663" y="39841"/>
                      <a:pt x="22991" y="39330"/>
                    </a:cubicBezTo>
                    <a:cubicBezTo>
                      <a:pt x="23381" y="38770"/>
                      <a:pt x="23966" y="38377"/>
                      <a:pt x="24631" y="38225"/>
                    </a:cubicBezTo>
                    <a:cubicBezTo>
                      <a:pt x="25587" y="38033"/>
                      <a:pt x="26561" y="38461"/>
                      <a:pt x="27065" y="39295"/>
                    </a:cubicBezTo>
                    <a:cubicBezTo>
                      <a:pt x="27933" y="40440"/>
                      <a:pt x="27799" y="42055"/>
                      <a:pt x="26754" y="43041"/>
                    </a:cubicBezTo>
                    <a:cubicBezTo>
                      <a:pt x="26271" y="43248"/>
                      <a:pt x="25701" y="43421"/>
                      <a:pt x="25028" y="43766"/>
                    </a:cubicBezTo>
                    <a:cubicBezTo>
                      <a:pt x="23410" y="43973"/>
                      <a:pt x="21770" y="43600"/>
                      <a:pt x="20402" y="42713"/>
                    </a:cubicBezTo>
                    <a:cubicBezTo>
                      <a:pt x="19293" y="42107"/>
                      <a:pt x="18459" y="41101"/>
                      <a:pt x="18071" y="39899"/>
                    </a:cubicBezTo>
                    <a:lnTo>
                      <a:pt x="19383" y="39899"/>
                    </a:lnTo>
                    <a:cubicBezTo>
                      <a:pt x="19687" y="40567"/>
                      <a:pt x="20277" y="41063"/>
                      <a:pt x="20988" y="41246"/>
                    </a:cubicBezTo>
                    <a:cubicBezTo>
                      <a:pt x="21493" y="41708"/>
                      <a:pt x="22212" y="41848"/>
                      <a:pt x="22853" y="41608"/>
                    </a:cubicBezTo>
                    <a:close/>
                    <a:moveTo>
                      <a:pt x="5314" y="55436"/>
                    </a:moveTo>
                    <a:lnTo>
                      <a:pt x="11390" y="56005"/>
                    </a:lnTo>
                    <a:cubicBezTo>
                      <a:pt x="18295" y="56592"/>
                      <a:pt x="24355" y="57127"/>
                      <a:pt x="29430" y="57162"/>
                    </a:cubicBezTo>
                    <a:cubicBezTo>
                      <a:pt x="29449" y="57335"/>
                      <a:pt x="29449" y="57507"/>
                      <a:pt x="29430" y="57680"/>
                    </a:cubicBezTo>
                    <a:cubicBezTo>
                      <a:pt x="29430" y="57680"/>
                      <a:pt x="29430" y="57852"/>
                      <a:pt x="29551" y="58094"/>
                    </a:cubicBezTo>
                    <a:cubicBezTo>
                      <a:pt x="29672" y="58336"/>
                      <a:pt x="29551" y="58267"/>
                      <a:pt x="29551" y="58422"/>
                    </a:cubicBezTo>
                    <a:cubicBezTo>
                      <a:pt x="29580" y="58610"/>
                      <a:pt x="29658" y="58790"/>
                      <a:pt x="29775" y="58940"/>
                    </a:cubicBezTo>
                    <a:cubicBezTo>
                      <a:pt x="29856" y="59142"/>
                      <a:pt x="29960" y="59334"/>
                      <a:pt x="30086" y="59510"/>
                    </a:cubicBezTo>
                    <a:lnTo>
                      <a:pt x="29603" y="59941"/>
                    </a:lnTo>
                    <a:cubicBezTo>
                      <a:pt x="23647" y="64585"/>
                      <a:pt x="17795" y="69798"/>
                      <a:pt x="11926" y="74597"/>
                    </a:cubicBezTo>
                    <a:lnTo>
                      <a:pt x="11667" y="74994"/>
                    </a:lnTo>
                    <a:lnTo>
                      <a:pt x="11356" y="74994"/>
                    </a:lnTo>
                    <a:cubicBezTo>
                      <a:pt x="11206" y="74618"/>
                      <a:pt x="11078" y="74231"/>
                      <a:pt x="10976" y="73838"/>
                    </a:cubicBezTo>
                    <a:cubicBezTo>
                      <a:pt x="10838" y="73251"/>
                      <a:pt x="10734" y="72733"/>
                      <a:pt x="10614" y="72319"/>
                    </a:cubicBezTo>
                    <a:cubicBezTo>
                      <a:pt x="10355" y="71495"/>
                      <a:pt x="10032" y="70693"/>
                      <a:pt x="9647" y="69919"/>
                    </a:cubicBezTo>
                    <a:cubicBezTo>
                      <a:pt x="12219" y="67882"/>
                      <a:pt x="14135" y="66605"/>
                      <a:pt x="15326" y="65500"/>
                    </a:cubicBezTo>
                    <a:cubicBezTo>
                      <a:pt x="15223" y="65327"/>
                      <a:pt x="15033" y="64533"/>
                      <a:pt x="14808" y="63774"/>
                    </a:cubicBezTo>
                    <a:cubicBezTo>
                      <a:pt x="14584" y="63014"/>
                      <a:pt x="14429" y="62462"/>
                      <a:pt x="14291" y="62047"/>
                    </a:cubicBezTo>
                    <a:cubicBezTo>
                      <a:pt x="14032" y="61098"/>
                      <a:pt x="13600" y="59855"/>
                      <a:pt x="12979" y="58180"/>
                    </a:cubicBezTo>
                    <a:lnTo>
                      <a:pt x="9233" y="58180"/>
                    </a:lnTo>
                    <a:cubicBezTo>
                      <a:pt x="8076" y="58180"/>
                      <a:pt x="7006" y="58180"/>
                      <a:pt x="6022" y="58180"/>
                    </a:cubicBezTo>
                    <a:cubicBezTo>
                      <a:pt x="5951" y="57664"/>
                      <a:pt x="5835" y="57157"/>
                      <a:pt x="5676" y="56661"/>
                    </a:cubicBezTo>
                    <a:lnTo>
                      <a:pt x="5090" y="55384"/>
                    </a:lnTo>
                    <a:lnTo>
                      <a:pt x="5314" y="55384"/>
                    </a:lnTo>
                    <a:close/>
                    <a:moveTo>
                      <a:pt x="15223" y="58664"/>
                    </a:moveTo>
                    <a:lnTo>
                      <a:pt x="17070" y="64378"/>
                    </a:lnTo>
                    <a:cubicBezTo>
                      <a:pt x="18796" y="63118"/>
                      <a:pt x="20919" y="61201"/>
                      <a:pt x="23492" y="58992"/>
                    </a:cubicBezTo>
                    <a:cubicBezTo>
                      <a:pt x="20557" y="58819"/>
                      <a:pt x="17933" y="58785"/>
                      <a:pt x="15551" y="58664"/>
                    </a:cubicBezTo>
                    <a:close/>
                    <a:moveTo>
                      <a:pt x="16431" y="85024"/>
                    </a:moveTo>
                    <a:cubicBezTo>
                      <a:pt x="16276" y="84575"/>
                      <a:pt x="16103" y="84316"/>
                      <a:pt x="15948" y="83885"/>
                    </a:cubicBezTo>
                    <a:cubicBezTo>
                      <a:pt x="15716" y="83377"/>
                      <a:pt x="15452" y="82887"/>
                      <a:pt x="15154" y="82417"/>
                    </a:cubicBezTo>
                    <a:cubicBezTo>
                      <a:pt x="17453" y="81701"/>
                      <a:pt x="19706" y="80846"/>
                      <a:pt x="21903" y="79862"/>
                    </a:cubicBezTo>
                    <a:cubicBezTo>
                      <a:pt x="24268" y="78844"/>
                      <a:pt x="26737" y="77636"/>
                      <a:pt x="29395" y="76220"/>
                    </a:cubicBezTo>
                    <a:cubicBezTo>
                      <a:pt x="30221" y="75876"/>
                      <a:pt x="31018" y="75466"/>
                      <a:pt x="31778" y="74994"/>
                    </a:cubicBezTo>
                    <a:cubicBezTo>
                      <a:pt x="32813" y="74442"/>
                      <a:pt x="33625" y="74269"/>
                      <a:pt x="34143" y="73872"/>
                    </a:cubicBezTo>
                    <a:cubicBezTo>
                      <a:pt x="34559" y="73575"/>
                      <a:pt x="35037" y="73375"/>
                      <a:pt x="35541" y="73285"/>
                    </a:cubicBezTo>
                    <a:cubicBezTo>
                      <a:pt x="35731" y="73872"/>
                      <a:pt x="35886" y="74407"/>
                      <a:pt x="36007" y="74442"/>
                    </a:cubicBezTo>
                    <a:cubicBezTo>
                      <a:pt x="36117" y="74960"/>
                      <a:pt x="36420" y="75416"/>
                      <a:pt x="36853" y="75719"/>
                    </a:cubicBezTo>
                    <a:cubicBezTo>
                      <a:pt x="36111" y="77739"/>
                      <a:pt x="35455" y="79414"/>
                      <a:pt x="34868" y="80898"/>
                    </a:cubicBezTo>
                    <a:cubicBezTo>
                      <a:pt x="34281" y="82383"/>
                      <a:pt x="33625" y="84230"/>
                      <a:pt x="32900" y="86077"/>
                    </a:cubicBezTo>
                    <a:cubicBezTo>
                      <a:pt x="32175" y="87924"/>
                      <a:pt x="31536" y="89530"/>
                      <a:pt x="30984" y="90980"/>
                    </a:cubicBezTo>
                    <a:cubicBezTo>
                      <a:pt x="30448" y="92222"/>
                      <a:pt x="29861" y="93862"/>
                      <a:pt x="29154" y="95502"/>
                    </a:cubicBezTo>
                    <a:lnTo>
                      <a:pt x="35627" y="92222"/>
                    </a:lnTo>
                    <a:lnTo>
                      <a:pt x="38959" y="90496"/>
                    </a:lnTo>
                    <a:cubicBezTo>
                      <a:pt x="39549" y="90258"/>
                      <a:pt x="40126" y="89987"/>
                      <a:pt x="40685" y="89685"/>
                    </a:cubicBezTo>
                    <a:cubicBezTo>
                      <a:pt x="41165" y="89277"/>
                      <a:pt x="41714" y="88962"/>
                      <a:pt x="42308" y="88753"/>
                    </a:cubicBezTo>
                    <a:lnTo>
                      <a:pt x="42895" y="88269"/>
                    </a:lnTo>
                    <a:cubicBezTo>
                      <a:pt x="43102" y="88943"/>
                      <a:pt x="43223" y="89391"/>
                      <a:pt x="43344" y="89788"/>
                    </a:cubicBezTo>
                    <a:cubicBezTo>
                      <a:pt x="43513" y="89989"/>
                      <a:pt x="43646" y="90217"/>
                      <a:pt x="43741" y="90462"/>
                    </a:cubicBezTo>
                    <a:cubicBezTo>
                      <a:pt x="43896" y="90462"/>
                      <a:pt x="44051" y="90911"/>
                      <a:pt x="44120" y="91031"/>
                    </a:cubicBezTo>
                    <a:cubicBezTo>
                      <a:pt x="43361" y="91187"/>
                      <a:pt x="42826" y="91584"/>
                      <a:pt x="42394" y="91618"/>
                    </a:cubicBezTo>
                    <a:cubicBezTo>
                      <a:pt x="41094" y="92114"/>
                      <a:pt x="39825" y="92690"/>
                      <a:pt x="38596" y="93344"/>
                    </a:cubicBezTo>
                    <a:cubicBezTo>
                      <a:pt x="37940" y="93517"/>
                      <a:pt x="37440" y="93897"/>
                      <a:pt x="37008" y="93966"/>
                    </a:cubicBezTo>
                    <a:cubicBezTo>
                      <a:pt x="36603" y="94289"/>
                      <a:pt x="36121" y="94503"/>
                      <a:pt x="35610" y="94587"/>
                    </a:cubicBezTo>
                    <a:cubicBezTo>
                      <a:pt x="35058" y="95002"/>
                      <a:pt x="34540" y="95036"/>
                      <a:pt x="34056" y="95433"/>
                    </a:cubicBezTo>
                    <a:cubicBezTo>
                      <a:pt x="33644" y="95539"/>
                      <a:pt x="33248" y="95701"/>
                      <a:pt x="32882" y="95917"/>
                    </a:cubicBezTo>
                    <a:lnTo>
                      <a:pt x="29896" y="97263"/>
                    </a:lnTo>
                    <a:lnTo>
                      <a:pt x="23681" y="100457"/>
                    </a:lnTo>
                    <a:cubicBezTo>
                      <a:pt x="23704" y="100314"/>
                      <a:pt x="23704" y="100168"/>
                      <a:pt x="23681" y="100025"/>
                    </a:cubicBezTo>
                    <a:cubicBezTo>
                      <a:pt x="23681" y="99922"/>
                      <a:pt x="23474" y="99490"/>
                      <a:pt x="23302" y="99093"/>
                    </a:cubicBezTo>
                    <a:cubicBezTo>
                      <a:pt x="23038" y="98717"/>
                      <a:pt x="22794" y="98325"/>
                      <a:pt x="22577" y="97919"/>
                    </a:cubicBezTo>
                    <a:cubicBezTo>
                      <a:pt x="25080" y="92240"/>
                      <a:pt x="27099" y="87234"/>
                      <a:pt x="28705" y="83160"/>
                    </a:cubicBezTo>
                    <a:lnTo>
                      <a:pt x="30431" y="78274"/>
                    </a:lnTo>
                    <a:cubicBezTo>
                      <a:pt x="28601" y="78982"/>
                      <a:pt x="27272" y="79793"/>
                      <a:pt x="26461" y="80000"/>
                    </a:cubicBezTo>
                    <a:lnTo>
                      <a:pt x="23733" y="81261"/>
                    </a:lnTo>
                    <a:cubicBezTo>
                      <a:pt x="20384" y="83160"/>
                      <a:pt x="17916" y="84420"/>
                      <a:pt x="16328" y="85386"/>
                    </a:cubicBezTo>
                    <a:lnTo>
                      <a:pt x="16328" y="85007"/>
                    </a:lnTo>
                    <a:close/>
                    <a:moveTo>
                      <a:pt x="30966" y="117823"/>
                    </a:moveTo>
                    <a:cubicBezTo>
                      <a:pt x="32035" y="118911"/>
                      <a:pt x="33770" y="118962"/>
                      <a:pt x="34902" y="117944"/>
                    </a:cubicBezTo>
                    <a:cubicBezTo>
                      <a:pt x="36249" y="116856"/>
                      <a:pt x="37699" y="115821"/>
                      <a:pt x="39339" y="114612"/>
                    </a:cubicBezTo>
                    <a:cubicBezTo>
                      <a:pt x="40069" y="113968"/>
                      <a:pt x="40854" y="113392"/>
                      <a:pt x="41686" y="112886"/>
                    </a:cubicBezTo>
                    <a:cubicBezTo>
                      <a:pt x="42417" y="112264"/>
                      <a:pt x="43183" y="111688"/>
                      <a:pt x="43982" y="111160"/>
                    </a:cubicBezTo>
                    <a:cubicBezTo>
                      <a:pt x="44495" y="110581"/>
                      <a:pt x="45073" y="110065"/>
                      <a:pt x="45709" y="109623"/>
                    </a:cubicBezTo>
                    <a:cubicBezTo>
                      <a:pt x="46308" y="109262"/>
                      <a:pt x="46884" y="108864"/>
                      <a:pt x="47435" y="108432"/>
                    </a:cubicBezTo>
                    <a:cubicBezTo>
                      <a:pt x="47746" y="108018"/>
                      <a:pt x="48177" y="107862"/>
                      <a:pt x="48730" y="107327"/>
                    </a:cubicBezTo>
                    <a:cubicBezTo>
                      <a:pt x="49282" y="106792"/>
                      <a:pt x="49679" y="106637"/>
                      <a:pt x="49955" y="106222"/>
                    </a:cubicBezTo>
                    <a:cubicBezTo>
                      <a:pt x="50518" y="105894"/>
                      <a:pt x="51044" y="105506"/>
                      <a:pt x="51526" y="105066"/>
                    </a:cubicBezTo>
                    <a:cubicBezTo>
                      <a:pt x="52084" y="104619"/>
                      <a:pt x="52588" y="104110"/>
                      <a:pt x="53028" y="103547"/>
                    </a:cubicBezTo>
                    <a:cubicBezTo>
                      <a:pt x="53477" y="104341"/>
                      <a:pt x="53996" y="105092"/>
                      <a:pt x="54582" y="105791"/>
                    </a:cubicBezTo>
                    <a:cubicBezTo>
                      <a:pt x="54910" y="106309"/>
                      <a:pt x="55548" y="106913"/>
                      <a:pt x="56308" y="107897"/>
                    </a:cubicBezTo>
                    <a:cubicBezTo>
                      <a:pt x="55227" y="108779"/>
                      <a:pt x="54072" y="109565"/>
                      <a:pt x="52855" y="110245"/>
                    </a:cubicBezTo>
                    <a:cubicBezTo>
                      <a:pt x="52113" y="110797"/>
                      <a:pt x="51129" y="111764"/>
                      <a:pt x="49627" y="112869"/>
                    </a:cubicBezTo>
                    <a:cubicBezTo>
                      <a:pt x="49403" y="112869"/>
                      <a:pt x="49109" y="113300"/>
                      <a:pt x="48678" y="113456"/>
                    </a:cubicBezTo>
                    <a:cubicBezTo>
                      <a:pt x="48022" y="114008"/>
                      <a:pt x="46952" y="114664"/>
                      <a:pt x="45881" y="115700"/>
                    </a:cubicBezTo>
                    <a:cubicBezTo>
                      <a:pt x="44890" y="116568"/>
                      <a:pt x="43846" y="117374"/>
                      <a:pt x="42757" y="118116"/>
                    </a:cubicBezTo>
                    <a:lnTo>
                      <a:pt x="41186" y="119567"/>
                    </a:lnTo>
                    <a:cubicBezTo>
                      <a:pt x="39813" y="120526"/>
                      <a:pt x="38306" y="121276"/>
                      <a:pt x="36715" y="121793"/>
                    </a:cubicBezTo>
                    <a:cubicBezTo>
                      <a:pt x="34134" y="122001"/>
                      <a:pt x="31605" y="120977"/>
                      <a:pt x="29896" y="119031"/>
                    </a:cubicBezTo>
                    <a:lnTo>
                      <a:pt x="30811" y="117789"/>
                    </a:lnTo>
                    <a:close/>
                    <a:moveTo>
                      <a:pt x="62212" y="121172"/>
                    </a:moveTo>
                    <a:cubicBezTo>
                      <a:pt x="61659" y="121414"/>
                      <a:pt x="60900" y="122294"/>
                      <a:pt x="59933" y="122898"/>
                    </a:cubicBezTo>
                    <a:cubicBezTo>
                      <a:pt x="58863" y="123969"/>
                      <a:pt x="58051" y="124625"/>
                      <a:pt x="57395" y="125125"/>
                    </a:cubicBezTo>
                    <a:cubicBezTo>
                      <a:pt x="56739" y="125626"/>
                      <a:pt x="55876" y="126765"/>
                      <a:pt x="54892" y="127784"/>
                    </a:cubicBezTo>
                    <a:cubicBezTo>
                      <a:pt x="53908" y="128802"/>
                      <a:pt x="53166" y="129510"/>
                      <a:pt x="52545" y="130097"/>
                    </a:cubicBezTo>
                    <a:cubicBezTo>
                      <a:pt x="52165" y="130252"/>
                      <a:pt x="51595" y="131115"/>
                      <a:pt x="50818" y="131823"/>
                    </a:cubicBezTo>
                    <a:cubicBezTo>
                      <a:pt x="50202" y="132356"/>
                      <a:pt x="49626" y="132933"/>
                      <a:pt x="49092" y="133549"/>
                    </a:cubicBezTo>
                    <a:cubicBezTo>
                      <a:pt x="48776" y="133220"/>
                      <a:pt x="48498" y="132854"/>
                      <a:pt x="48263" y="132462"/>
                    </a:cubicBezTo>
                    <a:cubicBezTo>
                      <a:pt x="47884" y="132222"/>
                      <a:pt x="47592" y="131864"/>
                      <a:pt x="47435" y="131443"/>
                    </a:cubicBezTo>
                    <a:cubicBezTo>
                      <a:pt x="46779" y="130787"/>
                      <a:pt x="46071" y="130200"/>
                      <a:pt x="45381" y="129717"/>
                    </a:cubicBezTo>
                    <a:cubicBezTo>
                      <a:pt x="48143" y="127507"/>
                      <a:pt x="51146" y="124745"/>
                      <a:pt x="54478" y="121828"/>
                    </a:cubicBezTo>
                    <a:lnTo>
                      <a:pt x="55755" y="120430"/>
                    </a:lnTo>
                    <a:cubicBezTo>
                      <a:pt x="56403" y="120060"/>
                      <a:pt x="56986" y="119587"/>
                      <a:pt x="57482" y="119031"/>
                    </a:cubicBezTo>
                    <a:cubicBezTo>
                      <a:pt x="57975" y="118579"/>
                      <a:pt x="58426" y="118082"/>
                      <a:pt x="58828" y="117547"/>
                    </a:cubicBezTo>
                    <a:cubicBezTo>
                      <a:pt x="60209" y="116356"/>
                      <a:pt x="61210" y="115251"/>
                      <a:pt x="61918" y="114560"/>
                    </a:cubicBezTo>
                    <a:cubicBezTo>
                      <a:pt x="62379" y="115279"/>
                      <a:pt x="62963" y="115910"/>
                      <a:pt x="63645" y="116425"/>
                    </a:cubicBezTo>
                    <a:cubicBezTo>
                      <a:pt x="64200" y="117122"/>
                      <a:pt x="64858" y="117733"/>
                      <a:pt x="65595" y="118237"/>
                    </a:cubicBezTo>
                    <a:cubicBezTo>
                      <a:pt x="64093" y="119687"/>
                      <a:pt x="62937" y="120395"/>
                      <a:pt x="62143" y="121258"/>
                    </a:cubicBezTo>
                    <a:close/>
                    <a:moveTo>
                      <a:pt x="55307" y="140161"/>
                    </a:moveTo>
                    <a:lnTo>
                      <a:pt x="60710" y="136985"/>
                    </a:lnTo>
                    <a:cubicBezTo>
                      <a:pt x="66838" y="133636"/>
                      <a:pt x="72120" y="130822"/>
                      <a:pt x="76384" y="128043"/>
                    </a:cubicBezTo>
                    <a:cubicBezTo>
                      <a:pt x="76481" y="128063"/>
                      <a:pt x="76571" y="128112"/>
                      <a:pt x="76643" y="128181"/>
                    </a:cubicBezTo>
                    <a:cubicBezTo>
                      <a:pt x="76781" y="128543"/>
                      <a:pt x="76868" y="128595"/>
                      <a:pt x="76989" y="128612"/>
                    </a:cubicBezTo>
                    <a:cubicBezTo>
                      <a:pt x="77109" y="128629"/>
                      <a:pt x="77213" y="129027"/>
                      <a:pt x="77265" y="129044"/>
                    </a:cubicBezTo>
                    <a:cubicBezTo>
                      <a:pt x="77422" y="129134"/>
                      <a:pt x="77601" y="129182"/>
                      <a:pt x="77783" y="129182"/>
                    </a:cubicBezTo>
                    <a:cubicBezTo>
                      <a:pt x="78029" y="129246"/>
                      <a:pt x="78230" y="129427"/>
                      <a:pt x="78318" y="129665"/>
                    </a:cubicBezTo>
                    <a:lnTo>
                      <a:pt x="78318" y="130252"/>
                    </a:lnTo>
                    <a:cubicBezTo>
                      <a:pt x="76022" y="137502"/>
                      <a:pt x="73916" y="144770"/>
                      <a:pt x="71862" y="152452"/>
                    </a:cubicBezTo>
                    <a:lnTo>
                      <a:pt x="71775" y="152590"/>
                    </a:lnTo>
                    <a:lnTo>
                      <a:pt x="71637" y="153022"/>
                    </a:lnTo>
                    <a:cubicBezTo>
                      <a:pt x="71361" y="152607"/>
                      <a:pt x="70981" y="152521"/>
                      <a:pt x="70584" y="152020"/>
                    </a:cubicBezTo>
                    <a:cubicBezTo>
                      <a:pt x="70187" y="151520"/>
                      <a:pt x="69755" y="151382"/>
                      <a:pt x="69479" y="151002"/>
                    </a:cubicBezTo>
                    <a:cubicBezTo>
                      <a:pt x="68737" y="150432"/>
                      <a:pt x="68012" y="149932"/>
                      <a:pt x="67252" y="149276"/>
                    </a:cubicBezTo>
                    <a:cubicBezTo>
                      <a:pt x="68357" y="146375"/>
                      <a:pt x="69117" y="144097"/>
                      <a:pt x="69583" y="142578"/>
                    </a:cubicBezTo>
                    <a:cubicBezTo>
                      <a:pt x="69053" y="142289"/>
                      <a:pt x="68580" y="141910"/>
                      <a:pt x="68185" y="141456"/>
                    </a:cubicBezTo>
                    <a:cubicBezTo>
                      <a:pt x="67624" y="141219"/>
                      <a:pt x="67138" y="140831"/>
                      <a:pt x="66786" y="140334"/>
                    </a:cubicBezTo>
                    <a:cubicBezTo>
                      <a:pt x="65654" y="139655"/>
                      <a:pt x="64584" y="138875"/>
                      <a:pt x="63593" y="138003"/>
                    </a:cubicBezTo>
                    <a:lnTo>
                      <a:pt x="63161" y="138400"/>
                    </a:lnTo>
                    <a:cubicBezTo>
                      <a:pt x="62264" y="139004"/>
                      <a:pt x="61297" y="139626"/>
                      <a:pt x="60330" y="140126"/>
                    </a:cubicBezTo>
                    <a:cubicBezTo>
                      <a:pt x="59363" y="140627"/>
                      <a:pt x="58483" y="141266"/>
                      <a:pt x="57741" y="141853"/>
                    </a:cubicBezTo>
                    <a:cubicBezTo>
                      <a:pt x="57361" y="141404"/>
                      <a:pt x="56998" y="141266"/>
                      <a:pt x="56584" y="140748"/>
                    </a:cubicBezTo>
                    <a:cubicBezTo>
                      <a:pt x="56153" y="140610"/>
                      <a:pt x="55721" y="140195"/>
                      <a:pt x="55272" y="140144"/>
                    </a:cubicBezTo>
                    <a:lnTo>
                      <a:pt x="55393" y="140023"/>
                    </a:lnTo>
                    <a:close/>
                    <a:moveTo>
                      <a:pt x="65405" y="137002"/>
                    </a:moveTo>
                    <a:lnTo>
                      <a:pt x="70170" y="140869"/>
                    </a:lnTo>
                    <a:cubicBezTo>
                      <a:pt x="70843" y="138728"/>
                      <a:pt x="71654" y="136260"/>
                      <a:pt x="72587" y="133066"/>
                    </a:cubicBezTo>
                    <a:cubicBezTo>
                      <a:pt x="70014" y="134292"/>
                      <a:pt x="67753" y="135811"/>
                      <a:pt x="65682" y="136985"/>
                    </a:cubicBezTo>
                    <a:lnTo>
                      <a:pt x="65440" y="136985"/>
                    </a:lnTo>
                    <a:close/>
                    <a:moveTo>
                      <a:pt x="96478" y="165951"/>
                    </a:moveTo>
                    <a:cubicBezTo>
                      <a:pt x="93217" y="166550"/>
                      <a:pt x="89853" y="165782"/>
                      <a:pt x="87174" y="163828"/>
                    </a:cubicBezTo>
                    <a:cubicBezTo>
                      <a:pt x="84229" y="162342"/>
                      <a:pt x="82052" y="159675"/>
                      <a:pt x="81183" y="156491"/>
                    </a:cubicBezTo>
                    <a:cubicBezTo>
                      <a:pt x="79820" y="149918"/>
                      <a:pt x="84011" y="143475"/>
                      <a:pt x="90574" y="142060"/>
                    </a:cubicBezTo>
                    <a:cubicBezTo>
                      <a:pt x="93859" y="141670"/>
                      <a:pt x="97179" y="142433"/>
                      <a:pt x="99965" y="144218"/>
                    </a:cubicBezTo>
                    <a:cubicBezTo>
                      <a:pt x="102366" y="145562"/>
                      <a:pt x="104250" y="147672"/>
                      <a:pt x="105317" y="150208"/>
                    </a:cubicBezTo>
                    <a:cubicBezTo>
                      <a:pt x="106118" y="151808"/>
                      <a:pt x="106406" y="153615"/>
                      <a:pt x="106145" y="155387"/>
                    </a:cubicBezTo>
                    <a:cubicBezTo>
                      <a:pt x="105910" y="157172"/>
                      <a:pt x="105279" y="158882"/>
                      <a:pt x="104298" y="160393"/>
                    </a:cubicBezTo>
                    <a:cubicBezTo>
                      <a:pt x="103504" y="161900"/>
                      <a:pt x="102361" y="163196"/>
                      <a:pt x="100966" y="164173"/>
                    </a:cubicBezTo>
                    <a:cubicBezTo>
                      <a:pt x="99613" y="165068"/>
                      <a:pt x="98082" y="165656"/>
                      <a:pt x="96478" y="165900"/>
                    </a:cubicBezTo>
                    <a:close/>
                    <a:moveTo>
                      <a:pt x="95304" y="162084"/>
                    </a:moveTo>
                    <a:cubicBezTo>
                      <a:pt x="97314" y="160881"/>
                      <a:pt x="98941" y="159133"/>
                      <a:pt x="100000" y="157044"/>
                    </a:cubicBezTo>
                    <a:cubicBezTo>
                      <a:pt x="100787" y="155846"/>
                      <a:pt x="101344" y="154511"/>
                      <a:pt x="101640" y="153108"/>
                    </a:cubicBezTo>
                    <a:cubicBezTo>
                      <a:pt x="101918" y="151677"/>
                      <a:pt x="101833" y="150201"/>
                      <a:pt x="101398" y="148809"/>
                    </a:cubicBezTo>
                    <a:cubicBezTo>
                      <a:pt x="100935" y="147508"/>
                      <a:pt x="99972" y="146445"/>
                      <a:pt x="98722" y="145858"/>
                    </a:cubicBezTo>
                    <a:cubicBezTo>
                      <a:pt x="97662" y="145046"/>
                      <a:pt x="96340" y="144660"/>
                      <a:pt x="95011" y="144770"/>
                    </a:cubicBezTo>
                    <a:cubicBezTo>
                      <a:pt x="93813" y="144862"/>
                      <a:pt x="92658" y="145247"/>
                      <a:pt x="91645" y="145892"/>
                    </a:cubicBezTo>
                    <a:cubicBezTo>
                      <a:pt x="89661" y="147332"/>
                      <a:pt x="88050" y="149226"/>
                      <a:pt x="86949" y="151416"/>
                    </a:cubicBezTo>
                    <a:cubicBezTo>
                      <a:pt x="86115" y="152585"/>
                      <a:pt x="85565" y="153933"/>
                      <a:pt x="85344" y="155352"/>
                    </a:cubicBezTo>
                    <a:cubicBezTo>
                      <a:pt x="85040" y="156657"/>
                      <a:pt x="85137" y="158023"/>
                      <a:pt x="85620" y="159271"/>
                    </a:cubicBezTo>
                    <a:cubicBezTo>
                      <a:pt x="86196" y="160577"/>
                      <a:pt x="87130" y="161696"/>
                      <a:pt x="88313" y="162499"/>
                    </a:cubicBezTo>
                    <a:cubicBezTo>
                      <a:pt x="90516" y="163778"/>
                      <a:pt x="93269" y="163616"/>
                      <a:pt x="95304" y="162084"/>
                    </a:cubicBezTo>
                    <a:close/>
                    <a:moveTo>
                      <a:pt x="121906" y="159806"/>
                    </a:moveTo>
                    <a:cubicBezTo>
                      <a:pt x="121561" y="160479"/>
                      <a:pt x="121026" y="161877"/>
                      <a:pt x="120335" y="163621"/>
                    </a:cubicBezTo>
                    <a:cubicBezTo>
                      <a:pt x="119645" y="165364"/>
                      <a:pt x="119075" y="166487"/>
                      <a:pt x="118747" y="167160"/>
                    </a:cubicBezTo>
                    <a:cubicBezTo>
                      <a:pt x="118419" y="167833"/>
                      <a:pt x="118367" y="168213"/>
                      <a:pt x="118005" y="169266"/>
                    </a:cubicBezTo>
                    <a:cubicBezTo>
                      <a:pt x="117697" y="169815"/>
                      <a:pt x="117449" y="170393"/>
                      <a:pt x="117262" y="170992"/>
                    </a:cubicBezTo>
                    <a:cubicBezTo>
                      <a:pt x="117021" y="171510"/>
                      <a:pt x="116727" y="172528"/>
                      <a:pt x="116313" y="173650"/>
                    </a:cubicBezTo>
                    <a:cubicBezTo>
                      <a:pt x="115899" y="174773"/>
                      <a:pt x="115622" y="175377"/>
                      <a:pt x="115415" y="175929"/>
                    </a:cubicBezTo>
                    <a:cubicBezTo>
                      <a:pt x="114977" y="175867"/>
                      <a:pt x="114569" y="175674"/>
                      <a:pt x="114241" y="175377"/>
                    </a:cubicBezTo>
                    <a:cubicBezTo>
                      <a:pt x="113706" y="175377"/>
                      <a:pt x="113309" y="174893"/>
                      <a:pt x="112981" y="174807"/>
                    </a:cubicBezTo>
                    <a:cubicBezTo>
                      <a:pt x="112525" y="174773"/>
                      <a:pt x="112089" y="174612"/>
                      <a:pt x="111721" y="174341"/>
                    </a:cubicBezTo>
                    <a:cubicBezTo>
                      <a:pt x="111291" y="174289"/>
                      <a:pt x="110865" y="174213"/>
                      <a:pt x="110444" y="174117"/>
                    </a:cubicBezTo>
                    <a:cubicBezTo>
                      <a:pt x="110696" y="173376"/>
                      <a:pt x="111025" y="172665"/>
                      <a:pt x="111428" y="171993"/>
                    </a:cubicBezTo>
                    <a:cubicBezTo>
                      <a:pt x="111859" y="170906"/>
                      <a:pt x="112222" y="170267"/>
                      <a:pt x="112360" y="169784"/>
                    </a:cubicBezTo>
                    <a:cubicBezTo>
                      <a:pt x="114276" y="165347"/>
                      <a:pt x="115709" y="161998"/>
                      <a:pt x="116727" y="159322"/>
                    </a:cubicBezTo>
                    <a:cubicBezTo>
                      <a:pt x="117295" y="158157"/>
                      <a:pt x="117791" y="156958"/>
                      <a:pt x="118212" y="155732"/>
                    </a:cubicBezTo>
                    <a:cubicBezTo>
                      <a:pt x="117425" y="155164"/>
                      <a:pt x="116503" y="154812"/>
                      <a:pt x="115536" y="154713"/>
                    </a:cubicBezTo>
                    <a:cubicBezTo>
                      <a:pt x="114310" y="154195"/>
                      <a:pt x="113344" y="154057"/>
                      <a:pt x="112429" y="153643"/>
                    </a:cubicBezTo>
                    <a:cubicBezTo>
                      <a:pt x="112636" y="153643"/>
                      <a:pt x="112843" y="153073"/>
                      <a:pt x="113085" y="152504"/>
                    </a:cubicBezTo>
                    <a:cubicBezTo>
                      <a:pt x="113326" y="151934"/>
                      <a:pt x="113396" y="151520"/>
                      <a:pt x="113465" y="151399"/>
                    </a:cubicBezTo>
                    <a:lnTo>
                      <a:pt x="113465" y="151399"/>
                    </a:lnTo>
                    <a:cubicBezTo>
                      <a:pt x="113485" y="151268"/>
                      <a:pt x="113485" y="151133"/>
                      <a:pt x="113465" y="151002"/>
                    </a:cubicBezTo>
                    <a:cubicBezTo>
                      <a:pt x="114171" y="151439"/>
                      <a:pt x="114930" y="151780"/>
                      <a:pt x="115726" y="152020"/>
                    </a:cubicBezTo>
                    <a:cubicBezTo>
                      <a:pt x="117884" y="153108"/>
                      <a:pt x="119748" y="153747"/>
                      <a:pt x="121181" y="154334"/>
                    </a:cubicBezTo>
                    <a:lnTo>
                      <a:pt x="124340" y="155801"/>
                    </a:lnTo>
                    <a:cubicBezTo>
                      <a:pt x="125146" y="155930"/>
                      <a:pt x="125935" y="156157"/>
                      <a:pt x="126688" y="156474"/>
                    </a:cubicBezTo>
                    <a:cubicBezTo>
                      <a:pt x="127528" y="156769"/>
                      <a:pt x="128347" y="157121"/>
                      <a:pt x="129139" y="157527"/>
                    </a:cubicBezTo>
                    <a:cubicBezTo>
                      <a:pt x="128894" y="157885"/>
                      <a:pt x="128687" y="158266"/>
                      <a:pt x="128518" y="158667"/>
                    </a:cubicBezTo>
                    <a:cubicBezTo>
                      <a:pt x="128362" y="159167"/>
                      <a:pt x="128172" y="159633"/>
                      <a:pt x="128034" y="160255"/>
                    </a:cubicBezTo>
                    <a:cubicBezTo>
                      <a:pt x="126415" y="159164"/>
                      <a:pt x="124678" y="158261"/>
                      <a:pt x="122855" y="157562"/>
                    </a:cubicBezTo>
                    <a:lnTo>
                      <a:pt x="121889" y="159789"/>
                    </a:lnTo>
                    <a:close/>
                    <a:moveTo>
                      <a:pt x="149077" y="182109"/>
                    </a:moveTo>
                    <a:cubicBezTo>
                      <a:pt x="146220" y="183803"/>
                      <a:pt x="142794" y="184246"/>
                      <a:pt x="139600" y="183335"/>
                    </a:cubicBezTo>
                    <a:cubicBezTo>
                      <a:pt x="136396" y="182889"/>
                      <a:pt x="133494" y="181203"/>
                      <a:pt x="131521" y="178639"/>
                    </a:cubicBezTo>
                    <a:cubicBezTo>
                      <a:pt x="129788" y="176009"/>
                      <a:pt x="129213" y="172782"/>
                      <a:pt x="129933" y="169715"/>
                    </a:cubicBezTo>
                    <a:cubicBezTo>
                      <a:pt x="130522" y="166298"/>
                      <a:pt x="132595" y="163320"/>
                      <a:pt x="135595" y="161584"/>
                    </a:cubicBezTo>
                    <a:cubicBezTo>
                      <a:pt x="138547" y="160234"/>
                      <a:pt x="141841" y="159813"/>
                      <a:pt x="145038" y="160375"/>
                    </a:cubicBezTo>
                    <a:cubicBezTo>
                      <a:pt x="147690" y="160893"/>
                      <a:pt x="150108" y="162242"/>
                      <a:pt x="151943" y="164225"/>
                    </a:cubicBezTo>
                    <a:cubicBezTo>
                      <a:pt x="153300" y="165458"/>
                      <a:pt x="154256" y="167070"/>
                      <a:pt x="154688" y="168852"/>
                    </a:cubicBezTo>
                    <a:cubicBezTo>
                      <a:pt x="155033" y="170647"/>
                      <a:pt x="155033" y="172494"/>
                      <a:pt x="154688" y="174289"/>
                    </a:cubicBezTo>
                    <a:cubicBezTo>
                      <a:pt x="154358" y="175895"/>
                      <a:pt x="153707" y="177416"/>
                      <a:pt x="152772" y="178760"/>
                    </a:cubicBezTo>
                    <a:cubicBezTo>
                      <a:pt x="151940" y="180221"/>
                      <a:pt x="150672" y="181386"/>
                      <a:pt x="149146" y="182092"/>
                    </a:cubicBezTo>
                    <a:close/>
                    <a:moveTo>
                      <a:pt x="146661" y="179175"/>
                    </a:moveTo>
                    <a:cubicBezTo>
                      <a:pt x="148080" y="177245"/>
                      <a:pt x="149010" y="175000"/>
                      <a:pt x="149371" y="172632"/>
                    </a:cubicBezTo>
                    <a:cubicBezTo>
                      <a:pt x="149613" y="171160"/>
                      <a:pt x="149664" y="169663"/>
                      <a:pt x="149526" y="168178"/>
                    </a:cubicBezTo>
                    <a:cubicBezTo>
                      <a:pt x="149264" y="166783"/>
                      <a:pt x="148711" y="165459"/>
                      <a:pt x="147904" y="164294"/>
                    </a:cubicBezTo>
                    <a:cubicBezTo>
                      <a:pt x="146996" y="163248"/>
                      <a:pt x="145697" y="162623"/>
                      <a:pt x="144313" y="162568"/>
                    </a:cubicBezTo>
                    <a:cubicBezTo>
                      <a:pt x="143065" y="162123"/>
                      <a:pt x="141694" y="162171"/>
                      <a:pt x="140481" y="162706"/>
                    </a:cubicBezTo>
                    <a:cubicBezTo>
                      <a:pt x="139378" y="163203"/>
                      <a:pt x="138419" y="163976"/>
                      <a:pt x="137701" y="164950"/>
                    </a:cubicBezTo>
                    <a:cubicBezTo>
                      <a:pt x="136391" y="166977"/>
                      <a:pt x="135509" y="169250"/>
                      <a:pt x="135112" y="171631"/>
                    </a:cubicBezTo>
                    <a:cubicBezTo>
                      <a:pt x="134818" y="173086"/>
                      <a:pt x="134789" y="174584"/>
                      <a:pt x="135026" y="176050"/>
                    </a:cubicBezTo>
                    <a:cubicBezTo>
                      <a:pt x="135150" y="177343"/>
                      <a:pt x="135702" y="178558"/>
                      <a:pt x="136597" y="179503"/>
                    </a:cubicBezTo>
                    <a:cubicBezTo>
                      <a:pt x="137449" y="180659"/>
                      <a:pt x="138730" y="181424"/>
                      <a:pt x="140153" y="181626"/>
                    </a:cubicBezTo>
                    <a:cubicBezTo>
                      <a:pt x="142592" y="182057"/>
                      <a:pt x="145076" y="181148"/>
                      <a:pt x="146661" y="179244"/>
                    </a:cubicBezTo>
                    <a:close/>
                    <a:moveTo>
                      <a:pt x="164648" y="186080"/>
                    </a:moveTo>
                    <a:lnTo>
                      <a:pt x="163354" y="186080"/>
                    </a:lnTo>
                    <a:cubicBezTo>
                      <a:pt x="162860" y="186045"/>
                      <a:pt x="162363" y="186045"/>
                      <a:pt x="161869" y="186080"/>
                    </a:cubicBezTo>
                    <a:cubicBezTo>
                      <a:pt x="162145" y="183784"/>
                      <a:pt x="162421" y="181125"/>
                      <a:pt x="162542" y="178829"/>
                    </a:cubicBezTo>
                    <a:cubicBezTo>
                      <a:pt x="162767" y="176085"/>
                      <a:pt x="162922" y="173305"/>
                      <a:pt x="162991" y="170491"/>
                    </a:cubicBezTo>
                    <a:cubicBezTo>
                      <a:pt x="162991" y="169922"/>
                      <a:pt x="162991" y="168903"/>
                      <a:pt x="162991" y="167729"/>
                    </a:cubicBezTo>
                    <a:cubicBezTo>
                      <a:pt x="162991" y="166556"/>
                      <a:pt x="162991" y="165917"/>
                      <a:pt x="163095" y="165036"/>
                    </a:cubicBezTo>
                    <a:cubicBezTo>
                      <a:pt x="163198" y="164156"/>
                      <a:pt x="163095" y="163863"/>
                      <a:pt x="163095" y="163707"/>
                    </a:cubicBezTo>
                    <a:cubicBezTo>
                      <a:pt x="163599" y="163771"/>
                      <a:pt x="164106" y="163806"/>
                      <a:pt x="164614" y="163811"/>
                    </a:cubicBezTo>
                    <a:lnTo>
                      <a:pt x="166098" y="163811"/>
                    </a:lnTo>
                    <a:cubicBezTo>
                      <a:pt x="167376" y="165054"/>
                      <a:pt x="168532" y="166607"/>
                      <a:pt x="169551" y="167747"/>
                    </a:cubicBezTo>
                    <a:cubicBezTo>
                      <a:pt x="170569" y="168886"/>
                      <a:pt x="171830" y="170509"/>
                      <a:pt x="173176" y="172097"/>
                    </a:cubicBezTo>
                    <a:cubicBezTo>
                      <a:pt x="174523" y="173685"/>
                      <a:pt x="175696" y="174945"/>
                      <a:pt x="176629" y="176067"/>
                    </a:cubicBezTo>
                    <a:cubicBezTo>
                      <a:pt x="177561" y="177189"/>
                      <a:pt x="178545" y="178311"/>
                      <a:pt x="179667" y="179520"/>
                    </a:cubicBezTo>
                    <a:lnTo>
                      <a:pt x="179995" y="172615"/>
                    </a:lnTo>
                    <a:lnTo>
                      <a:pt x="180150" y="168817"/>
                    </a:lnTo>
                    <a:cubicBezTo>
                      <a:pt x="180150" y="168265"/>
                      <a:pt x="180150" y="167678"/>
                      <a:pt x="180150" y="166625"/>
                    </a:cubicBezTo>
                    <a:cubicBezTo>
                      <a:pt x="180078" y="166052"/>
                      <a:pt x="180043" y="165475"/>
                      <a:pt x="180047" y="164898"/>
                    </a:cubicBezTo>
                    <a:lnTo>
                      <a:pt x="180047" y="164260"/>
                    </a:lnTo>
                    <a:cubicBezTo>
                      <a:pt x="180511" y="164318"/>
                      <a:pt x="180977" y="164353"/>
                      <a:pt x="181445" y="164363"/>
                    </a:cubicBezTo>
                    <a:lnTo>
                      <a:pt x="183016" y="164363"/>
                    </a:lnTo>
                    <a:cubicBezTo>
                      <a:pt x="183016" y="165019"/>
                      <a:pt x="182878" y="165917"/>
                      <a:pt x="182860" y="166089"/>
                    </a:cubicBezTo>
                    <a:cubicBezTo>
                      <a:pt x="182653" y="167816"/>
                      <a:pt x="182498" y="169300"/>
                      <a:pt x="182463" y="170422"/>
                    </a:cubicBezTo>
                    <a:cubicBezTo>
                      <a:pt x="182463" y="170999"/>
                      <a:pt x="182429" y="171576"/>
                      <a:pt x="182360" y="172149"/>
                    </a:cubicBezTo>
                    <a:cubicBezTo>
                      <a:pt x="182267" y="172691"/>
                      <a:pt x="182220" y="173240"/>
                      <a:pt x="182222" y="173789"/>
                    </a:cubicBezTo>
                    <a:cubicBezTo>
                      <a:pt x="182222" y="174048"/>
                      <a:pt x="182135" y="174945"/>
                      <a:pt x="182084" y="175170"/>
                    </a:cubicBezTo>
                    <a:cubicBezTo>
                      <a:pt x="182084" y="175705"/>
                      <a:pt x="182084" y="176188"/>
                      <a:pt x="181997" y="176689"/>
                    </a:cubicBezTo>
                    <a:lnTo>
                      <a:pt x="181997" y="180020"/>
                    </a:lnTo>
                    <a:lnTo>
                      <a:pt x="181790" y="186770"/>
                    </a:lnTo>
                    <a:lnTo>
                      <a:pt x="180478" y="186770"/>
                    </a:lnTo>
                    <a:cubicBezTo>
                      <a:pt x="179840" y="186770"/>
                      <a:pt x="179391" y="186770"/>
                      <a:pt x="179114" y="186770"/>
                    </a:cubicBezTo>
                    <a:cubicBezTo>
                      <a:pt x="175282" y="181799"/>
                      <a:pt x="171830" y="177845"/>
                      <a:pt x="168757" y="174410"/>
                    </a:cubicBezTo>
                    <a:lnTo>
                      <a:pt x="165304" y="170578"/>
                    </a:lnTo>
                    <a:cubicBezTo>
                      <a:pt x="165304" y="172304"/>
                      <a:pt x="165166" y="174030"/>
                      <a:pt x="165114" y="174962"/>
                    </a:cubicBezTo>
                    <a:lnTo>
                      <a:pt x="164994" y="177863"/>
                    </a:lnTo>
                    <a:cubicBezTo>
                      <a:pt x="164873" y="181712"/>
                      <a:pt x="164804" y="184509"/>
                      <a:pt x="164890" y="186218"/>
                    </a:cubicBezTo>
                    <a:close/>
                    <a:moveTo>
                      <a:pt x="207805" y="165002"/>
                    </a:moveTo>
                    <a:cubicBezTo>
                      <a:pt x="205939" y="163303"/>
                      <a:pt x="203346" y="162654"/>
                      <a:pt x="200900" y="163276"/>
                    </a:cubicBezTo>
                    <a:cubicBezTo>
                      <a:pt x="198400" y="163778"/>
                      <a:pt x="196298" y="165456"/>
                      <a:pt x="195255" y="167781"/>
                    </a:cubicBezTo>
                    <a:cubicBezTo>
                      <a:pt x="194368" y="170070"/>
                      <a:pt x="194200" y="172575"/>
                      <a:pt x="194772" y="174962"/>
                    </a:cubicBezTo>
                    <a:cubicBezTo>
                      <a:pt x="195070" y="176331"/>
                      <a:pt x="195576" y="177649"/>
                      <a:pt x="196274" y="178864"/>
                    </a:cubicBezTo>
                    <a:cubicBezTo>
                      <a:pt x="197019" y="179912"/>
                      <a:pt x="197936" y="180828"/>
                      <a:pt x="198984" y="181574"/>
                    </a:cubicBezTo>
                    <a:cubicBezTo>
                      <a:pt x="199726" y="181712"/>
                      <a:pt x="200244" y="182161"/>
                      <a:pt x="200710" y="182213"/>
                    </a:cubicBezTo>
                    <a:lnTo>
                      <a:pt x="202609" y="182213"/>
                    </a:lnTo>
                    <a:lnTo>
                      <a:pt x="204335" y="182213"/>
                    </a:lnTo>
                    <a:cubicBezTo>
                      <a:pt x="204905" y="182213"/>
                      <a:pt x="205664" y="181764"/>
                      <a:pt x="206528" y="181643"/>
                    </a:cubicBezTo>
                    <a:cubicBezTo>
                      <a:pt x="206776" y="181562"/>
                      <a:pt x="206990" y="181398"/>
                      <a:pt x="207132" y="181177"/>
                    </a:cubicBezTo>
                    <a:cubicBezTo>
                      <a:pt x="207512" y="181177"/>
                      <a:pt x="207667" y="181177"/>
                      <a:pt x="207684" y="181056"/>
                    </a:cubicBezTo>
                    <a:lnTo>
                      <a:pt x="207684" y="180573"/>
                    </a:lnTo>
                    <a:cubicBezTo>
                      <a:pt x="207684" y="180573"/>
                      <a:pt x="207684" y="180487"/>
                      <a:pt x="207684" y="180487"/>
                    </a:cubicBezTo>
                    <a:lnTo>
                      <a:pt x="207270" y="178191"/>
                    </a:lnTo>
                    <a:cubicBezTo>
                      <a:pt x="207063" y="177017"/>
                      <a:pt x="206579" y="175031"/>
                      <a:pt x="206044" y="173202"/>
                    </a:cubicBezTo>
                    <a:cubicBezTo>
                      <a:pt x="206907" y="173202"/>
                      <a:pt x="207667" y="172787"/>
                      <a:pt x="208547" y="172701"/>
                    </a:cubicBezTo>
                    <a:cubicBezTo>
                      <a:pt x="209407" y="172713"/>
                      <a:pt x="210255" y="172511"/>
                      <a:pt x="211016" y="172114"/>
                    </a:cubicBezTo>
                    <a:cubicBezTo>
                      <a:pt x="211223" y="173840"/>
                      <a:pt x="211516" y="175446"/>
                      <a:pt x="211879" y="177552"/>
                    </a:cubicBezTo>
                    <a:cubicBezTo>
                      <a:pt x="212069" y="178242"/>
                      <a:pt x="212276" y="179382"/>
                      <a:pt x="212656" y="181004"/>
                    </a:cubicBezTo>
                    <a:cubicBezTo>
                      <a:pt x="210158" y="182468"/>
                      <a:pt x="207404" y="183447"/>
                      <a:pt x="204542" y="183887"/>
                    </a:cubicBezTo>
                    <a:cubicBezTo>
                      <a:pt x="202880" y="184271"/>
                      <a:pt x="201171" y="184422"/>
                      <a:pt x="199467" y="184336"/>
                    </a:cubicBezTo>
                    <a:cubicBezTo>
                      <a:pt x="197893" y="184239"/>
                      <a:pt x="196350" y="183860"/>
                      <a:pt x="194910" y="183214"/>
                    </a:cubicBezTo>
                    <a:cubicBezTo>
                      <a:pt x="193562" y="182534"/>
                      <a:pt x="192381" y="181560"/>
                      <a:pt x="191457" y="180366"/>
                    </a:cubicBezTo>
                    <a:cubicBezTo>
                      <a:pt x="190437" y="179055"/>
                      <a:pt x="189771" y="177504"/>
                      <a:pt x="189524" y="175860"/>
                    </a:cubicBezTo>
                    <a:cubicBezTo>
                      <a:pt x="189177" y="174058"/>
                      <a:pt x="189177" y="172207"/>
                      <a:pt x="189524" y="170405"/>
                    </a:cubicBezTo>
                    <a:cubicBezTo>
                      <a:pt x="189817" y="168769"/>
                      <a:pt x="190539" y="167237"/>
                      <a:pt x="191613" y="165969"/>
                    </a:cubicBezTo>
                    <a:cubicBezTo>
                      <a:pt x="192712" y="164724"/>
                      <a:pt x="193979" y="163638"/>
                      <a:pt x="195376" y="162740"/>
                    </a:cubicBezTo>
                    <a:cubicBezTo>
                      <a:pt x="197016" y="162022"/>
                      <a:pt x="198714" y="161446"/>
                      <a:pt x="200451" y="161014"/>
                    </a:cubicBezTo>
                    <a:cubicBezTo>
                      <a:pt x="203182" y="160527"/>
                      <a:pt x="205987" y="160676"/>
                      <a:pt x="208651" y="161446"/>
                    </a:cubicBezTo>
                    <a:cubicBezTo>
                      <a:pt x="208458" y="162587"/>
                      <a:pt x="208354" y="163742"/>
                      <a:pt x="208340" y="164898"/>
                    </a:cubicBezTo>
                    <a:lnTo>
                      <a:pt x="207891" y="164898"/>
                    </a:lnTo>
                    <a:close/>
                    <a:moveTo>
                      <a:pt x="243193" y="153073"/>
                    </a:moveTo>
                    <a:cubicBezTo>
                      <a:pt x="243193" y="153212"/>
                      <a:pt x="243504" y="153764"/>
                      <a:pt x="243746" y="154403"/>
                    </a:cubicBezTo>
                    <a:cubicBezTo>
                      <a:pt x="243962" y="154922"/>
                      <a:pt x="244153" y="155452"/>
                      <a:pt x="244316" y="155991"/>
                    </a:cubicBezTo>
                    <a:cubicBezTo>
                      <a:pt x="244471" y="156491"/>
                      <a:pt x="244695" y="157061"/>
                      <a:pt x="244920" y="157717"/>
                    </a:cubicBezTo>
                    <a:cubicBezTo>
                      <a:pt x="245144" y="158373"/>
                      <a:pt x="245438" y="159253"/>
                      <a:pt x="245593" y="159443"/>
                    </a:cubicBezTo>
                    <a:cubicBezTo>
                      <a:pt x="246372" y="161251"/>
                      <a:pt x="246900" y="163155"/>
                      <a:pt x="247164" y="165105"/>
                    </a:cubicBezTo>
                    <a:cubicBezTo>
                      <a:pt x="247354" y="166678"/>
                      <a:pt x="246927" y="168261"/>
                      <a:pt x="245973" y="169525"/>
                    </a:cubicBezTo>
                    <a:cubicBezTo>
                      <a:pt x="244749" y="171387"/>
                      <a:pt x="242919" y="172772"/>
                      <a:pt x="240794" y="173443"/>
                    </a:cubicBezTo>
                    <a:cubicBezTo>
                      <a:pt x="239544" y="174013"/>
                      <a:pt x="238208" y="174369"/>
                      <a:pt x="236841" y="174496"/>
                    </a:cubicBezTo>
                    <a:cubicBezTo>
                      <a:pt x="234231" y="174830"/>
                      <a:pt x="231631" y="173815"/>
                      <a:pt x="229936" y="171803"/>
                    </a:cubicBezTo>
                    <a:cubicBezTo>
                      <a:pt x="229566" y="171434"/>
                      <a:pt x="229257" y="171009"/>
                      <a:pt x="229021" y="170543"/>
                    </a:cubicBezTo>
                    <a:cubicBezTo>
                      <a:pt x="228636" y="169846"/>
                      <a:pt x="228323" y="169112"/>
                      <a:pt x="228089" y="168351"/>
                    </a:cubicBezTo>
                    <a:cubicBezTo>
                      <a:pt x="227752" y="167660"/>
                      <a:pt x="227452" y="166951"/>
                      <a:pt x="227191" y="166228"/>
                    </a:cubicBezTo>
                    <a:cubicBezTo>
                      <a:pt x="226991" y="165634"/>
                      <a:pt x="226742" y="165055"/>
                      <a:pt x="226449" y="164501"/>
                    </a:cubicBezTo>
                    <a:lnTo>
                      <a:pt x="224930" y="160600"/>
                    </a:lnTo>
                    <a:cubicBezTo>
                      <a:pt x="224655" y="160153"/>
                      <a:pt x="224412" y="159685"/>
                      <a:pt x="224205" y="159202"/>
                    </a:cubicBezTo>
                    <a:cubicBezTo>
                      <a:pt x="223911" y="158252"/>
                      <a:pt x="223635" y="157683"/>
                      <a:pt x="223497" y="157216"/>
                    </a:cubicBezTo>
                    <a:cubicBezTo>
                      <a:pt x="223367" y="157023"/>
                      <a:pt x="223264" y="156814"/>
                      <a:pt x="223186" y="156595"/>
                    </a:cubicBezTo>
                    <a:cubicBezTo>
                      <a:pt x="223082" y="156474"/>
                      <a:pt x="223048" y="156043"/>
                      <a:pt x="222979" y="156025"/>
                    </a:cubicBezTo>
                    <a:cubicBezTo>
                      <a:pt x="223878" y="155810"/>
                      <a:pt x="224743" y="155473"/>
                      <a:pt x="225551" y="155024"/>
                    </a:cubicBezTo>
                    <a:cubicBezTo>
                      <a:pt x="226421" y="154869"/>
                      <a:pt x="227232" y="154482"/>
                      <a:pt x="227899" y="153902"/>
                    </a:cubicBezTo>
                    <a:cubicBezTo>
                      <a:pt x="227990" y="154220"/>
                      <a:pt x="228059" y="154542"/>
                      <a:pt x="228106" y="154869"/>
                    </a:cubicBezTo>
                    <a:cubicBezTo>
                      <a:pt x="228192" y="155007"/>
                      <a:pt x="228296" y="155456"/>
                      <a:pt x="228365" y="155473"/>
                    </a:cubicBezTo>
                    <a:cubicBezTo>
                      <a:pt x="229228" y="158252"/>
                      <a:pt x="230091" y="160652"/>
                      <a:pt x="230937" y="162723"/>
                    </a:cubicBezTo>
                    <a:cubicBezTo>
                      <a:pt x="232059" y="165503"/>
                      <a:pt x="233008" y="167281"/>
                      <a:pt x="233492" y="168351"/>
                    </a:cubicBezTo>
                    <a:cubicBezTo>
                      <a:pt x="233906" y="169066"/>
                      <a:pt x="234367" y="169753"/>
                      <a:pt x="234873" y="170405"/>
                    </a:cubicBezTo>
                    <a:cubicBezTo>
                      <a:pt x="235382" y="170709"/>
                      <a:pt x="235921" y="170964"/>
                      <a:pt x="236478" y="171165"/>
                    </a:cubicBezTo>
                    <a:cubicBezTo>
                      <a:pt x="239104" y="171955"/>
                      <a:pt x="241945" y="171033"/>
                      <a:pt x="243608" y="168852"/>
                    </a:cubicBezTo>
                    <a:cubicBezTo>
                      <a:pt x="244279" y="167831"/>
                      <a:pt x="244600" y="166619"/>
                      <a:pt x="244523" y="165399"/>
                    </a:cubicBezTo>
                    <a:cubicBezTo>
                      <a:pt x="244110" y="163131"/>
                      <a:pt x="243439" y="160919"/>
                      <a:pt x="242520" y="158805"/>
                    </a:cubicBezTo>
                    <a:cubicBezTo>
                      <a:pt x="240880" y="154800"/>
                      <a:pt x="239517" y="151589"/>
                      <a:pt x="238550" y="149811"/>
                    </a:cubicBezTo>
                    <a:cubicBezTo>
                      <a:pt x="239042" y="149533"/>
                      <a:pt x="239591" y="149367"/>
                      <a:pt x="240155" y="149327"/>
                    </a:cubicBezTo>
                    <a:cubicBezTo>
                      <a:pt x="240654" y="149039"/>
                      <a:pt x="241127" y="148709"/>
                      <a:pt x="241571" y="148343"/>
                    </a:cubicBezTo>
                    <a:cubicBezTo>
                      <a:pt x="241616" y="148699"/>
                      <a:pt x="241740" y="149041"/>
                      <a:pt x="241933" y="149345"/>
                    </a:cubicBezTo>
                    <a:cubicBezTo>
                      <a:pt x="241947" y="149775"/>
                      <a:pt x="242078" y="150192"/>
                      <a:pt x="242313" y="150553"/>
                    </a:cubicBezTo>
                    <a:cubicBezTo>
                      <a:pt x="242434" y="151019"/>
                      <a:pt x="242589" y="151554"/>
                      <a:pt x="242641" y="151675"/>
                    </a:cubicBezTo>
                    <a:cubicBezTo>
                      <a:pt x="242779" y="152107"/>
                      <a:pt x="242952" y="152625"/>
                      <a:pt x="243142" y="153108"/>
                    </a:cubicBezTo>
                    <a:close/>
                    <a:moveTo>
                      <a:pt x="261613" y="162689"/>
                    </a:moveTo>
                    <a:cubicBezTo>
                      <a:pt x="261233" y="162792"/>
                      <a:pt x="260888" y="163224"/>
                      <a:pt x="260491" y="163258"/>
                    </a:cubicBezTo>
                    <a:cubicBezTo>
                      <a:pt x="260076" y="163759"/>
                      <a:pt x="259714" y="163863"/>
                      <a:pt x="259351" y="164346"/>
                    </a:cubicBezTo>
                    <a:cubicBezTo>
                      <a:pt x="258314" y="162174"/>
                      <a:pt x="257114" y="160086"/>
                      <a:pt x="255761" y="158097"/>
                    </a:cubicBezTo>
                    <a:cubicBezTo>
                      <a:pt x="254362" y="155870"/>
                      <a:pt x="252999" y="153315"/>
                      <a:pt x="251359" y="150967"/>
                    </a:cubicBezTo>
                    <a:cubicBezTo>
                      <a:pt x="251013" y="150415"/>
                      <a:pt x="250496" y="149811"/>
                      <a:pt x="249891" y="148740"/>
                    </a:cubicBezTo>
                    <a:cubicBezTo>
                      <a:pt x="249448" y="147965"/>
                      <a:pt x="248952" y="147221"/>
                      <a:pt x="248407" y="146514"/>
                    </a:cubicBezTo>
                    <a:cubicBezTo>
                      <a:pt x="248044" y="145944"/>
                      <a:pt x="247682" y="145409"/>
                      <a:pt x="247595" y="145305"/>
                    </a:cubicBezTo>
                    <a:cubicBezTo>
                      <a:pt x="247972" y="145069"/>
                      <a:pt x="248371" y="144872"/>
                      <a:pt x="248787" y="144718"/>
                    </a:cubicBezTo>
                    <a:cubicBezTo>
                      <a:pt x="249115" y="144321"/>
                      <a:pt x="249512" y="144183"/>
                      <a:pt x="249978" y="143700"/>
                    </a:cubicBezTo>
                    <a:cubicBezTo>
                      <a:pt x="251711" y="144202"/>
                      <a:pt x="253475" y="144589"/>
                      <a:pt x="255260" y="144856"/>
                    </a:cubicBezTo>
                    <a:cubicBezTo>
                      <a:pt x="257009" y="145457"/>
                      <a:pt x="258813" y="145880"/>
                      <a:pt x="260646" y="146117"/>
                    </a:cubicBezTo>
                    <a:cubicBezTo>
                      <a:pt x="262683" y="146945"/>
                      <a:pt x="264357" y="147083"/>
                      <a:pt x="265825" y="147618"/>
                    </a:cubicBezTo>
                    <a:cubicBezTo>
                      <a:pt x="267292" y="148153"/>
                      <a:pt x="268829" y="148257"/>
                      <a:pt x="270538" y="148758"/>
                    </a:cubicBezTo>
                    <a:lnTo>
                      <a:pt x="266688" y="142595"/>
                    </a:lnTo>
                    <a:lnTo>
                      <a:pt x="264530" y="139695"/>
                    </a:lnTo>
                    <a:cubicBezTo>
                      <a:pt x="264264" y="139056"/>
                      <a:pt x="263885" y="138471"/>
                      <a:pt x="263408" y="137969"/>
                    </a:cubicBezTo>
                    <a:cubicBezTo>
                      <a:pt x="262873" y="137054"/>
                      <a:pt x="262545" y="136777"/>
                      <a:pt x="262286" y="136242"/>
                    </a:cubicBezTo>
                    <a:lnTo>
                      <a:pt x="261906" y="135690"/>
                    </a:lnTo>
                    <a:cubicBezTo>
                      <a:pt x="262579" y="135569"/>
                      <a:pt x="263011" y="135137"/>
                      <a:pt x="263253" y="135120"/>
                    </a:cubicBezTo>
                    <a:cubicBezTo>
                      <a:pt x="263494" y="135103"/>
                      <a:pt x="263632" y="134689"/>
                      <a:pt x="263909" y="134568"/>
                    </a:cubicBezTo>
                    <a:cubicBezTo>
                      <a:pt x="264169" y="134483"/>
                      <a:pt x="264378" y="134286"/>
                      <a:pt x="264478" y="134033"/>
                    </a:cubicBezTo>
                    <a:cubicBezTo>
                      <a:pt x="264679" y="134642"/>
                      <a:pt x="264957" y="135222"/>
                      <a:pt x="265307" y="135759"/>
                    </a:cubicBezTo>
                    <a:cubicBezTo>
                      <a:pt x="266136" y="137278"/>
                      <a:pt x="266740" y="138504"/>
                      <a:pt x="267309" y="139488"/>
                    </a:cubicBezTo>
                    <a:cubicBezTo>
                      <a:pt x="267651" y="139895"/>
                      <a:pt x="267964" y="140328"/>
                      <a:pt x="268242" y="140782"/>
                    </a:cubicBezTo>
                    <a:cubicBezTo>
                      <a:pt x="268414" y="141300"/>
                      <a:pt x="268742" y="141766"/>
                      <a:pt x="268984" y="142319"/>
                    </a:cubicBezTo>
                    <a:cubicBezTo>
                      <a:pt x="269343" y="142693"/>
                      <a:pt x="269657" y="143111"/>
                      <a:pt x="269916" y="143562"/>
                    </a:cubicBezTo>
                    <a:cubicBezTo>
                      <a:pt x="270042" y="143995"/>
                      <a:pt x="270287" y="144383"/>
                      <a:pt x="270624" y="144684"/>
                    </a:cubicBezTo>
                    <a:lnTo>
                      <a:pt x="272350" y="147463"/>
                    </a:lnTo>
                    <a:lnTo>
                      <a:pt x="276217" y="153470"/>
                    </a:lnTo>
                    <a:cubicBezTo>
                      <a:pt x="276093" y="153436"/>
                      <a:pt x="275961" y="153436"/>
                      <a:pt x="275837" y="153470"/>
                    </a:cubicBezTo>
                    <a:cubicBezTo>
                      <a:pt x="275535" y="153491"/>
                      <a:pt x="275261" y="153650"/>
                      <a:pt x="275095" y="153902"/>
                    </a:cubicBezTo>
                    <a:cubicBezTo>
                      <a:pt x="274560" y="154075"/>
                      <a:pt x="274180" y="154558"/>
                      <a:pt x="273990" y="154627"/>
                    </a:cubicBezTo>
                    <a:cubicBezTo>
                      <a:pt x="267965" y="152901"/>
                      <a:pt x="262838" y="151382"/>
                      <a:pt x="258454" y="150277"/>
                    </a:cubicBezTo>
                    <a:lnTo>
                      <a:pt x="253430" y="149137"/>
                    </a:lnTo>
                    <a:cubicBezTo>
                      <a:pt x="254074" y="150465"/>
                      <a:pt x="254830" y="151737"/>
                      <a:pt x="255692" y="152935"/>
                    </a:cubicBezTo>
                    <a:lnTo>
                      <a:pt x="257418" y="155611"/>
                    </a:lnTo>
                    <a:cubicBezTo>
                      <a:pt x="259455" y="158528"/>
                      <a:pt x="261043" y="160790"/>
                      <a:pt x="262182" y="162412"/>
                    </a:cubicBezTo>
                    <a:close/>
                    <a:moveTo>
                      <a:pt x="276648" y="129890"/>
                    </a:moveTo>
                    <a:cubicBezTo>
                      <a:pt x="277166" y="130408"/>
                      <a:pt x="277753" y="131409"/>
                      <a:pt x="278668" y="132462"/>
                    </a:cubicBezTo>
                    <a:cubicBezTo>
                      <a:pt x="279302" y="133315"/>
                      <a:pt x="280018" y="134100"/>
                      <a:pt x="280809" y="134809"/>
                    </a:cubicBezTo>
                    <a:cubicBezTo>
                      <a:pt x="281448" y="135483"/>
                      <a:pt x="282207" y="136536"/>
                      <a:pt x="283295" y="137537"/>
                    </a:cubicBezTo>
                    <a:cubicBezTo>
                      <a:pt x="284084" y="138255"/>
                      <a:pt x="284833" y="139016"/>
                      <a:pt x="285539" y="139816"/>
                    </a:cubicBezTo>
                    <a:cubicBezTo>
                      <a:pt x="286058" y="140444"/>
                      <a:pt x="286637" y="141022"/>
                      <a:pt x="287265" y="141542"/>
                    </a:cubicBezTo>
                    <a:cubicBezTo>
                      <a:pt x="287807" y="142150"/>
                      <a:pt x="288384" y="142726"/>
                      <a:pt x="288991" y="143268"/>
                    </a:cubicBezTo>
                    <a:cubicBezTo>
                      <a:pt x="288819" y="143665"/>
                      <a:pt x="288439" y="143803"/>
                      <a:pt x="287956" y="143976"/>
                    </a:cubicBezTo>
                    <a:cubicBezTo>
                      <a:pt x="287472" y="144149"/>
                      <a:pt x="287265" y="144874"/>
                      <a:pt x="287023" y="144925"/>
                    </a:cubicBezTo>
                    <a:cubicBezTo>
                      <a:pt x="286210" y="145528"/>
                      <a:pt x="285504" y="146263"/>
                      <a:pt x="284935" y="147100"/>
                    </a:cubicBezTo>
                    <a:cubicBezTo>
                      <a:pt x="282846" y="144252"/>
                      <a:pt x="280205" y="141041"/>
                      <a:pt x="277253" y="137692"/>
                    </a:cubicBezTo>
                    <a:lnTo>
                      <a:pt x="276027" y="136536"/>
                    </a:lnTo>
                    <a:cubicBezTo>
                      <a:pt x="275595" y="135983"/>
                      <a:pt x="275043" y="135431"/>
                      <a:pt x="274491" y="134809"/>
                    </a:cubicBezTo>
                    <a:cubicBezTo>
                      <a:pt x="273976" y="134342"/>
                      <a:pt x="273534" y="133801"/>
                      <a:pt x="273179" y="133204"/>
                    </a:cubicBezTo>
                    <a:cubicBezTo>
                      <a:pt x="271798" y="132030"/>
                      <a:pt x="270779" y="130943"/>
                      <a:pt x="270020" y="130287"/>
                    </a:cubicBezTo>
                    <a:cubicBezTo>
                      <a:pt x="270645" y="129588"/>
                      <a:pt x="271385" y="129002"/>
                      <a:pt x="272212" y="128560"/>
                    </a:cubicBezTo>
                    <a:cubicBezTo>
                      <a:pt x="272523" y="128129"/>
                      <a:pt x="273161" y="127559"/>
                      <a:pt x="273938" y="126454"/>
                    </a:cubicBezTo>
                    <a:cubicBezTo>
                      <a:pt x="274798" y="127658"/>
                      <a:pt x="275727" y="128809"/>
                      <a:pt x="276718" y="129907"/>
                    </a:cubicBezTo>
                    <a:close/>
                    <a:moveTo>
                      <a:pt x="303716" y="128768"/>
                    </a:moveTo>
                    <a:cubicBezTo>
                      <a:pt x="303561" y="129096"/>
                      <a:pt x="303388" y="129216"/>
                      <a:pt x="303181" y="129251"/>
                    </a:cubicBezTo>
                    <a:cubicBezTo>
                      <a:pt x="302974" y="129285"/>
                      <a:pt x="302784" y="129769"/>
                      <a:pt x="302594" y="129803"/>
                    </a:cubicBezTo>
                    <a:cubicBezTo>
                      <a:pt x="302266" y="130304"/>
                      <a:pt x="301921" y="130477"/>
                      <a:pt x="301714" y="130925"/>
                    </a:cubicBezTo>
                    <a:cubicBezTo>
                      <a:pt x="298348" y="129406"/>
                      <a:pt x="294636" y="128112"/>
                      <a:pt x="290787" y="126454"/>
                    </a:cubicBezTo>
                    <a:cubicBezTo>
                      <a:pt x="286937" y="124797"/>
                      <a:pt x="283139" y="123641"/>
                      <a:pt x="279272" y="122001"/>
                    </a:cubicBezTo>
                    <a:cubicBezTo>
                      <a:pt x="280016" y="121464"/>
                      <a:pt x="280731" y="120889"/>
                      <a:pt x="281413" y="120274"/>
                    </a:cubicBezTo>
                    <a:cubicBezTo>
                      <a:pt x="281741" y="119825"/>
                      <a:pt x="282380" y="119152"/>
                      <a:pt x="283277" y="118030"/>
                    </a:cubicBezTo>
                    <a:cubicBezTo>
                      <a:pt x="284796" y="118721"/>
                      <a:pt x="286419" y="119394"/>
                      <a:pt x="288042" y="120274"/>
                    </a:cubicBezTo>
                    <a:cubicBezTo>
                      <a:pt x="289665" y="121155"/>
                      <a:pt x="291494" y="121604"/>
                      <a:pt x="293670" y="122605"/>
                    </a:cubicBezTo>
                    <a:cubicBezTo>
                      <a:pt x="295845" y="123606"/>
                      <a:pt x="297674" y="124331"/>
                      <a:pt x="299176" y="124832"/>
                    </a:cubicBezTo>
                    <a:cubicBezTo>
                      <a:pt x="296380" y="118721"/>
                      <a:pt x="293877" y="113663"/>
                      <a:pt x="291408" y="109295"/>
                    </a:cubicBezTo>
                    <a:cubicBezTo>
                      <a:pt x="291496" y="109280"/>
                      <a:pt x="291579" y="109245"/>
                      <a:pt x="291650" y="109192"/>
                    </a:cubicBezTo>
                    <a:lnTo>
                      <a:pt x="291650" y="109192"/>
                    </a:lnTo>
                    <a:cubicBezTo>
                      <a:pt x="292288" y="108544"/>
                      <a:pt x="292867" y="107840"/>
                      <a:pt x="293376" y="107086"/>
                    </a:cubicBezTo>
                    <a:cubicBezTo>
                      <a:pt x="294412" y="109192"/>
                      <a:pt x="295517" y="111557"/>
                      <a:pt x="296708" y="114371"/>
                    </a:cubicBezTo>
                    <a:cubicBezTo>
                      <a:pt x="297899" y="117184"/>
                      <a:pt x="299297" y="119929"/>
                      <a:pt x="300436" y="122570"/>
                    </a:cubicBezTo>
                    <a:cubicBezTo>
                      <a:pt x="301662" y="124918"/>
                      <a:pt x="302663" y="127128"/>
                      <a:pt x="303716" y="128923"/>
                    </a:cubicBezTo>
                    <a:close/>
                    <a:moveTo>
                      <a:pt x="295845" y="102477"/>
                    </a:moveTo>
                    <a:cubicBezTo>
                      <a:pt x="296155" y="101924"/>
                      <a:pt x="296690" y="101354"/>
                      <a:pt x="297295" y="100353"/>
                    </a:cubicBezTo>
                    <a:cubicBezTo>
                      <a:pt x="297973" y="99732"/>
                      <a:pt x="298529" y="98988"/>
                      <a:pt x="298935" y="98161"/>
                    </a:cubicBezTo>
                    <a:cubicBezTo>
                      <a:pt x="299786" y="97134"/>
                      <a:pt x="300531" y="96022"/>
                      <a:pt x="301161" y="94846"/>
                    </a:cubicBezTo>
                    <a:cubicBezTo>
                      <a:pt x="302025" y="93672"/>
                      <a:pt x="302663" y="92619"/>
                      <a:pt x="303095" y="92033"/>
                    </a:cubicBezTo>
                    <a:cubicBezTo>
                      <a:pt x="303687" y="92616"/>
                      <a:pt x="304348" y="93127"/>
                      <a:pt x="305063" y="93552"/>
                    </a:cubicBezTo>
                    <a:lnTo>
                      <a:pt x="305460" y="93552"/>
                    </a:lnTo>
                    <a:cubicBezTo>
                      <a:pt x="303388" y="96262"/>
                      <a:pt x="301766" y="98023"/>
                      <a:pt x="300799" y="99645"/>
                    </a:cubicBezTo>
                    <a:cubicBezTo>
                      <a:pt x="301664" y="100338"/>
                      <a:pt x="302587" y="100949"/>
                      <a:pt x="303561" y="101475"/>
                    </a:cubicBezTo>
                    <a:cubicBezTo>
                      <a:pt x="303989" y="101933"/>
                      <a:pt x="304498" y="102307"/>
                      <a:pt x="305063" y="102580"/>
                    </a:cubicBezTo>
                    <a:cubicBezTo>
                      <a:pt x="305496" y="103003"/>
                      <a:pt x="305998" y="103346"/>
                      <a:pt x="306547" y="103599"/>
                    </a:cubicBezTo>
                    <a:lnTo>
                      <a:pt x="310621" y="97436"/>
                    </a:lnTo>
                    <a:cubicBezTo>
                      <a:pt x="311157" y="97988"/>
                      <a:pt x="311450" y="98161"/>
                      <a:pt x="311744" y="98541"/>
                    </a:cubicBezTo>
                    <a:cubicBezTo>
                      <a:pt x="311968" y="98541"/>
                      <a:pt x="312313" y="98955"/>
                      <a:pt x="312866" y="99093"/>
                    </a:cubicBezTo>
                    <a:cubicBezTo>
                      <a:pt x="311502" y="100819"/>
                      <a:pt x="310311" y="102407"/>
                      <a:pt x="309413" y="103581"/>
                    </a:cubicBezTo>
                    <a:cubicBezTo>
                      <a:pt x="309213" y="103861"/>
                      <a:pt x="309071" y="104177"/>
                      <a:pt x="308999" y="104514"/>
                    </a:cubicBezTo>
                    <a:cubicBezTo>
                      <a:pt x="308688" y="104669"/>
                      <a:pt x="308498" y="104772"/>
                      <a:pt x="308481" y="104876"/>
                    </a:cubicBezTo>
                    <a:lnTo>
                      <a:pt x="311847" y="107448"/>
                    </a:lnTo>
                    <a:lnTo>
                      <a:pt x="315196" y="109710"/>
                    </a:lnTo>
                    <a:cubicBezTo>
                      <a:pt x="316353" y="107983"/>
                      <a:pt x="317751" y="105877"/>
                      <a:pt x="319201" y="103426"/>
                    </a:cubicBezTo>
                    <a:cubicBezTo>
                      <a:pt x="319633" y="103581"/>
                      <a:pt x="320237" y="104116"/>
                      <a:pt x="321272" y="104686"/>
                    </a:cubicBezTo>
                    <a:lnTo>
                      <a:pt x="321566" y="104807"/>
                    </a:lnTo>
                    <a:cubicBezTo>
                      <a:pt x="321043" y="105715"/>
                      <a:pt x="320416" y="106561"/>
                      <a:pt x="319702" y="107327"/>
                    </a:cubicBezTo>
                    <a:cubicBezTo>
                      <a:pt x="319046" y="108156"/>
                      <a:pt x="318390" y="109054"/>
                      <a:pt x="317975" y="109692"/>
                    </a:cubicBezTo>
                    <a:cubicBezTo>
                      <a:pt x="317561" y="110331"/>
                      <a:pt x="317406" y="110417"/>
                      <a:pt x="316871" y="111419"/>
                    </a:cubicBezTo>
                    <a:cubicBezTo>
                      <a:pt x="316461" y="111968"/>
                      <a:pt x="316094" y="112544"/>
                      <a:pt x="315766" y="113145"/>
                    </a:cubicBezTo>
                    <a:cubicBezTo>
                      <a:pt x="315524" y="113611"/>
                      <a:pt x="314972" y="114301"/>
                      <a:pt x="314247" y="115424"/>
                    </a:cubicBezTo>
                    <a:cubicBezTo>
                      <a:pt x="314074" y="115424"/>
                      <a:pt x="313867" y="115027"/>
                      <a:pt x="313504" y="114854"/>
                    </a:cubicBezTo>
                    <a:cubicBezTo>
                      <a:pt x="313142" y="114681"/>
                      <a:pt x="312952" y="114336"/>
                      <a:pt x="312797" y="114284"/>
                    </a:cubicBezTo>
                    <a:cubicBezTo>
                      <a:pt x="312025" y="113639"/>
                      <a:pt x="311200" y="113060"/>
                      <a:pt x="310328" y="112558"/>
                    </a:cubicBezTo>
                    <a:cubicBezTo>
                      <a:pt x="309240" y="111574"/>
                      <a:pt x="308464" y="110935"/>
                      <a:pt x="307894" y="110486"/>
                    </a:cubicBezTo>
                    <a:cubicBezTo>
                      <a:pt x="306404" y="109754"/>
                      <a:pt x="305027" y="108812"/>
                      <a:pt x="303803" y="107690"/>
                    </a:cubicBezTo>
                    <a:lnTo>
                      <a:pt x="300678" y="105722"/>
                    </a:lnTo>
                    <a:cubicBezTo>
                      <a:pt x="299989" y="105149"/>
                      <a:pt x="299251" y="104640"/>
                      <a:pt x="298469" y="104203"/>
                    </a:cubicBezTo>
                    <a:cubicBezTo>
                      <a:pt x="297687" y="103750"/>
                      <a:pt x="296943" y="103236"/>
                      <a:pt x="296242" y="102666"/>
                    </a:cubicBezTo>
                    <a:lnTo>
                      <a:pt x="295931" y="102546"/>
                    </a:lnTo>
                    <a:close/>
                    <a:moveTo>
                      <a:pt x="321739" y="87993"/>
                    </a:moveTo>
                    <a:cubicBezTo>
                      <a:pt x="320651" y="87993"/>
                      <a:pt x="320012" y="88097"/>
                      <a:pt x="319753" y="88114"/>
                    </a:cubicBezTo>
                    <a:cubicBezTo>
                      <a:pt x="319494" y="88131"/>
                      <a:pt x="319529" y="88114"/>
                      <a:pt x="319512" y="88114"/>
                    </a:cubicBezTo>
                    <a:cubicBezTo>
                      <a:pt x="319512" y="88442"/>
                      <a:pt x="319512" y="88459"/>
                      <a:pt x="319512" y="88459"/>
                    </a:cubicBezTo>
                    <a:cubicBezTo>
                      <a:pt x="320394" y="88901"/>
                      <a:pt x="321305" y="89283"/>
                      <a:pt x="322239" y="89599"/>
                    </a:cubicBezTo>
                    <a:cubicBezTo>
                      <a:pt x="323130" y="90034"/>
                      <a:pt x="323990" y="90531"/>
                      <a:pt x="324811" y="91083"/>
                    </a:cubicBezTo>
                    <a:lnTo>
                      <a:pt x="325623" y="91256"/>
                    </a:lnTo>
                    <a:cubicBezTo>
                      <a:pt x="326615" y="91876"/>
                      <a:pt x="327717" y="92297"/>
                      <a:pt x="328868" y="92499"/>
                    </a:cubicBezTo>
                    <a:cubicBezTo>
                      <a:pt x="328673" y="92903"/>
                      <a:pt x="328435" y="93284"/>
                      <a:pt x="328160" y="93638"/>
                    </a:cubicBezTo>
                    <a:cubicBezTo>
                      <a:pt x="328020" y="94073"/>
                      <a:pt x="327793" y="94472"/>
                      <a:pt x="327487" y="94812"/>
                    </a:cubicBezTo>
                    <a:cubicBezTo>
                      <a:pt x="327351" y="95299"/>
                      <a:pt x="327183" y="95779"/>
                      <a:pt x="326986" y="96245"/>
                    </a:cubicBezTo>
                    <a:cubicBezTo>
                      <a:pt x="326745" y="96797"/>
                      <a:pt x="326607" y="97004"/>
                      <a:pt x="326469" y="97384"/>
                    </a:cubicBezTo>
                    <a:lnTo>
                      <a:pt x="325951" y="96952"/>
                    </a:lnTo>
                    <a:cubicBezTo>
                      <a:pt x="325719" y="96863"/>
                      <a:pt x="325474" y="96811"/>
                      <a:pt x="325226" y="96797"/>
                    </a:cubicBezTo>
                    <a:cubicBezTo>
                      <a:pt x="325053" y="96676"/>
                      <a:pt x="324811" y="96365"/>
                      <a:pt x="324604" y="96279"/>
                    </a:cubicBezTo>
                    <a:cubicBezTo>
                      <a:pt x="324397" y="96193"/>
                      <a:pt x="324363" y="96279"/>
                      <a:pt x="324000" y="95882"/>
                    </a:cubicBezTo>
                    <a:cubicBezTo>
                      <a:pt x="322843" y="95174"/>
                      <a:pt x="320944" y="94449"/>
                      <a:pt x="318372" y="92947"/>
                    </a:cubicBezTo>
                    <a:cubicBezTo>
                      <a:pt x="317418" y="92647"/>
                      <a:pt x="316494" y="92260"/>
                      <a:pt x="315610" y="91791"/>
                    </a:cubicBezTo>
                    <a:cubicBezTo>
                      <a:pt x="314471" y="91238"/>
                      <a:pt x="313487" y="90703"/>
                      <a:pt x="312900" y="90358"/>
                    </a:cubicBezTo>
                    <a:cubicBezTo>
                      <a:pt x="310715" y="89467"/>
                      <a:pt x="308578" y="88466"/>
                      <a:pt x="306496" y="87354"/>
                    </a:cubicBezTo>
                    <a:lnTo>
                      <a:pt x="307583" y="85525"/>
                    </a:lnTo>
                    <a:cubicBezTo>
                      <a:pt x="307859" y="85076"/>
                      <a:pt x="308084" y="84402"/>
                      <a:pt x="308533" y="83401"/>
                    </a:cubicBezTo>
                    <a:cubicBezTo>
                      <a:pt x="308981" y="82400"/>
                      <a:pt x="309344" y="81675"/>
                      <a:pt x="309620" y="81192"/>
                    </a:cubicBezTo>
                    <a:cubicBezTo>
                      <a:pt x="310285" y="79550"/>
                      <a:pt x="311238" y="78043"/>
                      <a:pt x="312434" y="76738"/>
                    </a:cubicBezTo>
                    <a:cubicBezTo>
                      <a:pt x="314084" y="75633"/>
                      <a:pt x="316177" y="75426"/>
                      <a:pt x="318010" y="76185"/>
                    </a:cubicBezTo>
                    <a:cubicBezTo>
                      <a:pt x="319308" y="76741"/>
                      <a:pt x="320335" y="77782"/>
                      <a:pt x="320875" y="79086"/>
                    </a:cubicBezTo>
                    <a:cubicBezTo>
                      <a:pt x="321364" y="80477"/>
                      <a:pt x="321454" y="81979"/>
                      <a:pt x="321134" y="83418"/>
                    </a:cubicBezTo>
                    <a:cubicBezTo>
                      <a:pt x="322861" y="83418"/>
                      <a:pt x="326313" y="82883"/>
                      <a:pt x="331941" y="82296"/>
                    </a:cubicBezTo>
                    <a:lnTo>
                      <a:pt x="334116" y="82176"/>
                    </a:lnTo>
                    <a:cubicBezTo>
                      <a:pt x="333821" y="82557"/>
                      <a:pt x="333588" y="82982"/>
                      <a:pt x="333425" y="83436"/>
                    </a:cubicBezTo>
                    <a:cubicBezTo>
                      <a:pt x="333187" y="83835"/>
                      <a:pt x="332927" y="84221"/>
                      <a:pt x="332649" y="84592"/>
                    </a:cubicBezTo>
                    <a:cubicBezTo>
                      <a:pt x="332252" y="85576"/>
                      <a:pt x="331889" y="86319"/>
                      <a:pt x="331440" y="87372"/>
                    </a:cubicBezTo>
                    <a:lnTo>
                      <a:pt x="323810" y="87907"/>
                    </a:lnTo>
                    <a:close/>
                    <a:moveTo>
                      <a:pt x="313711" y="85645"/>
                    </a:moveTo>
                    <a:lnTo>
                      <a:pt x="316025" y="86819"/>
                    </a:lnTo>
                    <a:cubicBezTo>
                      <a:pt x="316814" y="86982"/>
                      <a:pt x="317549" y="87337"/>
                      <a:pt x="318165" y="87855"/>
                    </a:cubicBezTo>
                    <a:cubicBezTo>
                      <a:pt x="318866" y="86583"/>
                      <a:pt x="319115" y="85110"/>
                      <a:pt x="318873" y="83677"/>
                    </a:cubicBezTo>
                    <a:cubicBezTo>
                      <a:pt x="318364" y="82523"/>
                      <a:pt x="317383" y="81642"/>
                      <a:pt x="316180" y="81261"/>
                    </a:cubicBezTo>
                    <a:cubicBezTo>
                      <a:pt x="315710" y="80886"/>
                      <a:pt x="315139" y="80656"/>
                      <a:pt x="314540" y="80605"/>
                    </a:cubicBezTo>
                    <a:cubicBezTo>
                      <a:pt x="314039" y="80372"/>
                      <a:pt x="313482" y="80289"/>
                      <a:pt x="312935" y="80363"/>
                    </a:cubicBezTo>
                    <a:cubicBezTo>
                      <a:pt x="312555" y="80725"/>
                      <a:pt x="312227" y="80760"/>
                      <a:pt x="311778" y="81278"/>
                    </a:cubicBezTo>
                    <a:cubicBezTo>
                      <a:pt x="311414" y="81566"/>
                      <a:pt x="311153" y="81967"/>
                      <a:pt x="311036" y="82417"/>
                    </a:cubicBezTo>
                    <a:cubicBezTo>
                      <a:pt x="310656" y="82970"/>
                      <a:pt x="310466" y="83505"/>
                      <a:pt x="310173" y="83902"/>
                    </a:cubicBezTo>
                    <a:lnTo>
                      <a:pt x="313625" y="85628"/>
                    </a:lnTo>
                    <a:close/>
                    <a:moveTo>
                      <a:pt x="322947" y="59147"/>
                    </a:moveTo>
                    <a:cubicBezTo>
                      <a:pt x="321216" y="59057"/>
                      <a:pt x="319648" y="60162"/>
                      <a:pt x="319149" y="61823"/>
                    </a:cubicBezTo>
                    <a:cubicBezTo>
                      <a:pt x="318911" y="62734"/>
                      <a:pt x="318911" y="63691"/>
                      <a:pt x="319149" y="64602"/>
                    </a:cubicBezTo>
                    <a:cubicBezTo>
                      <a:pt x="319465" y="65465"/>
                      <a:pt x="320190" y="66113"/>
                      <a:pt x="321083" y="66328"/>
                    </a:cubicBezTo>
                    <a:cubicBezTo>
                      <a:pt x="321756" y="66725"/>
                      <a:pt x="322464" y="66449"/>
                      <a:pt x="323275" y="65931"/>
                    </a:cubicBezTo>
                    <a:cubicBezTo>
                      <a:pt x="324326" y="65253"/>
                      <a:pt x="325295" y="64454"/>
                      <a:pt x="326158" y="63549"/>
                    </a:cubicBezTo>
                    <a:cubicBezTo>
                      <a:pt x="326983" y="62608"/>
                      <a:pt x="327943" y="61794"/>
                      <a:pt x="329006" y="61132"/>
                    </a:cubicBezTo>
                    <a:cubicBezTo>
                      <a:pt x="329719" y="60470"/>
                      <a:pt x="330641" y="60078"/>
                      <a:pt x="331613" y="60028"/>
                    </a:cubicBezTo>
                    <a:cubicBezTo>
                      <a:pt x="332600" y="59945"/>
                      <a:pt x="333596" y="60010"/>
                      <a:pt x="334565" y="60218"/>
                    </a:cubicBezTo>
                    <a:cubicBezTo>
                      <a:pt x="335521" y="60735"/>
                      <a:pt x="336443" y="61312"/>
                      <a:pt x="337327" y="61944"/>
                    </a:cubicBezTo>
                    <a:cubicBezTo>
                      <a:pt x="338454" y="63061"/>
                      <a:pt x="339150" y="64540"/>
                      <a:pt x="339295" y="66121"/>
                    </a:cubicBezTo>
                    <a:cubicBezTo>
                      <a:pt x="339476" y="67630"/>
                      <a:pt x="339305" y="69161"/>
                      <a:pt x="338794" y="70592"/>
                    </a:cubicBezTo>
                    <a:cubicBezTo>
                      <a:pt x="338212" y="72322"/>
                      <a:pt x="337189" y="73869"/>
                      <a:pt x="335825" y="75081"/>
                    </a:cubicBezTo>
                    <a:cubicBezTo>
                      <a:pt x="334478" y="74338"/>
                      <a:pt x="333218" y="73354"/>
                      <a:pt x="332252" y="72957"/>
                    </a:cubicBezTo>
                    <a:lnTo>
                      <a:pt x="332459" y="72301"/>
                    </a:lnTo>
                    <a:cubicBezTo>
                      <a:pt x="333443" y="72472"/>
                      <a:pt x="334454" y="72262"/>
                      <a:pt x="335290" y="71714"/>
                    </a:cubicBezTo>
                    <a:cubicBezTo>
                      <a:pt x="336212" y="71100"/>
                      <a:pt x="336861" y="70154"/>
                      <a:pt x="337102" y="69073"/>
                    </a:cubicBezTo>
                    <a:cubicBezTo>
                      <a:pt x="337456" y="68193"/>
                      <a:pt x="337456" y="67209"/>
                      <a:pt x="337102" y="66328"/>
                    </a:cubicBezTo>
                    <a:cubicBezTo>
                      <a:pt x="336731" y="65481"/>
                      <a:pt x="336042" y="64813"/>
                      <a:pt x="335186" y="64464"/>
                    </a:cubicBezTo>
                    <a:cubicBezTo>
                      <a:pt x="334226" y="64302"/>
                      <a:pt x="333239" y="64492"/>
                      <a:pt x="332407" y="64999"/>
                    </a:cubicBezTo>
                    <a:cubicBezTo>
                      <a:pt x="331200" y="65757"/>
                      <a:pt x="330123" y="66700"/>
                      <a:pt x="329213" y="67796"/>
                    </a:cubicBezTo>
                    <a:cubicBezTo>
                      <a:pt x="329023" y="67968"/>
                      <a:pt x="328523" y="68383"/>
                      <a:pt x="327970" y="68918"/>
                    </a:cubicBezTo>
                    <a:cubicBezTo>
                      <a:pt x="327418" y="69453"/>
                      <a:pt x="327090" y="69505"/>
                      <a:pt x="326866" y="69867"/>
                    </a:cubicBezTo>
                    <a:cubicBezTo>
                      <a:pt x="326137" y="70302"/>
                      <a:pt x="325314" y="70558"/>
                      <a:pt x="324466" y="70610"/>
                    </a:cubicBezTo>
                    <a:cubicBezTo>
                      <a:pt x="323470" y="70732"/>
                      <a:pt x="322458" y="70596"/>
                      <a:pt x="321531" y="70213"/>
                    </a:cubicBezTo>
                    <a:cubicBezTo>
                      <a:pt x="319596" y="69788"/>
                      <a:pt x="318022" y="68390"/>
                      <a:pt x="317371" y="66518"/>
                    </a:cubicBezTo>
                    <a:cubicBezTo>
                      <a:pt x="317069" y="65674"/>
                      <a:pt x="316888" y="64790"/>
                      <a:pt x="316836" y="63894"/>
                    </a:cubicBezTo>
                    <a:cubicBezTo>
                      <a:pt x="316929" y="62947"/>
                      <a:pt x="317116" y="62009"/>
                      <a:pt x="317388" y="61098"/>
                    </a:cubicBezTo>
                    <a:cubicBezTo>
                      <a:pt x="317934" y="59416"/>
                      <a:pt x="318888" y="57899"/>
                      <a:pt x="320168" y="56679"/>
                    </a:cubicBezTo>
                    <a:lnTo>
                      <a:pt x="320478" y="56679"/>
                    </a:lnTo>
                    <a:cubicBezTo>
                      <a:pt x="321459" y="57271"/>
                      <a:pt x="322377" y="57959"/>
                      <a:pt x="323223" y="58733"/>
                    </a:cubicBezTo>
                    <a:lnTo>
                      <a:pt x="323016" y="59044"/>
                    </a:lnTo>
                    <a:close/>
                  </a:path>
                </a:pathLst>
              </a:custGeom>
              <a:grpFill/>
              <a:ln w="1718"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930B9B85-0004-75ED-4D62-816C335B1A4C}"/>
                  </a:ext>
                </a:extLst>
              </p:cNvPr>
              <p:cNvSpPr/>
              <p:nvPr/>
            </p:nvSpPr>
            <p:spPr>
              <a:xfrm>
                <a:off x="1165601" y="737554"/>
                <a:ext cx="26981" cy="55102"/>
              </a:xfrm>
              <a:custGeom>
                <a:avLst/>
                <a:gdLst>
                  <a:gd name="connsiteX0" fmla="*/ 5245 w 26981"/>
                  <a:gd name="connsiteY0" fmla="*/ 45303 h 55102"/>
                  <a:gd name="connsiteX1" fmla="*/ 8318 w 26981"/>
                  <a:gd name="connsiteY1" fmla="*/ 46338 h 55102"/>
                  <a:gd name="connsiteX2" fmla="*/ 11511 w 26981"/>
                  <a:gd name="connsiteY2" fmla="*/ 46960 h 55102"/>
                  <a:gd name="connsiteX3" fmla="*/ 14964 w 26981"/>
                  <a:gd name="connsiteY3" fmla="*/ 47875 h 55102"/>
                  <a:gd name="connsiteX4" fmla="*/ 18140 w 26981"/>
                  <a:gd name="connsiteY4" fmla="*/ 48272 h 55102"/>
                  <a:gd name="connsiteX5" fmla="*/ 20591 w 26981"/>
                  <a:gd name="connsiteY5" fmla="*/ 48928 h 55102"/>
                  <a:gd name="connsiteX6" fmla="*/ 22956 w 26981"/>
                  <a:gd name="connsiteY6" fmla="*/ 49187 h 55102"/>
                  <a:gd name="connsiteX7" fmla="*/ 22490 w 26981"/>
                  <a:gd name="connsiteY7" fmla="*/ 50447 h 55102"/>
                  <a:gd name="connsiteX8" fmla="*/ 22214 w 26981"/>
                  <a:gd name="connsiteY8" fmla="*/ 51586 h 55102"/>
                  <a:gd name="connsiteX9" fmla="*/ 21800 w 26981"/>
                  <a:gd name="connsiteY9" fmla="*/ 54711 h 55102"/>
                  <a:gd name="connsiteX10" fmla="*/ 10113 w 26981"/>
                  <a:gd name="connsiteY10" fmla="*/ 51413 h 55102"/>
                  <a:gd name="connsiteX11" fmla="*/ 8387 w 26981"/>
                  <a:gd name="connsiteY11" fmla="*/ 51120 h 55102"/>
                  <a:gd name="connsiteX12" fmla="*/ 6125 w 26981"/>
                  <a:gd name="connsiteY12" fmla="*/ 50464 h 55102"/>
                  <a:gd name="connsiteX13" fmla="*/ 4226 w 26981"/>
                  <a:gd name="connsiteY13" fmla="*/ 50274 h 55102"/>
                  <a:gd name="connsiteX14" fmla="*/ -124 w 26981"/>
                  <a:gd name="connsiteY14" fmla="*/ 49342 h 55102"/>
                  <a:gd name="connsiteX15" fmla="*/ 688 w 26981"/>
                  <a:gd name="connsiteY15" fmla="*/ 46925 h 55102"/>
                  <a:gd name="connsiteX16" fmla="*/ 1067 w 26981"/>
                  <a:gd name="connsiteY16" fmla="*/ 44163 h 55102"/>
                  <a:gd name="connsiteX17" fmla="*/ 5210 w 26981"/>
                  <a:gd name="connsiteY17" fmla="*/ 45303 h 55102"/>
                  <a:gd name="connsiteX18" fmla="*/ 8525 w 26981"/>
                  <a:gd name="connsiteY18" fmla="*/ 28040 h 55102"/>
                  <a:gd name="connsiteX19" fmla="*/ 12495 w 26981"/>
                  <a:gd name="connsiteY19" fmla="*/ 28575 h 55102"/>
                  <a:gd name="connsiteX20" fmla="*/ 16604 w 26981"/>
                  <a:gd name="connsiteY20" fmla="*/ 29127 h 55102"/>
                  <a:gd name="connsiteX21" fmla="*/ 18606 w 26981"/>
                  <a:gd name="connsiteY21" fmla="*/ 29127 h 55102"/>
                  <a:gd name="connsiteX22" fmla="*/ 20799 w 26981"/>
                  <a:gd name="connsiteY22" fmla="*/ 29283 h 55102"/>
                  <a:gd name="connsiteX23" fmla="*/ 23422 w 26981"/>
                  <a:gd name="connsiteY23" fmla="*/ 29645 h 55102"/>
                  <a:gd name="connsiteX24" fmla="*/ 25995 w 26981"/>
                  <a:gd name="connsiteY24" fmla="*/ 29645 h 55102"/>
                  <a:gd name="connsiteX25" fmla="*/ 25805 w 26981"/>
                  <a:gd name="connsiteY25" fmla="*/ 31113 h 55102"/>
                  <a:gd name="connsiteX26" fmla="*/ 25580 w 26981"/>
                  <a:gd name="connsiteY26" fmla="*/ 32407 h 55102"/>
                  <a:gd name="connsiteX27" fmla="*/ 25580 w 26981"/>
                  <a:gd name="connsiteY27" fmla="*/ 33650 h 55102"/>
                  <a:gd name="connsiteX28" fmla="*/ 25494 w 26981"/>
                  <a:gd name="connsiteY28" fmla="*/ 35169 h 55102"/>
                  <a:gd name="connsiteX29" fmla="*/ 23129 w 26981"/>
                  <a:gd name="connsiteY29" fmla="*/ 34652 h 55102"/>
                  <a:gd name="connsiteX30" fmla="*/ 20885 w 26981"/>
                  <a:gd name="connsiteY30" fmla="*/ 34462 h 55102"/>
                  <a:gd name="connsiteX31" fmla="*/ 9785 w 26981"/>
                  <a:gd name="connsiteY31" fmla="*/ 32977 h 55102"/>
                  <a:gd name="connsiteX32" fmla="*/ 5763 w 26981"/>
                  <a:gd name="connsiteY32" fmla="*/ 32597 h 55102"/>
                  <a:gd name="connsiteX33" fmla="*/ 5487 w 26981"/>
                  <a:gd name="connsiteY33" fmla="*/ 35584 h 55102"/>
                  <a:gd name="connsiteX34" fmla="*/ 5487 w 26981"/>
                  <a:gd name="connsiteY34" fmla="*/ 38812 h 55102"/>
                  <a:gd name="connsiteX35" fmla="*/ 4123 w 26981"/>
                  <a:gd name="connsiteY35" fmla="*/ 38536 h 55102"/>
                  <a:gd name="connsiteX36" fmla="*/ 2983 w 26981"/>
                  <a:gd name="connsiteY36" fmla="*/ 38536 h 55102"/>
                  <a:gd name="connsiteX37" fmla="*/ 2794 w 26981"/>
                  <a:gd name="connsiteY37" fmla="*/ 38536 h 55102"/>
                  <a:gd name="connsiteX38" fmla="*/ 2483 w 26981"/>
                  <a:gd name="connsiteY38" fmla="*/ 38536 h 55102"/>
                  <a:gd name="connsiteX39" fmla="*/ 2966 w 26981"/>
                  <a:gd name="connsiteY39" fmla="*/ 35929 h 55102"/>
                  <a:gd name="connsiteX40" fmla="*/ 3588 w 26981"/>
                  <a:gd name="connsiteY40" fmla="*/ 30163 h 55102"/>
                  <a:gd name="connsiteX41" fmla="*/ 4071 w 26981"/>
                  <a:gd name="connsiteY41" fmla="*/ 26814 h 55102"/>
                  <a:gd name="connsiteX42" fmla="*/ 4071 w 26981"/>
                  <a:gd name="connsiteY42" fmla="*/ 24242 h 55102"/>
                  <a:gd name="connsiteX43" fmla="*/ 4244 w 26981"/>
                  <a:gd name="connsiteY43" fmla="*/ 21497 h 55102"/>
                  <a:gd name="connsiteX44" fmla="*/ 5573 w 26981"/>
                  <a:gd name="connsiteY44" fmla="*/ 21843 h 55102"/>
                  <a:gd name="connsiteX45" fmla="*/ 7196 w 26981"/>
                  <a:gd name="connsiteY45" fmla="*/ 21843 h 55102"/>
                  <a:gd name="connsiteX46" fmla="*/ 6125 w 26981"/>
                  <a:gd name="connsiteY46" fmla="*/ 27764 h 55102"/>
                  <a:gd name="connsiteX47" fmla="*/ 8490 w 26981"/>
                  <a:gd name="connsiteY47" fmla="*/ 27971 h 55102"/>
                  <a:gd name="connsiteX48" fmla="*/ 4727 w 26981"/>
                  <a:gd name="connsiteY48" fmla="*/ 15231 h 55102"/>
                  <a:gd name="connsiteX49" fmla="*/ 4485 w 26981"/>
                  <a:gd name="connsiteY49" fmla="*/ 12417 h 55102"/>
                  <a:gd name="connsiteX50" fmla="*/ 5849 w 26981"/>
                  <a:gd name="connsiteY50" fmla="*/ 11606 h 55102"/>
                  <a:gd name="connsiteX51" fmla="*/ 7385 w 26981"/>
                  <a:gd name="connsiteY51" fmla="*/ 11002 h 55102"/>
                  <a:gd name="connsiteX52" fmla="*/ 10286 w 26981"/>
                  <a:gd name="connsiteY52" fmla="*/ 9275 h 55102"/>
                  <a:gd name="connsiteX53" fmla="*/ 13099 w 26981"/>
                  <a:gd name="connsiteY53" fmla="*/ 7946 h 55102"/>
                  <a:gd name="connsiteX54" fmla="*/ 14135 w 26981"/>
                  <a:gd name="connsiteY54" fmla="*/ 7066 h 55102"/>
                  <a:gd name="connsiteX55" fmla="*/ 14135 w 26981"/>
                  <a:gd name="connsiteY55" fmla="*/ 7066 h 55102"/>
                  <a:gd name="connsiteX56" fmla="*/ 13548 w 26981"/>
                  <a:gd name="connsiteY56" fmla="*/ 6651 h 55102"/>
                  <a:gd name="connsiteX57" fmla="*/ 12443 w 26981"/>
                  <a:gd name="connsiteY57" fmla="*/ 6237 h 55102"/>
                  <a:gd name="connsiteX58" fmla="*/ 8542 w 26981"/>
                  <a:gd name="connsiteY58" fmla="*/ 4407 h 55102"/>
                  <a:gd name="connsiteX59" fmla="*/ 5780 w 26981"/>
                  <a:gd name="connsiteY59" fmla="*/ 3302 h 55102"/>
                  <a:gd name="connsiteX60" fmla="*/ 4848 w 26981"/>
                  <a:gd name="connsiteY60" fmla="*/ 2923 h 55102"/>
                  <a:gd name="connsiteX61" fmla="*/ 4088 w 26981"/>
                  <a:gd name="connsiteY61" fmla="*/ 2422 h 55102"/>
                  <a:gd name="connsiteX62" fmla="*/ 4088 w 26981"/>
                  <a:gd name="connsiteY62" fmla="*/ 2422 h 55102"/>
                  <a:gd name="connsiteX63" fmla="*/ 4088 w 26981"/>
                  <a:gd name="connsiteY63" fmla="*/ 2232 h 55102"/>
                  <a:gd name="connsiteX64" fmla="*/ 4088 w 26981"/>
                  <a:gd name="connsiteY64" fmla="*/ 1248 h 55102"/>
                  <a:gd name="connsiteX65" fmla="*/ 3967 w 26981"/>
                  <a:gd name="connsiteY65" fmla="*/ -392 h 55102"/>
                  <a:gd name="connsiteX66" fmla="*/ 9889 w 26981"/>
                  <a:gd name="connsiteY66" fmla="*/ 2439 h 55102"/>
                  <a:gd name="connsiteX67" fmla="*/ 16638 w 26981"/>
                  <a:gd name="connsiteY67" fmla="*/ 5788 h 55102"/>
                  <a:gd name="connsiteX68" fmla="*/ 20402 w 26981"/>
                  <a:gd name="connsiteY68" fmla="*/ 5788 h 55102"/>
                  <a:gd name="connsiteX69" fmla="*/ 26599 w 26981"/>
                  <a:gd name="connsiteY69" fmla="*/ 5219 h 55102"/>
                  <a:gd name="connsiteX70" fmla="*/ 26599 w 26981"/>
                  <a:gd name="connsiteY70" fmla="*/ 6686 h 55102"/>
                  <a:gd name="connsiteX71" fmla="*/ 26599 w 26981"/>
                  <a:gd name="connsiteY71" fmla="*/ 8015 h 55102"/>
                  <a:gd name="connsiteX72" fmla="*/ 26858 w 26981"/>
                  <a:gd name="connsiteY72" fmla="*/ 10794 h 55102"/>
                  <a:gd name="connsiteX73" fmla="*/ 19366 w 26981"/>
                  <a:gd name="connsiteY73" fmla="*/ 10794 h 55102"/>
                  <a:gd name="connsiteX74" fmla="*/ 17553 w 26981"/>
                  <a:gd name="connsiteY74" fmla="*/ 10794 h 55102"/>
                  <a:gd name="connsiteX75" fmla="*/ 14584 w 26981"/>
                  <a:gd name="connsiteY75" fmla="*/ 12659 h 55102"/>
                  <a:gd name="connsiteX76" fmla="*/ 11390 w 26981"/>
                  <a:gd name="connsiteY76" fmla="*/ 14523 h 55102"/>
                  <a:gd name="connsiteX77" fmla="*/ 7938 w 26981"/>
                  <a:gd name="connsiteY77" fmla="*/ 16388 h 55102"/>
                  <a:gd name="connsiteX78" fmla="*/ 4727 w 26981"/>
                  <a:gd name="connsiteY78" fmla="*/ 18252 h 55102"/>
                  <a:gd name="connsiteX79" fmla="*/ 4813 w 26981"/>
                  <a:gd name="connsiteY79" fmla="*/ 15283 h 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6981" h="55102">
                    <a:moveTo>
                      <a:pt x="5245" y="45303"/>
                    </a:moveTo>
                    <a:cubicBezTo>
                      <a:pt x="6004" y="45665"/>
                      <a:pt x="6971" y="45838"/>
                      <a:pt x="8318" y="46338"/>
                    </a:cubicBezTo>
                    <a:cubicBezTo>
                      <a:pt x="9364" y="46630"/>
                      <a:pt x="10432" y="46837"/>
                      <a:pt x="11511" y="46960"/>
                    </a:cubicBezTo>
                    <a:cubicBezTo>
                      <a:pt x="12443" y="47288"/>
                      <a:pt x="13566" y="47495"/>
                      <a:pt x="14964" y="47875"/>
                    </a:cubicBezTo>
                    <a:cubicBezTo>
                      <a:pt x="16362" y="48254"/>
                      <a:pt x="17398" y="48203"/>
                      <a:pt x="18140" y="48272"/>
                    </a:cubicBezTo>
                    <a:cubicBezTo>
                      <a:pt x="18936" y="48562"/>
                      <a:pt x="19756" y="48781"/>
                      <a:pt x="20591" y="48928"/>
                    </a:cubicBezTo>
                    <a:cubicBezTo>
                      <a:pt x="21370" y="49083"/>
                      <a:pt x="22162" y="49169"/>
                      <a:pt x="22956" y="49187"/>
                    </a:cubicBezTo>
                    <a:cubicBezTo>
                      <a:pt x="22877" y="49630"/>
                      <a:pt x="22718" y="50058"/>
                      <a:pt x="22490" y="50447"/>
                    </a:cubicBezTo>
                    <a:cubicBezTo>
                      <a:pt x="22444" y="50837"/>
                      <a:pt x="22352" y="51218"/>
                      <a:pt x="22214" y="51586"/>
                    </a:cubicBezTo>
                    <a:cubicBezTo>
                      <a:pt x="21940" y="52605"/>
                      <a:pt x="21802" y="53656"/>
                      <a:pt x="21800" y="54711"/>
                    </a:cubicBezTo>
                    <a:cubicBezTo>
                      <a:pt x="18347" y="53606"/>
                      <a:pt x="14463" y="52501"/>
                      <a:pt x="10113" y="51413"/>
                    </a:cubicBezTo>
                    <a:lnTo>
                      <a:pt x="8387" y="51120"/>
                    </a:lnTo>
                    <a:cubicBezTo>
                      <a:pt x="7679" y="50844"/>
                      <a:pt x="6850" y="50827"/>
                      <a:pt x="6125" y="50464"/>
                    </a:cubicBezTo>
                    <a:cubicBezTo>
                      <a:pt x="5499" y="50355"/>
                      <a:pt x="4863" y="50291"/>
                      <a:pt x="4226" y="50274"/>
                    </a:cubicBezTo>
                    <a:cubicBezTo>
                      <a:pt x="2362" y="49739"/>
                      <a:pt x="860" y="49566"/>
                      <a:pt x="-124" y="49342"/>
                    </a:cubicBezTo>
                    <a:cubicBezTo>
                      <a:pt x="221" y="48082"/>
                      <a:pt x="584" y="47426"/>
                      <a:pt x="688" y="46925"/>
                    </a:cubicBezTo>
                    <a:cubicBezTo>
                      <a:pt x="791" y="46425"/>
                      <a:pt x="895" y="45613"/>
                      <a:pt x="1067" y="44163"/>
                    </a:cubicBezTo>
                    <a:cubicBezTo>
                      <a:pt x="2417" y="44648"/>
                      <a:pt x="3802" y="45030"/>
                      <a:pt x="5210" y="45303"/>
                    </a:cubicBezTo>
                    <a:close/>
                    <a:moveTo>
                      <a:pt x="8525" y="28040"/>
                    </a:moveTo>
                    <a:cubicBezTo>
                      <a:pt x="9861" y="28109"/>
                      <a:pt x="11188" y="28288"/>
                      <a:pt x="12495" y="28575"/>
                    </a:cubicBezTo>
                    <a:cubicBezTo>
                      <a:pt x="14360" y="28765"/>
                      <a:pt x="15758" y="28972"/>
                      <a:pt x="16604" y="29127"/>
                    </a:cubicBezTo>
                    <a:lnTo>
                      <a:pt x="18606" y="29127"/>
                    </a:lnTo>
                    <a:cubicBezTo>
                      <a:pt x="19659" y="29127"/>
                      <a:pt x="20246" y="29283"/>
                      <a:pt x="20799" y="29283"/>
                    </a:cubicBezTo>
                    <a:cubicBezTo>
                      <a:pt x="21665" y="29459"/>
                      <a:pt x="22540" y="29580"/>
                      <a:pt x="23422" y="29645"/>
                    </a:cubicBezTo>
                    <a:lnTo>
                      <a:pt x="25995" y="29645"/>
                    </a:lnTo>
                    <a:cubicBezTo>
                      <a:pt x="25995" y="30025"/>
                      <a:pt x="25839" y="30370"/>
                      <a:pt x="25805" y="31113"/>
                    </a:cubicBezTo>
                    <a:cubicBezTo>
                      <a:pt x="25753" y="31548"/>
                      <a:pt x="25679" y="31981"/>
                      <a:pt x="25580" y="32407"/>
                    </a:cubicBezTo>
                    <a:cubicBezTo>
                      <a:pt x="25580" y="32597"/>
                      <a:pt x="25580" y="32994"/>
                      <a:pt x="25580" y="33650"/>
                    </a:cubicBezTo>
                    <a:cubicBezTo>
                      <a:pt x="25577" y="34158"/>
                      <a:pt x="25549" y="34665"/>
                      <a:pt x="25494" y="35169"/>
                    </a:cubicBezTo>
                    <a:cubicBezTo>
                      <a:pt x="24738" y="34876"/>
                      <a:pt x="23939" y="34700"/>
                      <a:pt x="23129" y="34652"/>
                    </a:cubicBezTo>
                    <a:cubicBezTo>
                      <a:pt x="22180" y="34652"/>
                      <a:pt x="21403" y="34479"/>
                      <a:pt x="20885" y="34462"/>
                    </a:cubicBezTo>
                    <a:cubicBezTo>
                      <a:pt x="16345" y="33702"/>
                      <a:pt x="12530" y="33357"/>
                      <a:pt x="9785" y="32977"/>
                    </a:cubicBezTo>
                    <a:cubicBezTo>
                      <a:pt x="8922" y="32977"/>
                      <a:pt x="7489" y="32804"/>
                      <a:pt x="5763" y="32597"/>
                    </a:cubicBezTo>
                    <a:cubicBezTo>
                      <a:pt x="5616" y="33586"/>
                      <a:pt x="5523" y="34584"/>
                      <a:pt x="5487" y="35584"/>
                    </a:cubicBezTo>
                    <a:cubicBezTo>
                      <a:pt x="5431" y="36659"/>
                      <a:pt x="5431" y="37736"/>
                      <a:pt x="5487" y="38812"/>
                    </a:cubicBezTo>
                    <a:cubicBezTo>
                      <a:pt x="5076" y="38568"/>
                      <a:pt x="4596" y="38472"/>
                      <a:pt x="4123" y="38536"/>
                    </a:cubicBezTo>
                    <a:lnTo>
                      <a:pt x="2983" y="38536"/>
                    </a:lnTo>
                    <a:cubicBezTo>
                      <a:pt x="2983" y="38536"/>
                      <a:pt x="2983" y="38536"/>
                      <a:pt x="2794" y="38536"/>
                    </a:cubicBezTo>
                    <a:lnTo>
                      <a:pt x="2483" y="38536"/>
                    </a:lnTo>
                    <a:cubicBezTo>
                      <a:pt x="2713" y="37681"/>
                      <a:pt x="2873" y="36809"/>
                      <a:pt x="2966" y="35929"/>
                    </a:cubicBezTo>
                    <a:cubicBezTo>
                      <a:pt x="3242" y="33547"/>
                      <a:pt x="3536" y="31665"/>
                      <a:pt x="3588" y="30163"/>
                    </a:cubicBezTo>
                    <a:lnTo>
                      <a:pt x="4071" y="26814"/>
                    </a:lnTo>
                    <a:cubicBezTo>
                      <a:pt x="4071" y="26262"/>
                      <a:pt x="4071" y="25209"/>
                      <a:pt x="4071" y="24242"/>
                    </a:cubicBezTo>
                    <a:cubicBezTo>
                      <a:pt x="4074" y="23324"/>
                      <a:pt x="4133" y="22409"/>
                      <a:pt x="4244" y="21497"/>
                    </a:cubicBezTo>
                    <a:cubicBezTo>
                      <a:pt x="4637" y="21755"/>
                      <a:pt x="5103" y="21877"/>
                      <a:pt x="5573" y="21843"/>
                    </a:cubicBezTo>
                    <a:lnTo>
                      <a:pt x="7196" y="21843"/>
                    </a:lnTo>
                    <a:cubicBezTo>
                      <a:pt x="6650" y="23778"/>
                      <a:pt x="6293" y="25759"/>
                      <a:pt x="6125" y="27764"/>
                    </a:cubicBezTo>
                    <a:lnTo>
                      <a:pt x="8490" y="27971"/>
                    </a:lnTo>
                    <a:close/>
                    <a:moveTo>
                      <a:pt x="4727" y="15231"/>
                    </a:moveTo>
                    <a:cubicBezTo>
                      <a:pt x="4727" y="14661"/>
                      <a:pt x="4641" y="13729"/>
                      <a:pt x="4485" y="12417"/>
                    </a:cubicBezTo>
                    <a:cubicBezTo>
                      <a:pt x="4969" y="12198"/>
                      <a:pt x="5426" y="11927"/>
                      <a:pt x="5849" y="11606"/>
                    </a:cubicBezTo>
                    <a:cubicBezTo>
                      <a:pt x="6315" y="11330"/>
                      <a:pt x="6850" y="11278"/>
                      <a:pt x="7385" y="11002"/>
                    </a:cubicBezTo>
                    <a:cubicBezTo>
                      <a:pt x="8406" y="10522"/>
                      <a:pt x="9376" y="9943"/>
                      <a:pt x="10286" y="9275"/>
                    </a:cubicBezTo>
                    <a:cubicBezTo>
                      <a:pt x="10924" y="9068"/>
                      <a:pt x="11891" y="8516"/>
                      <a:pt x="13099" y="7946"/>
                    </a:cubicBezTo>
                    <a:cubicBezTo>
                      <a:pt x="13755" y="7428"/>
                      <a:pt x="14118" y="7376"/>
                      <a:pt x="14135" y="7066"/>
                    </a:cubicBezTo>
                    <a:lnTo>
                      <a:pt x="14135" y="7066"/>
                    </a:lnTo>
                    <a:cubicBezTo>
                      <a:pt x="13957" y="6903"/>
                      <a:pt x="13761" y="6765"/>
                      <a:pt x="13548" y="6651"/>
                    </a:cubicBezTo>
                    <a:cubicBezTo>
                      <a:pt x="13222" y="6420"/>
                      <a:pt x="12840" y="6277"/>
                      <a:pt x="12443" y="6237"/>
                    </a:cubicBezTo>
                    <a:cubicBezTo>
                      <a:pt x="11220" y="5476"/>
                      <a:pt x="9911" y="4861"/>
                      <a:pt x="8542" y="4407"/>
                    </a:cubicBezTo>
                    <a:cubicBezTo>
                      <a:pt x="7684" y="3900"/>
                      <a:pt x="6752" y="3527"/>
                      <a:pt x="5780" y="3302"/>
                    </a:cubicBezTo>
                    <a:cubicBezTo>
                      <a:pt x="5547" y="3037"/>
                      <a:pt x="5202" y="2895"/>
                      <a:pt x="4848" y="2923"/>
                    </a:cubicBezTo>
                    <a:cubicBezTo>
                      <a:pt x="4589" y="2612"/>
                      <a:pt x="4261" y="2595"/>
                      <a:pt x="4088" y="2422"/>
                    </a:cubicBezTo>
                    <a:lnTo>
                      <a:pt x="4088" y="2422"/>
                    </a:lnTo>
                    <a:cubicBezTo>
                      <a:pt x="4088" y="2422"/>
                      <a:pt x="4088" y="2422"/>
                      <a:pt x="4088" y="2232"/>
                    </a:cubicBezTo>
                    <a:cubicBezTo>
                      <a:pt x="4114" y="1904"/>
                      <a:pt x="4114" y="1576"/>
                      <a:pt x="4088" y="1248"/>
                    </a:cubicBezTo>
                    <a:cubicBezTo>
                      <a:pt x="4088" y="730"/>
                      <a:pt x="4002" y="178"/>
                      <a:pt x="3967" y="-392"/>
                    </a:cubicBezTo>
                    <a:cubicBezTo>
                      <a:pt x="5090" y="143"/>
                      <a:pt x="7040" y="1110"/>
                      <a:pt x="9889" y="2439"/>
                    </a:cubicBezTo>
                    <a:cubicBezTo>
                      <a:pt x="12046" y="3734"/>
                      <a:pt x="14303" y="4853"/>
                      <a:pt x="16638" y="5788"/>
                    </a:cubicBezTo>
                    <a:lnTo>
                      <a:pt x="20402" y="5788"/>
                    </a:lnTo>
                    <a:cubicBezTo>
                      <a:pt x="22478" y="5745"/>
                      <a:pt x="24550" y="5555"/>
                      <a:pt x="26599" y="5219"/>
                    </a:cubicBezTo>
                    <a:cubicBezTo>
                      <a:pt x="26599" y="5564"/>
                      <a:pt x="26599" y="5978"/>
                      <a:pt x="26599" y="6686"/>
                    </a:cubicBezTo>
                    <a:cubicBezTo>
                      <a:pt x="26599" y="7394"/>
                      <a:pt x="26599" y="7808"/>
                      <a:pt x="26599" y="8015"/>
                    </a:cubicBezTo>
                    <a:cubicBezTo>
                      <a:pt x="26602" y="8947"/>
                      <a:pt x="26689" y="9878"/>
                      <a:pt x="26858" y="10794"/>
                    </a:cubicBezTo>
                    <a:cubicBezTo>
                      <a:pt x="24441" y="10794"/>
                      <a:pt x="21869" y="10794"/>
                      <a:pt x="19366" y="10794"/>
                    </a:cubicBezTo>
                    <a:lnTo>
                      <a:pt x="17553" y="10794"/>
                    </a:lnTo>
                    <a:cubicBezTo>
                      <a:pt x="16569" y="11381"/>
                      <a:pt x="15603" y="11951"/>
                      <a:pt x="14584" y="12659"/>
                    </a:cubicBezTo>
                    <a:cubicBezTo>
                      <a:pt x="13566" y="13367"/>
                      <a:pt x="12512" y="13798"/>
                      <a:pt x="11390" y="14523"/>
                    </a:cubicBezTo>
                    <a:cubicBezTo>
                      <a:pt x="10289" y="15233"/>
                      <a:pt x="9134" y="15856"/>
                      <a:pt x="7938" y="16388"/>
                    </a:cubicBezTo>
                    <a:cubicBezTo>
                      <a:pt x="6904" y="17071"/>
                      <a:pt x="5832" y="17693"/>
                      <a:pt x="4727" y="18252"/>
                    </a:cubicBezTo>
                    <a:cubicBezTo>
                      <a:pt x="4806" y="17264"/>
                      <a:pt x="4836" y="16274"/>
                      <a:pt x="4813" y="15283"/>
                    </a:cubicBezTo>
                    <a:close/>
                  </a:path>
                </a:pathLst>
              </a:custGeom>
              <a:grpFill/>
              <a:ln w="1718"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802635CE-ABEC-4BA9-8D8C-AE1EEACAC5CE}"/>
                  </a:ext>
                </a:extLst>
              </p:cNvPr>
              <p:cNvSpPr/>
              <p:nvPr/>
            </p:nvSpPr>
            <p:spPr>
              <a:xfrm>
                <a:off x="808263" y="536306"/>
                <a:ext cx="419724" cy="419724"/>
              </a:xfrm>
              <a:custGeom>
                <a:avLst/>
                <a:gdLst>
                  <a:gd name="connsiteX0" fmla="*/ 209807 w 419724"/>
                  <a:gd name="connsiteY0" fmla="*/ -392 h 419724"/>
                  <a:gd name="connsiteX1" fmla="*/ 419601 w 419724"/>
                  <a:gd name="connsiteY1" fmla="*/ 209540 h 419724"/>
                  <a:gd name="connsiteX2" fmla="*/ 209669 w 419724"/>
                  <a:gd name="connsiteY2" fmla="*/ 419333 h 419724"/>
                  <a:gd name="connsiteX3" fmla="*/ -124 w 419724"/>
                  <a:gd name="connsiteY3" fmla="*/ 209401 h 419724"/>
                  <a:gd name="connsiteX4" fmla="*/ -124 w 419724"/>
                  <a:gd name="connsiteY4" fmla="*/ 209384 h 419724"/>
                  <a:gd name="connsiteX5" fmla="*/ 209721 w 419724"/>
                  <a:gd name="connsiteY5" fmla="*/ -392 h 419724"/>
                  <a:gd name="connsiteX6" fmla="*/ 209807 w 419724"/>
                  <a:gd name="connsiteY6" fmla="*/ -392 h 419724"/>
                  <a:gd name="connsiteX7" fmla="*/ 209807 w 419724"/>
                  <a:gd name="connsiteY7" fmla="*/ 7428 h 419724"/>
                  <a:gd name="connsiteX8" fmla="*/ 411781 w 419724"/>
                  <a:gd name="connsiteY8" fmla="*/ 209401 h 419724"/>
                  <a:gd name="connsiteX9" fmla="*/ 209807 w 419724"/>
                  <a:gd name="connsiteY9" fmla="*/ 411375 h 419724"/>
                  <a:gd name="connsiteX10" fmla="*/ 7834 w 419724"/>
                  <a:gd name="connsiteY10" fmla="*/ 209401 h 419724"/>
                  <a:gd name="connsiteX11" fmla="*/ 209807 w 419724"/>
                  <a:gd name="connsiteY11" fmla="*/ 7428 h 419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724" h="419724">
                    <a:moveTo>
                      <a:pt x="209807" y="-392"/>
                    </a:moveTo>
                    <a:cubicBezTo>
                      <a:pt x="325711" y="-354"/>
                      <a:pt x="419639" y="93636"/>
                      <a:pt x="419601" y="209540"/>
                    </a:cubicBezTo>
                    <a:cubicBezTo>
                      <a:pt x="419563" y="325443"/>
                      <a:pt x="325573" y="419371"/>
                      <a:pt x="209669" y="419333"/>
                    </a:cubicBezTo>
                    <a:cubicBezTo>
                      <a:pt x="93766" y="419295"/>
                      <a:pt x="-162" y="325305"/>
                      <a:pt x="-124" y="209401"/>
                    </a:cubicBezTo>
                    <a:cubicBezTo>
                      <a:pt x="-124" y="209396"/>
                      <a:pt x="-124" y="209389"/>
                      <a:pt x="-124" y="209384"/>
                    </a:cubicBezTo>
                    <a:cubicBezTo>
                      <a:pt x="-105" y="93509"/>
                      <a:pt x="93846" y="-411"/>
                      <a:pt x="209721" y="-392"/>
                    </a:cubicBezTo>
                    <a:cubicBezTo>
                      <a:pt x="209751" y="-392"/>
                      <a:pt x="209778" y="-392"/>
                      <a:pt x="209807" y="-392"/>
                    </a:cubicBezTo>
                    <a:close/>
                    <a:moveTo>
                      <a:pt x="209807" y="7428"/>
                    </a:moveTo>
                    <a:cubicBezTo>
                      <a:pt x="321354" y="7428"/>
                      <a:pt x="411781" y="97855"/>
                      <a:pt x="411781" y="209401"/>
                    </a:cubicBezTo>
                    <a:cubicBezTo>
                      <a:pt x="411781" y="320948"/>
                      <a:pt x="321354" y="411375"/>
                      <a:pt x="209807" y="411375"/>
                    </a:cubicBezTo>
                    <a:cubicBezTo>
                      <a:pt x="98261" y="411375"/>
                      <a:pt x="7834" y="320948"/>
                      <a:pt x="7834" y="209401"/>
                    </a:cubicBezTo>
                    <a:cubicBezTo>
                      <a:pt x="7834" y="97855"/>
                      <a:pt x="98261" y="7428"/>
                      <a:pt x="209807" y="7428"/>
                    </a:cubicBezTo>
                    <a:close/>
                  </a:path>
                </a:pathLst>
              </a:custGeom>
              <a:grpFill/>
              <a:ln w="1718"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970DE898-0211-A39C-5BDF-ADA4E74CF213}"/>
                  </a:ext>
                </a:extLst>
              </p:cNvPr>
              <p:cNvSpPr/>
              <p:nvPr/>
            </p:nvSpPr>
            <p:spPr>
              <a:xfrm>
                <a:off x="821483" y="549648"/>
                <a:ext cx="392896" cy="392899"/>
              </a:xfrm>
              <a:custGeom>
                <a:avLst/>
                <a:gdLst>
                  <a:gd name="connsiteX0" fmla="*/ 196588 w 392896"/>
                  <a:gd name="connsiteY0" fmla="*/ -391 h 392899"/>
                  <a:gd name="connsiteX1" fmla="*/ 392773 w 392896"/>
                  <a:gd name="connsiteY1" fmla="*/ 196321 h 392899"/>
                  <a:gd name="connsiteX2" fmla="*/ 196061 w 392896"/>
                  <a:gd name="connsiteY2" fmla="*/ 392508 h 392899"/>
                  <a:gd name="connsiteX3" fmla="*/ -124 w 392896"/>
                  <a:gd name="connsiteY3" fmla="*/ 195795 h 392899"/>
                  <a:gd name="connsiteX4" fmla="*/ 57503 w 392896"/>
                  <a:gd name="connsiteY4" fmla="*/ 57060 h 392899"/>
                  <a:gd name="connsiteX5" fmla="*/ 196588 w 392896"/>
                  <a:gd name="connsiteY5" fmla="*/ -391 h 392899"/>
                  <a:gd name="connsiteX6" fmla="*/ 332635 w 392896"/>
                  <a:gd name="connsiteY6" fmla="*/ 59873 h 392899"/>
                  <a:gd name="connsiteX7" fmla="*/ 60258 w 392896"/>
                  <a:gd name="connsiteY7" fmla="*/ 59984 h 392899"/>
                  <a:gd name="connsiteX8" fmla="*/ 60368 w 392896"/>
                  <a:gd name="connsiteY8" fmla="*/ 332361 h 392899"/>
                  <a:gd name="connsiteX9" fmla="*/ 332745 w 392896"/>
                  <a:gd name="connsiteY9" fmla="*/ 332251 h 392899"/>
                  <a:gd name="connsiteX10" fmla="*/ 389101 w 392896"/>
                  <a:gd name="connsiteY10" fmla="*/ 196041 h 392899"/>
                  <a:gd name="connsiteX11" fmla="*/ 332635 w 392896"/>
                  <a:gd name="connsiteY11" fmla="*/ 59873 h 392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2896" h="392899">
                    <a:moveTo>
                      <a:pt x="196588" y="-391"/>
                    </a:moveTo>
                    <a:cubicBezTo>
                      <a:pt x="305084" y="-246"/>
                      <a:pt x="392920" y="87825"/>
                      <a:pt x="392773" y="196321"/>
                    </a:cubicBezTo>
                    <a:cubicBezTo>
                      <a:pt x="392628" y="304817"/>
                      <a:pt x="304557" y="392653"/>
                      <a:pt x="196061" y="392508"/>
                    </a:cubicBezTo>
                    <a:cubicBezTo>
                      <a:pt x="87566" y="392363"/>
                      <a:pt x="-270" y="304290"/>
                      <a:pt x="-124" y="195795"/>
                    </a:cubicBezTo>
                    <a:cubicBezTo>
                      <a:pt x="-55" y="143742"/>
                      <a:pt x="20671" y="93843"/>
                      <a:pt x="57503" y="57060"/>
                    </a:cubicBezTo>
                    <a:cubicBezTo>
                      <a:pt x="94341" y="20119"/>
                      <a:pt x="144418" y="-565"/>
                      <a:pt x="196588" y="-391"/>
                    </a:cubicBezTo>
                    <a:close/>
                    <a:moveTo>
                      <a:pt x="332635" y="59873"/>
                    </a:moveTo>
                    <a:cubicBezTo>
                      <a:pt x="257390" y="-15311"/>
                      <a:pt x="135442" y="-15262"/>
                      <a:pt x="60258" y="59984"/>
                    </a:cubicBezTo>
                    <a:cubicBezTo>
                      <a:pt x="-14926" y="135228"/>
                      <a:pt x="-14876" y="257175"/>
                      <a:pt x="60368" y="332361"/>
                    </a:cubicBezTo>
                    <a:cubicBezTo>
                      <a:pt x="135613" y="407545"/>
                      <a:pt x="257561" y="407495"/>
                      <a:pt x="332745" y="332251"/>
                    </a:cubicBezTo>
                    <a:cubicBezTo>
                      <a:pt x="368849" y="296117"/>
                      <a:pt x="389122" y="247122"/>
                      <a:pt x="389101" y="196041"/>
                    </a:cubicBezTo>
                    <a:cubicBezTo>
                      <a:pt x="389093" y="144958"/>
                      <a:pt x="368780" y="95973"/>
                      <a:pt x="332635" y="59873"/>
                    </a:cubicBezTo>
                    <a:close/>
                  </a:path>
                </a:pathLst>
              </a:custGeom>
              <a:grpFill/>
              <a:ln w="1718"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77182257-082F-BA24-5864-443E97E4B6C6}"/>
                  </a:ext>
                </a:extLst>
              </p:cNvPr>
              <p:cNvSpPr/>
              <p:nvPr/>
            </p:nvSpPr>
            <p:spPr>
              <a:xfrm>
                <a:off x="882838" y="611078"/>
                <a:ext cx="270626" cy="270221"/>
              </a:xfrm>
              <a:custGeom>
                <a:avLst/>
                <a:gdLst>
                  <a:gd name="connsiteX0" fmla="*/ 143070 w 270626"/>
                  <a:gd name="connsiteY0" fmla="*/ -193 h 270221"/>
                  <a:gd name="connsiteX1" fmla="*/ 144796 w 270626"/>
                  <a:gd name="connsiteY1" fmla="*/ 14843 h 270221"/>
                  <a:gd name="connsiteX2" fmla="*/ 157174 w 270626"/>
                  <a:gd name="connsiteY2" fmla="*/ 16276 h 270221"/>
                  <a:gd name="connsiteX3" fmla="*/ 162629 w 270626"/>
                  <a:gd name="connsiteY3" fmla="*/ 2310 h 270221"/>
                  <a:gd name="connsiteX4" fmla="*/ 177820 w 270626"/>
                  <a:gd name="connsiteY4" fmla="*/ 6471 h 270221"/>
                  <a:gd name="connsiteX5" fmla="*/ 175455 w 270626"/>
                  <a:gd name="connsiteY5" fmla="*/ 21265 h 270221"/>
                  <a:gd name="connsiteX6" fmla="*/ 187090 w 270626"/>
                  <a:gd name="connsiteY6" fmla="*/ 26236 h 270221"/>
                  <a:gd name="connsiteX7" fmla="*/ 195894 w 270626"/>
                  <a:gd name="connsiteY7" fmla="*/ 13997 h 270221"/>
                  <a:gd name="connsiteX8" fmla="*/ 209531 w 270626"/>
                  <a:gd name="connsiteY8" fmla="*/ 21834 h 270221"/>
                  <a:gd name="connsiteX9" fmla="*/ 203282 w 270626"/>
                  <a:gd name="connsiteY9" fmla="*/ 35731 h 270221"/>
                  <a:gd name="connsiteX10" fmla="*/ 213260 w 270626"/>
                  <a:gd name="connsiteY10" fmla="*/ 43275 h 270221"/>
                  <a:gd name="connsiteX11" fmla="*/ 224964 w 270626"/>
                  <a:gd name="connsiteY11" fmla="*/ 33797 h 270221"/>
                  <a:gd name="connsiteX12" fmla="*/ 236133 w 270626"/>
                  <a:gd name="connsiteY12" fmla="*/ 44949 h 270221"/>
                  <a:gd name="connsiteX13" fmla="*/ 226656 w 270626"/>
                  <a:gd name="connsiteY13" fmla="*/ 56653 h 270221"/>
                  <a:gd name="connsiteX14" fmla="*/ 234303 w 270626"/>
                  <a:gd name="connsiteY14" fmla="*/ 66648 h 270221"/>
                  <a:gd name="connsiteX15" fmla="*/ 248113 w 270626"/>
                  <a:gd name="connsiteY15" fmla="*/ 60313 h 270221"/>
                  <a:gd name="connsiteX16" fmla="*/ 256037 w 270626"/>
                  <a:gd name="connsiteY16" fmla="*/ 74123 h 270221"/>
                  <a:gd name="connsiteX17" fmla="*/ 243953 w 270626"/>
                  <a:gd name="connsiteY17" fmla="*/ 82996 h 270221"/>
                  <a:gd name="connsiteX18" fmla="*/ 248683 w 270626"/>
                  <a:gd name="connsiteY18" fmla="*/ 94458 h 270221"/>
                  <a:gd name="connsiteX19" fmla="*/ 263546 w 270626"/>
                  <a:gd name="connsiteY19" fmla="*/ 91990 h 270221"/>
                  <a:gd name="connsiteX20" fmla="*/ 267724 w 270626"/>
                  <a:gd name="connsiteY20" fmla="*/ 107354 h 270221"/>
                  <a:gd name="connsiteX21" fmla="*/ 253568 w 270626"/>
                  <a:gd name="connsiteY21" fmla="*/ 112619 h 270221"/>
                  <a:gd name="connsiteX22" fmla="*/ 255191 w 270626"/>
                  <a:gd name="connsiteY22" fmla="*/ 125220 h 270221"/>
                  <a:gd name="connsiteX23" fmla="*/ 270210 w 270626"/>
                  <a:gd name="connsiteY23" fmla="*/ 126740 h 270221"/>
                  <a:gd name="connsiteX24" fmla="*/ 270503 w 270626"/>
                  <a:gd name="connsiteY24" fmla="*/ 134542 h 270221"/>
                  <a:gd name="connsiteX25" fmla="*/ 270210 w 270626"/>
                  <a:gd name="connsiteY25" fmla="*/ 142673 h 270221"/>
                  <a:gd name="connsiteX26" fmla="*/ 255191 w 270626"/>
                  <a:gd name="connsiteY26" fmla="*/ 144175 h 270221"/>
                  <a:gd name="connsiteX27" fmla="*/ 253568 w 270626"/>
                  <a:gd name="connsiteY27" fmla="*/ 156621 h 270221"/>
                  <a:gd name="connsiteX28" fmla="*/ 267724 w 270626"/>
                  <a:gd name="connsiteY28" fmla="*/ 162024 h 270221"/>
                  <a:gd name="connsiteX29" fmla="*/ 263546 w 270626"/>
                  <a:gd name="connsiteY29" fmla="*/ 177250 h 270221"/>
                  <a:gd name="connsiteX30" fmla="*/ 248528 w 270626"/>
                  <a:gd name="connsiteY30" fmla="*/ 174920 h 270221"/>
                  <a:gd name="connsiteX31" fmla="*/ 243798 w 270626"/>
                  <a:gd name="connsiteY31" fmla="*/ 186607 h 270221"/>
                  <a:gd name="connsiteX32" fmla="*/ 255882 w 270626"/>
                  <a:gd name="connsiteY32" fmla="*/ 195238 h 270221"/>
                  <a:gd name="connsiteX33" fmla="*/ 247958 w 270626"/>
                  <a:gd name="connsiteY33" fmla="*/ 209048 h 270221"/>
                  <a:gd name="connsiteX34" fmla="*/ 234148 w 270626"/>
                  <a:gd name="connsiteY34" fmla="*/ 202920 h 270221"/>
                  <a:gd name="connsiteX35" fmla="*/ 226500 w 270626"/>
                  <a:gd name="connsiteY35" fmla="*/ 212777 h 270221"/>
                  <a:gd name="connsiteX36" fmla="*/ 235978 w 270626"/>
                  <a:gd name="connsiteY36" fmla="*/ 224550 h 270221"/>
                  <a:gd name="connsiteX37" fmla="*/ 224809 w 270626"/>
                  <a:gd name="connsiteY37" fmla="*/ 235736 h 270221"/>
                  <a:gd name="connsiteX38" fmla="*/ 213105 w 270626"/>
                  <a:gd name="connsiteY38" fmla="*/ 226207 h 270221"/>
                  <a:gd name="connsiteX39" fmla="*/ 203127 w 270626"/>
                  <a:gd name="connsiteY39" fmla="*/ 233716 h 270221"/>
                  <a:gd name="connsiteX40" fmla="*/ 209290 w 270626"/>
                  <a:gd name="connsiteY40" fmla="*/ 247527 h 270221"/>
                  <a:gd name="connsiteX41" fmla="*/ 195652 w 270626"/>
                  <a:gd name="connsiteY41" fmla="*/ 255364 h 270221"/>
                  <a:gd name="connsiteX42" fmla="*/ 186848 w 270626"/>
                  <a:gd name="connsiteY42" fmla="*/ 243470 h 270221"/>
                  <a:gd name="connsiteX43" fmla="*/ 175213 w 270626"/>
                  <a:gd name="connsiteY43" fmla="*/ 248096 h 270221"/>
                  <a:gd name="connsiteX44" fmla="*/ 177578 w 270626"/>
                  <a:gd name="connsiteY44" fmla="*/ 263115 h 270221"/>
                  <a:gd name="connsiteX45" fmla="*/ 162387 w 270626"/>
                  <a:gd name="connsiteY45" fmla="*/ 267051 h 270221"/>
                  <a:gd name="connsiteX46" fmla="*/ 157036 w 270626"/>
                  <a:gd name="connsiteY46" fmla="*/ 253102 h 270221"/>
                  <a:gd name="connsiteX47" fmla="*/ 144658 w 270626"/>
                  <a:gd name="connsiteY47" fmla="*/ 254829 h 270221"/>
                  <a:gd name="connsiteX48" fmla="*/ 142932 w 270626"/>
                  <a:gd name="connsiteY48" fmla="*/ 269830 h 270221"/>
                  <a:gd name="connsiteX49" fmla="*/ 135095 w 270626"/>
                  <a:gd name="connsiteY49" fmla="*/ 269830 h 270221"/>
                  <a:gd name="connsiteX50" fmla="*/ 127223 w 270626"/>
                  <a:gd name="connsiteY50" fmla="*/ 269830 h 270221"/>
                  <a:gd name="connsiteX51" fmla="*/ 125617 w 270626"/>
                  <a:gd name="connsiteY51" fmla="*/ 254829 h 270221"/>
                  <a:gd name="connsiteX52" fmla="*/ 113171 w 270626"/>
                  <a:gd name="connsiteY52" fmla="*/ 253102 h 270221"/>
                  <a:gd name="connsiteX53" fmla="*/ 107923 w 270626"/>
                  <a:gd name="connsiteY53" fmla="*/ 267051 h 270221"/>
                  <a:gd name="connsiteX54" fmla="*/ 92663 w 270626"/>
                  <a:gd name="connsiteY54" fmla="*/ 263115 h 270221"/>
                  <a:gd name="connsiteX55" fmla="*/ 95063 w 270626"/>
                  <a:gd name="connsiteY55" fmla="*/ 248096 h 270221"/>
                  <a:gd name="connsiteX56" fmla="*/ 83428 w 270626"/>
                  <a:gd name="connsiteY56" fmla="*/ 243470 h 270221"/>
                  <a:gd name="connsiteX57" fmla="*/ 74589 w 270626"/>
                  <a:gd name="connsiteY57" fmla="*/ 255364 h 270221"/>
                  <a:gd name="connsiteX58" fmla="*/ 60934 w 270626"/>
                  <a:gd name="connsiteY58" fmla="*/ 247527 h 270221"/>
                  <a:gd name="connsiteX59" fmla="*/ 67045 w 270626"/>
                  <a:gd name="connsiteY59" fmla="*/ 233716 h 270221"/>
                  <a:gd name="connsiteX60" fmla="*/ 57188 w 270626"/>
                  <a:gd name="connsiteY60" fmla="*/ 226207 h 270221"/>
                  <a:gd name="connsiteX61" fmla="*/ 45484 w 270626"/>
                  <a:gd name="connsiteY61" fmla="*/ 235736 h 270221"/>
                  <a:gd name="connsiteX62" fmla="*/ 34281 w 270626"/>
                  <a:gd name="connsiteY62" fmla="*/ 224550 h 270221"/>
                  <a:gd name="connsiteX63" fmla="*/ 43792 w 270626"/>
                  <a:gd name="connsiteY63" fmla="*/ 212777 h 270221"/>
                  <a:gd name="connsiteX64" fmla="*/ 36076 w 270626"/>
                  <a:gd name="connsiteY64" fmla="*/ 202920 h 270221"/>
                  <a:gd name="connsiteX65" fmla="*/ 22266 w 270626"/>
                  <a:gd name="connsiteY65" fmla="*/ 209048 h 270221"/>
                  <a:gd name="connsiteX66" fmla="*/ 14325 w 270626"/>
                  <a:gd name="connsiteY66" fmla="*/ 195238 h 270221"/>
                  <a:gd name="connsiteX67" fmla="*/ 26513 w 270626"/>
                  <a:gd name="connsiteY67" fmla="*/ 186607 h 270221"/>
                  <a:gd name="connsiteX68" fmla="*/ 21713 w 270626"/>
                  <a:gd name="connsiteY68" fmla="*/ 174937 h 270221"/>
                  <a:gd name="connsiteX69" fmla="*/ 6850 w 270626"/>
                  <a:gd name="connsiteY69" fmla="*/ 177285 h 270221"/>
                  <a:gd name="connsiteX70" fmla="*/ 2776 w 270626"/>
                  <a:gd name="connsiteY70" fmla="*/ 162059 h 270221"/>
                  <a:gd name="connsiteX71" fmla="*/ 16845 w 270626"/>
                  <a:gd name="connsiteY71" fmla="*/ 156656 h 270221"/>
                  <a:gd name="connsiteX72" fmla="*/ 15119 w 270626"/>
                  <a:gd name="connsiteY72" fmla="*/ 144209 h 270221"/>
                  <a:gd name="connsiteX73" fmla="*/ 152 w 270626"/>
                  <a:gd name="connsiteY73" fmla="*/ 142708 h 270221"/>
                  <a:gd name="connsiteX74" fmla="*/ -124 w 270626"/>
                  <a:gd name="connsiteY74" fmla="*/ 134577 h 270221"/>
                  <a:gd name="connsiteX75" fmla="*/ 152 w 270626"/>
                  <a:gd name="connsiteY75" fmla="*/ 126774 h 270221"/>
                  <a:gd name="connsiteX76" fmla="*/ 15119 w 270626"/>
                  <a:gd name="connsiteY76" fmla="*/ 125255 h 270221"/>
                  <a:gd name="connsiteX77" fmla="*/ 16845 w 270626"/>
                  <a:gd name="connsiteY77" fmla="*/ 112653 h 270221"/>
                  <a:gd name="connsiteX78" fmla="*/ 2776 w 270626"/>
                  <a:gd name="connsiteY78" fmla="*/ 107388 h 270221"/>
                  <a:gd name="connsiteX79" fmla="*/ 6850 w 270626"/>
                  <a:gd name="connsiteY79" fmla="*/ 92024 h 270221"/>
                  <a:gd name="connsiteX80" fmla="*/ 21748 w 270626"/>
                  <a:gd name="connsiteY80" fmla="*/ 94493 h 270221"/>
                  <a:gd name="connsiteX81" fmla="*/ 26547 w 270626"/>
                  <a:gd name="connsiteY81" fmla="*/ 83030 h 270221"/>
                  <a:gd name="connsiteX82" fmla="*/ 14360 w 270626"/>
                  <a:gd name="connsiteY82" fmla="*/ 74158 h 270221"/>
                  <a:gd name="connsiteX83" fmla="*/ 22300 w 270626"/>
                  <a:gd name="connsiteY83" fmla="*/ 60347 h 270221"/>
                  <a:gd name="connsiteX84" fmla="*/ 36111 w 270626"/>
                  <a:gd name="connsiteY84" fmla="*/ 66683 h 270221"/>
                  <a:gd name="connsiteX85" fmla="*/ 43810 w 270626"/>
                  <a:gd name="connsiteY85" fmla="*/ 56688 h 270221"/>
                  <a:gd name="connsiteX86" fmla="*/ 34315 w 270626"/>
                  <a:gd name="connsiteY86" fmla="*/ 44984 h 270221"/>
                  <a:gd name="connsiteX87" fmla="*/ 45519 w 270626"/>
                  <a:gd name="connsiteY87" fmla="*/ 33832 h 270221"/>
                  <a:gd name="connsiteX88" fmla="*/ 57223 w 270626"/>
                  <a:gd name="connsiteY88" fmla="*/ 43309 h 270221"/>
                  <a:gd name="connsiteX89" fmla="*/ 67080 w 270626"/>
                  <a:gd name="connsiteY89" fmla="*/ 35765 h 270221"/>
                  <a:gd name="connsiteX90" fmla="*/ 60934 w 270626"/>
                  <a:gd name="connsiteY90" fmla="*/ 21921 h 270221"/>
                  <a:gd name="connsiteX91" fmla="*/ 74589 w 270626"/>
                  <a:gd name="connsiteY91" fmla="*/ 14083 h 270221"/>
                  <a:gd name="connsiteX92" fmla="*/ 83428 w 270626"/>
                  <a:gd name="connsiteY92" fmla="*/ 26323 h 270221"/>
                  <a:gd name="connsiteX93" fmla="*/ 95063 w 270626"/>
                  <a:gd name="connsiteY93" fmla="*/ 21351 h 270221"/>
                  <a:gd name="connsiteX94" fmla="*/ 92663 w 270626"/>
                  <a:gd name="connsiteY94" fmla="*/ 6557 h 270221"/>
                  <a:gd name="connsiteX95" fmla="*/ 107923 w 270626"/>
                  <a:gd name="connsiteY95" fmla="*/ 2397 h 270221"/>
                  <a:gd name="connsiteX96" fmla="*/ 113309 w 270626"/>
                  <a:gd name="connsiteY96" fmla="*/ 16362 h 270221"/>
                  <a:gd name="connsiteX97" fmla="*/ 125756 w 270626"/>
                  <a:gd name="connsiteY97" fmla="*/ 14929 h 270221"/>
                  <a:gd name="connsiteX98" fmla="*/ 127361 w 270626"/>
                  <a:gd name="connsiteY98" fmla="*/ -107 h 270221"/>
                  <a:gd name="connsiteX99" fmla="*/ 135233 w 270626"/>
                  <a:gd name="connsiteY99" fmla="*/ -383 h 270221"/>
                  <a:gd name="connsiteX100" fmla="*/ 143070 w 270626"/>
                  <a:gd name="connsiteY100" fmla="*/ -107 h 270221"/>
                  <a:gd name="connsiteX101" fmla="*/ 135233 w 270626"/>
                  <a:gd name="connsiteY101" fmla="*/ 26823 h 270221"/>
                  <a:gd name="connsiteX102" fmla="*/ 242986 w 270626"/>
                  <a:gd name="connsiteY102" fmla="*/ 134819 h 270221"/>
                  <a:gd name="connsiteX103" fmla="*/ 134991 w 270626"/>
                  <a:gd name="connsiteY103" fmla="*/ 242572 h 270221"/>
                  <a:gd name="connsiteX104" fmla="*/ 27238 w 270626"/>
                  <a:gd name="connsiteY104" fmla="*/ 134611 h 270221"/>
                  <a:gd name="connsiteX105" fmla="*/ 135233 w 270626"/>
                  <a:gd name="connsiteY105" fmla="*/ 26823 h 27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70626" h="270221">
                    <a:moveTo>
                      <a:pt x="143070" y="-193"/>
                    </a:moveTo>
                    <a:lnTo>
                      <a:pt x="144796" y="14843"/>
                    </a:lnTo>
                    <a:cubicBezTo>
                      <a:pt x="148991" y="15119"/>
                      <a:pt x="153151" y="15689"/>
                      <a:pt x="157174" y="16276"/>
                    </a:cubicBezTo>
                    <a:lnTo>
                      <a:pt x="162629" y="2310"/>
                    </a:lnTo>
                    <a:cubicBezTo>
                      <a:pt x="167764" y="3417"/>
                      <a:pt x="172836" y="4806"/>
                      <a:pt x="177820" y="6471"/>
                    </a:cubicBezTo>
                    <a:lnTo>
                      <a:pt x="175455" y="21265"/>
                    </a:lnTo>
                    <a:cubicBezTo>
                      <a:pt x="179432" y="22680"/>
                      <a:pt x="183318" y="24339"/>
                      <a:pt x="187090" y="26236"/>
                    </a:cubicBezTo>
                    <a:lnTo>
                      <a:pt x="195894" y="13997"/>
                    </a:lnTo>
                    <a:cubicBezTo>
                      <a:pt x="200596" y="16329"/>
                      <a:pt x="205150" y="18946"/>
                      <a:pt x="209531" y="21834"/>
                    </a:cubicBezTo>
                    <a:lnTo>
                      <a:pt x="203282" y="35731"/>
                    </a:lnTo>
                    <a:cubicBezTo>
                      <a:pt x="206785" y="38003"/>
                      <a:pt x="210120" y="40523"/>
                      <a:pt x="213260" y="43275"/>
                    </a:cubicBezTo>
                    <a:lnTo>
                      <a:pt x="224964" y="33797"/>
                    </a:lnTo>
                    <a:cubicBezTo>
                      <a:pt x="228883" y="37405"/>
                      <a:pt x="232629" y="41048"/>
                      <a:pt x="236133" y="44949"/>
                    </a:cubicBezTo>
                    <a:lnTo>
                      <a:pt x="226656" y="56653"/>
                    </a:lnTo>
                    <a:cubicBezTo>
                      <a:pt x="229433" y="59804"/>
                      <a:pt x="231988" y="63144"/>
                      <a:pt x="234303" y="66648"/>
                    </a:cubicBezTo>
                    <a:lnTo>
                      <a:pt x="248113" y="60313"/>
                    </a:lnTo>
                    <a:cubicBezTo>
                      <a:pt x="250989" y="64777"/>
                      <a:pt x="253634" y="69386"/>
                      <a:pt x="256037" y="74123"/>
                    </a:cubicBezTo>
                    <a:lnTo>
                      <a:pt x="243953" y="82996"/>
                    </a:lnTo>
                    <a:cubicBezTo>
                      <a:pt x="245731" y="86732"/>
                      <a:pt x="247309" y="90557"/>
                      <a:pt x="248683" y="94458"/>
                    </a:cubicBezTo>
                    <a:lnTo>
                      <a:pt x="263546" y="91990"/>
                    </a:lnTo>
                    <a:cubicBezTo>
                      <a:pt x="265250" y="97022"/>
                      <a:pt x="266645" y="102152"/>
                      <a:pt x="267724" y="107354"/>
                    </a:cubicBezTo>
                    <a:lnTo>
                      <a:pt x="253568" y="112619"/>
                    </a:lnTo>
                    <a:cubicBezTo>
                      <a:pt x="254399" y="116777"/>
                      <a:pt x="254941" y="120988"/>
                      <a:pt x="255191" y="125220"/>
                    </a:cubicBezTo>
                    <a:lnTo>
                      <a:pt x="270210" y="126740"/>
                    </a:lnTo>
                    <a:cubicBezTo>
                      <a:pt x="270365" y="129329"/>
                      <a:pt x="270503" y="132091"/>
                      <a:pt x="270503" y="134542"/>
                    </a:cubicBezTo>
                    <a:cubicBezTo>
                      <a:pt x="270503" y="137304"/>
                      <a:pt x="270365" y="139911"/>
                      <a:pt x="270210" y="142673"/>
                    </a:cubicBezTo>
                    <a:lnTo>
                      <a:pt x="255191" y="144175"/>
                    </a:lnTo>
                    <a:cubicBezTo>
                      <a:pt x="254922" y="148354"/>
                      <a:pt x="254380" y="152513"/>
                      <a:pt x="253568" y="156621"/>
                    </a:cubicBezTo>
                    <a:lnTo>
                      <a:pt x="267724" y="162024"/>
                    </a:lnTo>
                    <a:cubicBezTo>
                      <a:pt x="266628" y="167176"/>
                      <a:pt x="265233" y="172260"/>
                      <a:pt x="263546" y="177250"/>
                    </a:cubicBezTo>
                    <a:lnTo>
                      <a:pt x="248528" y="174920"/>
                    </a:lnTo>
                    <a:cubicBezTo>
                      <a:pt x="247166" y="178899"/>
                      <a:pt x="245588" y="182800"/>
                      <a:pt x="243798" y="186607"/>
                    </a:cubicBezTo>
                    <a:lnTo>
                      <a:pt x="255882" y="195238"/>
                    </a:lnTo>
                    <a:cubicBezTo>
                      <a:pt x="253515" y="199994"/>
                      <a:pt x="250870" y="204605"/>
                      <a:pt x="247958" y="209048"/>
                    </a:cubicBezTo>
                    <a:lnTo>
                      <a:pt x="234148" y="202920"/>
                    </a:lnTo>
                    <a:cubicBezTo>
                      <a:pt x="231748" y="206286"/>
                      <a:pt x="229262" y="209618"/>
                      <a:pt x="226500" y="212777"/>
                    </a:cubicBezTo>
                    <a:lnTo>
                      <a:pt x="235978" y="224550"/>
                    </a:lnTo>
                    <a:cubicBezTo>
                      <a:pt x="232487" y="228503"/>
                      <a:pt x="228757" y="232239"/>
                      <a:pt x="224809" y="235736"/>
                    </a:cubicBezTo>
                    <a:lnTo>
                      <a:pt x="213105" y="226207"/>
                    </a:lnTo>
                    <a:cubicBezTo>
                      <a:pt x="209946" y="228926"/>
                      <a:pt x="206614" y="231434"/>
                      <a:pt x="203127" y="233716"/>
                    </a:cubicBezTo>
                    <a:lnTo>
                      <a:pt x="209290" y="247527"/>
                    </a:lnTo>
                    <a:cubicBezTo>
                      <a:pt x="204908" y="250415"/>
                      <a:pt x="200354" y="253032"/>
                      <a:pt x="195652" y="255364"/>
                    </a:cubicBezTo>
                    <a:lnTo>
                      <a:pt x="186848" y="243470"/>
                    </a:lnTo>
                    <a:cubicBezTo>
                      <a:pt x="183056" y="245219"/>
                      <a:pt x="179171" y="246762"/>
                      <a:pt x="175213" y="248096"/>
                    </a:cubicBezTo>
                    <a:lnTo>
                      <a:pt x="177578" y="263115"/>
                    </a:lnTo>
                    <a:cubicBezTo>
                      <a:pt x="172591" y="264705"/>
                      <a:pt x="167519" y="266020"/>
                      <a:pt x="162387" y="267051"/>
                    </a:cubicBezTo>
                    <a:lnTo>
                      <a:pt x="157036" y="253102"/>
                    </a:lnTo>
                    <a:cubicBezTo>
                      <a:pt x="153013" y="253689"/>
                      <a:pt x="148853" y="254259"/>
                      <a:pt x="144658" y="254829"/>
                    </a:cubicBezTo>
                    <a:lnTo>
                      <a:pt x="142932" y="269830"/>
                    </a:lnTo>
                    <a:cubicBezTo>
                      <a:pt x="140325" y="269830"/>
                      <a:pt x="137753" y="269830"/>
                      <a:pt x="135095" y="269830"/>
                    </a:cubicBezTo>
                    <a:cubicBezTo>
                      <a:pt x="132436" y="269830"/>
                      <a:pt x="129778" y="269830"/>
                      <a:pt x="127223" y="269830"/>
                    </a:cubicBezTo>
                    <a:lnTo>
                      <a:pt x="125617" y="254829"/>
                    </a:lnTo>
                    <a:cubicBezTo>
                      <a:pt x="121388" y="254311"/>
                      <a:pt x="117262" y="253741"/>
                      <a:pt x="113171" y="253102"/>
                    </a:cubicBezTo>
                    <a:lnTo>
                      <a:pt x="107923" y="267051"/>
                    </a:lnTo>
                    <a:cubicBezTo>
                      <a:pt x="102767" y="266029"/>
                      <a:pt x="97671" y="264713"/>
                      <a:pt x="92663" y="263115"/>
                    </a:cubicBezTo>
                    <a:lnTo>
                      <a:pt x="95063" y="248096"/>
                    </a:lnTo>
                    <a:cubicBezTo>
                      <a:pt x="91101" y="246774"/>
                      <a:pt x="87215" y="245229"/>
                      <a:pt x="83428" y="243470"/>
                    </a:cubicBezTo>
                    <a:lnTo>
                      <a:pt x="74589" y="255364"/>
                    </a:lnTo>
                    <a:cubicBezTo>
                      <a:pt x="69880" y="253037"/>
                      <a:pt x="65319" y="250418"/>
                      <a:pt x="60934" y="247527"/>
                    </a:cubicBezTo>
                    <a:lnTo>
                      <a:pt x="67045" y="233716"/>
                    </a:lnTo>
                    <a:cubicBezTo>
                      <a:pt x="63605" y="231424"/>
                      <a:pt x="60311" y="228916"/>
                      <a:pt x="57188" y="226207"/>
                    </a:cubicBezTo>
                    <a:lnTo>
                      <a:pt x="45484" y="235736"/>
                    </a:lnTo>
                    <a:cubicBezTo>
                      <a:pt x="41512" y="232252"/>
                      <a:pt x="37769" y="228517"/>
                      <a:pt x="34281" y="224550"/>
                    </a:cubicBezTo>
                    <a:lnTo>
                      <a:pt x="43792" y="212777"/>
                    </a:lnTo>
                    <a:cubicBezTo>
                      <a:pt x="41048" y="209618"/>
                      <a:pt x="38510" y="206286"/>
                      <a:pt x="36076" y="202920"/>
                    </a:cubicBezTo>
                    <a:lnTo>
                      <a:pt x="22266" y="209048"/>
                    </a:lnTo>
                    <a:cubicBezTo>
                      <a:pt x="19345" y="204606"/>
                      <a:pt x="16694" y="199996"/>
                      <a:pt x="14325" y="195238"/>
                    </a:cubicBezTo>
                    <a:lnTo>
                      <a:pt x="26513" y="186607"/>
                    </a:lnTo>
                    <a:cubicBezTo>
                      <a:pt x="24717" y="182800"/>
                      <a:pt x="23115" y="178906"/>
                      <a:pt x="21713" y="174937"/>
                    </a:cubicBezTo>
                    <a:lnTo>
                      <a:pt x="6850" y="177285"/>
                    </a:lnTo>
                    <a:cubicBezTo>
                      <a:pt x="5174" y="172299"/>
                      <a:pt x="3814" y="167215"/>
                      <a:pt x="2776" y="162059"/>
                    </a:cubicBezTo>
                    <a:lnTo>
                      <a:pt x="16845" y="156656"/>
                    </a:lnTo>
                    <a:cubicBezTo>
                      <a:pt x="16069" y="152409"/>
                      <a:pt x="15533" y="148318"/>
                      <a:pt x="15119" y="144209"/>
                    </a:cubicBezTo>
                    <a:lnTo>
                      <a:pt x="152" y="142708"/>
                    </a:lnTo>
                    <a:cubicBezTo>
                      <a:pt x="-3" y="139946"/>
                      <a:pt x="-124" y="137339"/>
                      <a:pt x="-124" y="134577"/>
                    </a:cubicBezTo>
                    <a:cubicBezTo>
                      <a:pt x="-124" y="132126"/>
                      <a:pt x="-3" y="129398"/>
                      <a:pt x="152" y="126774"/>
                    </a:cubicBezTo>
                    <a:lnTo>
                      <a:pt x="15119" y="125255"/>
                    </a:lnTo>
                    <a:cubicBezTo>
                      <a:pt x="15463" y="121026"/>
                      <a:pt x="16039" y="116819"/>
                      <a:pt x="16845" y="112653"/>
                    </a:cubicBezTo>
                    <a:lnTo>
                      <a:pt x="2776" y="107388"/>
                    </a:lnTo>
                    <a:cubicBezTo>
                      <a:pt x="3797" y="102183"/>
                      <a:pt x="5157" y="97051"/>
                      <a:pt x="6850" y="92024"/>
                    </a:cubicBezTo>
                    <a:lnTo>
                      <a:pt x="21748" y="94493"/>
                    </a:lnTo>
                    <a:cubicBezTo>
                      <a:pt x="23164" y="90609"/>
                      <a:pt x="24786" y="86690"/>
                      <a:pt x="26547" y="83030"/>
                    </a:cubicBezTo>
                    <a:lnTo>
                      <a:pt x="14360" y="74158"/>
                    </a:lnTo>
                    <a:cubicBezTo>
                      <a:pt x="16761" y="69417"/>
                      <a:pt x="19412" y="64808"/>
                      <a:pt x="22300" y="60347"/>
                    </a:cubicBezTo>
                    <a:lnTo>
                      <a:pt x="36111" y="66683"/>
                    </a:lnTo>
                    <a:cubicBezTo>
                      <a:pt x="38465" y="63194"/>
                      <a:pt x="41037" y="59855"/>
                      <a:pt x="43810" y="56688"/>
                    </a:cubicBezTo>
                    <a:lnTo>
                      <a:pt x="34315" y="44984"/>
                    </a:lnTo>
                    <a:cubicBezTo>
                      <a:pt x="37858" y="41079"/>
                      <a:pt x="41597" y="37357"/>
                      <a:pt x="45519" y="33832"/>
                    </a:cubicBezTo>
                    <a:lnTo>
                      <a:pt x="57223" y="43309"/>
                    </a:lnTo>
                    <a:cubicBezTo>
                      <a:pt x="60328" y="40568"/>
                      <a:pt x="63622" y="38047"/>
                      <a:pt x="67080" y="35765"/>
                    </a:cubicBezTo>
                    <a:lnTo>
                      <a:pt x="60934" y="21921"/>
                    </a:lnTo>
                    <a:cubicBezTo>
                      <a:pt x="65319" y="19029"/>
                      <a:pt x="69880" y="16410"/>
                      <a:pt x="74589" y="14083"/>
                    </a:cubicBezTo>
                    <a:lnTo>
                      <a:pt x="83428" y="26323"/>
                    </a:lnTo>
                    <a:cubicBezTo>
                      <a:pt x="87194" y="24413"/>
                      <a:pt x="91080" y="22753"/>
                      <a:pt x="95063" y="21351"/>
                    </a:cubicBezTo>
                    <a:lnTo>
                      <a:pt x="92663" y="6557"/>
                    </a:lnTo>
                    <a:cubicBezTo>
                      <a:pt x="97667" y="4884"/>
                      <a:pt x="102762" y="3494"/>
                      <a:pt x="107923" y="2397"/>
                    </a:cubicBezTo>
                    <a:lnTo>
                      <a:pt x="113309" y="16362"/>
                    </a:lnTo>
                    <a:cubicBezTo>
                      <a:pt x="117400" y="15775"/>
                      <a:pt x="121526" y="15205"/>
                      <a:pt x="125756" y="14929"/>
                    </a:cubicBezTo>
                    <a:lnTo>
                      <a:pt x="127361" y="-107"/>
                    </a:lnTo>
                    <a:cubicBezTo>
                      <a:pt x="129978" y="-331"/>
                      <a:pt x="132605" y="-422"/>
                      <a:pt x="135233" y="-383"/>
                    </a:cubicBezTo>
                    <a:cubicBezTo>
                      <a:pt x="137857" y="-383"/>
                      <a:pt x="140412" y="-383"/>
                      <a:pt x="143070" y="-107"/>
                    </a:cubicBezTo>
                    <a:close/>
                    <a:moveTo>
                      <a:pt x="135233" y="26823"/>
                    </a:moveTo>
                    <a:cubicBezTo>
                      <a:pt x="194810" y="26891"/>
                      <a:pt x="243054" y="75242"/>
                      <a:pt x="242986" y="134819"/>
                    </a:cubicBezTo>
                    <a:cubicBezTo>
                      <a:pt x="242919" y="194395"/>
                      <a:pt x="194568" y="242639"/>
                      <a:pt x="134991" y="242572"/>
                    </a:cubicBezTo>
                    <a:cubicBezTo>
                      <a:pt x="75428" y="242505"/>
                      <a:pt x="27189" y="194175"/>
                      <a:pt x="27238" y="134611"/>
                    </a:cubicBezTo>
                    <a:cubicBezTo>
                      <a:pt x="27427" y="75079"/>
                      <a:pt x="75701" y="26899"/>
                      <a:pt x="135233" y="26823"/>
                    </a:cubicBezTo>
                    <a:close/>
                  </a:path>
                </a:pathLst>
              </a:custGeom>
              <a:grpFill/>
              <a:ln w="1718"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C0EF719D-3F7A-32FB-5EF4-460C7A3830A5}"/>
                  </a:ext>
                </a:extLst>
              </p:cNvPr>
              <p:cNvSpPr/>
              <p:nvPr/>
            </p:nvSpPr>
            <p:spPr>
              <a:xfrm>
                <a:off x="954545" y="718755"/>
                <a:ext cx="102977" cy="66996"/>
              </a:xfrm>
              <a:custGeom>
                <a:avLst/>
                <a:gdLst>
                  <a:gd name="connsiteX0" fmla="*/ -52 w 102977"/>
                  <a:gd name="connsiteY0" fmla="*/ -254 h 66996"/>
                  <a:gd name="connsiteX1" fmla="*/ 98138 w 102977"/>
                  <a:gd name="connsiteY1" fmla="*/ -254 h 66996"/>
                  <a:gd name="connsiteX2" fmla="*/ 100416 w 102977"/>
                  <a:gd name="connsiteY2" fmla="*/ 2733 h 66996"/>
                  <a:gd name="connsiteX3" fmla="*/ 100416 w 102977"/>
                  <a:gd name="connsiteY3" fmla="*/ 27315 h 66996"/>
                  <a:gd name="connsiteX4" fmla="*/ 86382 w 102977"/>
                  <a:gd name="connsiteY4" fmla="*/ 39571 h 66996"/>
                  <a:gd name="connsiteX5" fmla="*/ 96601 w 102977"/>
                  <a:gd name="connsiteY5" fmla="*/ 60286 h 66996"/>
                  <a:gd name="connsiteX6" fmla="*/ 102816 w 102977"/>
                  <a:gd name="connsiteY6" fmla="*/ 66605 h 66996"/>
                  <a:gd name="connsiteX7" fmla="*/ 102816 w 102977"/>
                  <a:gd name="connsiteY7" fmla="*/ 66605 h 66996"/>
                  <a:gd name="connsiteX8" fmla="*/ 27792 w 102977"/>
                  <a:gd name="connsiteY8" fmla="*/ 66605 h 66996"/>
                  <a:gd name="connsiteX9" fmla="*/ 37321 w 102977"/>
                  <a:gd name="connsiteY9" fmla="*/ 59907 h 66996"/>
                  <a:gd name="connsiteX10" fmla="*/ 40135 w 102977"/>
                  <a:gd name="connsiteY10" fmla="*/ 38035 h 66996"/>
                  <a:gd name="connsiteX11" fmla="*/ 36786 w 102977"/>
                  <a:gd name="connsiteY11" fmla="*/ 33339 h 66996"/>
                  <a:gd name="connsiteX12" fmla="*/ 24702 w 102977"/>
                  <a:gd name="connsiteY12" fmla="*/ 26434 h 66996"/>
                  <a:gd name="connsiteX13" fmla="*/ 26152 w 102977"/>
                  <a:gd name="connsiteY13" fmla="*/ 20496 h 66996"/>
                  <a:gd name="connsiteX14" fmla="*/ 30313 w 102977"/>
                  <a:gd name="connsiteY14" fmla="*/ 7117 h 66996"/>
                  <a:gd name="connsiteX15" fmla="*/ 23269 w 102977"/>
                  <a:gd name="connsiteY15" fmla="*/ 5667 h 66996"/>
                  <a:gd name="connsiteX16" fmla="*/ 16140 w 102977"/>
                  <a:gd name="connsiteY16" fmla="*/ 24415 h 66996"/>
                  <a:gd name="connsiteX17" fmla="*/ 8234 w 102977"/>
                  <a:gd name="connsiteY17" fmla="*/ 23293 h 66996"/>
                  <a:gd name="connsiteX18" fmla="*/ 4867 w 102977"/>
                  <a:gd name="connsiteY18" fmla="*/ 22205 h 66996"/>
                  <a:gd name="connsiteX19" fmla="*/ 1329 w 102977"/>
                  <a:gd name="connsiteY19" fmla="*/ 19391 h 66996"/>
                  <a:gd name="connsiteX20" fmla="*/ 811 w 102977"/>
                  <a:gd name="connsiteY20" fmla="*/ 17665 h 66996"/>
                  <a:gd name="connsiteX21" fmla="*/ -121 w 102977"/>
                  <a:gd name="connsiteY21" fmla="*/ -392 h 6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77" h="66996">
                    <a:moveTo>
                      <a:pt x="-52" y="-254"/>
                    </a:moveTo>
                    <a:lnTo>
                      <a:pt x="98138" y="-254"/>
                    </a:lnTo>
                    <a:lnTo>
                      <a:pt x="100416" y="2733"/>
                    </a:lnTo>
                    <a:lnTo>
                      <a:pt x="100416" y="27315"/>
                    </a:lnTo>
                    <a:cubicBezTo>
                      <a:pt x="92803" y="29870"/>
                      <a:pt x="87469" y="31164"/>
                      <a:pt x="86382" y="39571"/>
                    </a:cubicBezTo>
                    <a:cubicBezTo>
                      <a:pt x="85467" y="48651"/>
                      <a:pt x="91336" y="54400"/>
                      <a:pt x="96601" y="60286"/>
                    </a:cubicBezTo>
                    <a:cubicBezTo>
                      <a:pt x="98788" y="62277"/>
                      <a:pt x="100862" y="64385"/>
                      <a:pt x="102816" y="66605"/>
                    </a:cubicBezTo>
                    <a:cubicBezTo>
                      <a:pt x="102816" y="66605"/>
                      <a:pt x="102902" y="66605"/>
                      <a:pt x="102816" y="66605"/>
                    </a:cubicBezTo>
                    <a:cubicBezTo>
                      <a:pt x="83361" y="66242"/>
                      <a:pt x="47195" y="66605"/>
                      <a:pt x="27792" y="66605"/>
                    </a:cubicBezTo>
                    <a:cubicBezTo>
                      <a:pt x="26929" y="65672"/>
                      <a:pt x="35854" y="61426"/>
                      <a:pt x="37321" y="59907"/>
                    </a:cubicBezTo>
                    <a:cubicBezTo>
                      <a:pt x="40774" y="53623"/>
                      <a:pt x="43087" y="44491"/>
                      <a:pt x="40135" y="38035"/>
                    </a:cubicBezTo>
                    <a:cubicBezTo>
                      <a:pt x="39199" y="36348"/>
                      <a:pt x="38076" y="34774"/>
                      <a:pt x="36786" y="33339"/>
                    </a:cubicBezTo>
                    <a:cubicBezTo>
                      <a:pt x="32919" y="30871"/>
                      <a:pt x="29121" y="27798"/>
                      <a:pt x="24702" y="26434"/>
                    </a:cubicBezTo>
                    <a:cubicBezTo>
                      <a:pt x="25049" y="24423"/>
                      <a:pt x="25534" y="22440"/>
                      <a:pt x="26152" y="20496"/>
                    </a:cubicBezTo>
                    <a:cubicBezTo>
                      <a:pt x="27775" y="14610"/>
                      <a:pt x="28724" y="12711"/>
                      <a:pt x="30313" y="7117"/>
                    </a:cubicBezTo>
                    <a:cubicBezTo>
                      <a:pt x="31141" y="4563"/>
                      <a:pt x="24996" y="730"/>
                      <a:pt x="23269" y="5667"/>
                    </a:cubicBezTo>
                    <a:cubicBezTo>
                      <a:pt x="20904" y="12659"/>
                      <a:pt x="18678" y="17164"/>
                      <a:pt x="16140" y="24415"/>
                    </a:cubicBezTo>
                    <a:cubicBezTo>
                      <a:pt x="13556" y="23738"/>
                      <a:pt x="10904" y="23362"/>
                      <a:pt x="8234" y="23293"/>
                    </a:cubicBezTo>
                    <a:cubicBezTo>
                      <a:pt x="7048" y="23172"/>
                      <a:pt x="5900" y="22801"/>
                      <a:pt x="4867" y="22205"/>
                    </a:cubicBezTo>
                    <a:cubicBezTo>
                      <a:pt x="3298" y="21903"/>
                      <a:pt x="1978" y="20852"/>
                      <a:pt x="1329" y="19391"/>
                    </a:cubicBezTo>
                    <a:cubicBezTo>
                      <a:pt x="1108" y="18832"/>
                      <a:pt x="933" y="18254"/>
                      <a:pt x="811" y="17665"/>
                    </a:cubicBezTo>
                    <a:cubicBezTo>
                      <a:pt x="673" y="12037"/>
                      <a:pt x="-173" y="6203"/>
                      <a:pt x="-121" y="-392"/>
                    </a:cubicBezTo>
                    <a:close/>
                  </a:path>
                </a:pathLst>
              </a:custGeom>
              <a:grpFill/>
              <a:ln w="1718"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35840B7C-4126-C454-84FB-8E1EC43713F2}"/>
                  </a:ext>
                </a:extLst>
              </p:cNvPr>
              <p:cNvSpPr/>
              <p:nvPr/>
            </p:nvSpPr>
            <p:spPr>
              <a:xfrm>
                <a:off x="1057036" y="717978"/>
                <a:ext cx="45538" cy="60995"/>
              </a:xfrm>
              <a:custGeom>
                <a:avLst/>
                <a:gdLst>
                  <a:gd name="connsiteX0" fmla="*/ -89 w 45538"/>
                  <a:gd name="connsiteY0" fmla="*/ 1870 h 60995"/>
                  <a:gd name="connsiteX1" fmla="*/ 30984 w 45538"/>
                  <a:gd name="connsiteY1" fmla="*/ 1870 h 60995"/>
                  <a:gd name="connsiteX2" fmla="*/ 30984 w 45538"/>
                  <a:gd name="connsiteY2" fmla="*/ 1645 h 60995"/>
                  <a:gd name="connsiteX3" fmla="*/ 31968 w 45538"/>
                  <a:gd name="connsiteY3" fmla="*/ 730 h 60995"/>
                  <a:gd name="connsiteX4" fmla="*/ 34626 w 45538"/>
                  <a:gd name="connsiteY4" fmla="*/ -392 h 60995"/>
                  <a:gd name="connsiteX5" fmla="*/ 38182 w 45538"/>
                  <a:gd name="connsiteY5" fmla="*/ 143 h 60995"/>
                  <a:gd name="connsiteX6" fmla="*/ 39304 w 45538"/>
                  <a:gd name="connsiteY6" fmla="*/ 1870 h 60995"/>
                  <a:gd name="connsiteX7" fmla="*/ 45415 w 45538"/>
                  <a:gd name="connsiteY7" fmla="*/ 1870 h 60995"/>
                  <a:gd name="connsiteX8" fmla="*/ 43085 w 45538"/>
                  <a:gd name="connsiteY8" fmla="*/ 4977 h 60995"/>
                  <a:gd name="connsiteX9" fmla="*/ 41030 w 45538"/>
                  <a:gd name="connsiteY9" fmla="*/ 6099 h 60995"/>
                  <a:gd name="connsiteX10" fmla="*/ 40064 w 45538"/>
                  <a:gd name="connsiteY10" fmla="*/ 6375 h 60995"/>
                  <a:gd name="connsiteX11" fmla="*/ 40064 w 45538"/>
                  <a:gd name="connsiteY11" fmla="*/ 6876 h 60995"/>
                  <a:gd name="connsiteX12" fmla="*/ 40064 w 45538"/>
                  <a:gd name="connsiteY12" fmla="*/ 9672 h 60995"/>
                  <a:gd name="connsiteX13" fmla="*/ 36698 w 45538"/>
                  <a:gd name="connsiteY13" fmla="*/ 14351 h 60995"/>
                  <a:gd name="connsiteX14" fmla="*/ 36698 w 45538"/>
                  <a:gd name="connsiteY14" fmla="*/ 21359 h 60995"/>
                  <a:gd name="connsiteX15" fmla="*/ 38061 w 45538"/>
                  <a:gd name="connsiteY15" fmla="*/ 21359 h 60995"/>
                  <a:gd name="connsiteX16" fmla="*/ 40254 w 45538"/>
                  <a:gd name="connsiteY16" fmla="*/ 24328 h 60995"/>
                  <a:gd name="connsiteX17" fmla="*/ 40616 w 45538"/>
                  <a:gd name="connsiteY17" fmla="*/ 32960 h 60995"/>
                  <a:gd name="connsiteX18" fmla="*/ 37889 w 45538"/>
                  <a:gd name="connsiteY18" fmla="*/ 37414 h 60995"/>
                  <a:gd name="connsiteX19" fmla="*/ 36715 w 45538"/>
                  <a:gd name="connsiteY19" fmla="*/ 37414 h 60995"/>
                  <a:gd name="connsiteX20" fmla="*/ 36715 w 45538"/>
                  <a:gd name="connsiteY20" fmla="*/ 44319 h 60995"/>
                  <a:gd name="connsiteX21" fmla="*/ 39632 w 45538"/>
                  <a:gd name="connsiteY21" fmla="*/ 46217 h 60995"/>
                  <a:gd name="connsiteX22" fmla="*/ 40012 w 45538"/>
                  <a:gd name="connsiteY22" fmla="*/ 57559 h 60995"/>
                  <a:gd name="connsiteX23" fmla="*/ 37440 w 45538"/>
                  <a:gd name="connsiteY23" fmla="*/ 60338 h 60995"/>
                  <a:gd name="connsiteX24" fmla="*/ 33452 w 45538"/>
                  <a:gd name="connsiteY24" fmla="*/ 60338 h 60995"/>
                  <a:gd name="connsiteX25" fmla="*/ 31122 w 45538"/>
                  <a:gd name="connsiteY25" fmla="*/ 59182 h 60995"/>
                  <a:gd name="connsiteX26" fmla="*/ 31122 w 45538"/>
                  <a:gd name="connsiteY26" fmla="*/ 45475 h 60995"/>
                  <a:gd name="connsiteX27" fmla="*/ 32900 w 45538"/>
                  <a:gd name="connsiteY27" fmla="*/ 44491 h 60995"/>
                  <a:gd name="connsiteX28" fmla="*/ 34005 w 45538"/>
                  <a:gd name="connsiteY28" fmla="*/ 44491 h 60995"/>
                  <a:gd name="connsiteX29" fmla="*/ 34005 w 45538"/>
                  <a:gd name="connsiteY29" fmla="*/ 37586 h 60995"/>
                  <a:gd name="connsiteX30" fmla="*/ 32986 w 45538"/>
                  <a:gd name="connsiteY30" fmla="*/ 37586 h 60995"/>
                  <a:gd name="connsiteX31" fmla="*/ 30690 w 45538"/>
                  <a:gd name="connsiteY31" fmla="*/ 36257 h 60995"/>
                  <a:gd name="connsiteX32" fmla="*/ 29896 w 45538"/>
                  <a:gd name="connsiteY32" fmla="*/ 33357 h 60995"/>
                  <a:gd name="connsiteX33" fmla="*/ 29896 w 45538"/>
                  <a:gd name="connsiteY33" fmla="*/ 25347 h 60995"/>
                  <a:gd name="connsiteX34" fmla="*/ 32485 w 45538"/>
                  <a:gd name="connsiteY34" fmla="*/ 21446 h 60995"/>
                  <a:gd name="connsiteX35" fmla="*/ 33987 w 45538"/>
                  <a:gd name="connsiteY35" fmla="*/ 21446 h 60995"/>
                  <a:gd name="connsiteX36" fmla="*/ 33987 w 45538"/>
                  <a:gd name="connsiteY36" fmla="*/ 13936 h 60995"/>
                  <a:gd name="connsiteX37" fmla="*/ 33815 w 45538"/>
                  <a:gd name="connsiteY37" fmla="*/ 13936 h 60995"/>
                  <a:gd name="connsiteX38" fmla="*/ 33728 w 45538"/>
                  <a:gd name="connsiteY38" fmla="*/ 13056 h 60995"/>
                  <a:gd name="connsiteX39" fmla="*/ 32641 w 45538"/>
                  <a:gd name="connsiteY39" fmla="*/ 13056 h 60995"/>
                  <a:gd name="connsiteX40" fmla="*/ 32468 w 45538"/>
                  <a:gd name="connsiteY40" fmla="*/ 13884 h 60995"/>
                  <a:gd name="connsiteX41" fmla="*/ 32347 w 45538"/>
                  <a:gd name="connsiteY41" fmla="*/ 13971 h 60995"/>
                  <a:gd name="connsiteX42" fmla="*/ 29533 w 45538"/>
                  <a:gd name="connsiteY42" fmla="*/ 16405 h 60995"/>
                  <a:gd name="connsiteX43" fmla="*/ 29033 w 45538"/>
                  <a:gd name="connsiteY43" fmla="*/ 16612 h 60995"/>
                  <a:gd name="connsiteX44" fmla="*/ 16742 w 45538"/>
                  <a:gd name="connsiteY44" fmla="*/ 22896 h 60995"/>
                  <a:gd name="connsiteX45" fmla="*/ 13963 w 45538"/>
                  <a:gd name="connsiteY45" fmla="*/ 23655 h 60995"/>
                  <a:gd name="connsiteX46" fmla="*/ 2811 w 45538"/>
                  <a:gd name="connsiteY46" fmla="*/ 26245 h 60995"/>
                  <a:gd name="connsiteX47" fmla="*/ -124 w 45538"/>
                  <a:gd name="connsiteY47" fmla="*/ 26469 h 60995"/>
                  <a:gd name="connsiteX48" fmla="*/ -124 w 45538"/>
                  <a:gd name="connsiteY48" fmla="*/ 1870 h 60995"/>
                  <a:gd name="connsiteX49" fmla="*/ 36646 w 45538"/>
                  <a:gd name="connsiteY49" fmla="*/ 46476 h 60995"/>
                  <a:gd name="connsiteX50" fmla="*/ 36646 w 45538"/>
                  <a:gd name="connsiteY50" fmla="*/ 47391 h 60995"/>
                  <a:gd name="connsiteX51" fmla="*/ 34039 w 45538"/>
                  <a:gd name="connsiteY51" fmla="*/ 47512 h 60995"/>
                  <a:gd name="connsiteX52" fmla="*/ 34039 w 45538"/>
                  <a:gd name="connsiteY52" fmla="*/ 46632 h 60995"/>
                  <a:gd name="connsiteX53" fmla="*/ 33141 w 45538"/>
                  <a:gd name="connsiteY53" fmla="*/ 46632 h 60995"/>
                  <a:gd name="connsiteX54" fmla="*/ 32658 w 45538"/>
                  <a:gd name="connsiteY54" fmla="*/ 57835 h 60995"/>
                  <a:gd name="connsiteX55" fmla="*/ 37992 w 45538"/>
                  <a:gd name="connsiteY55" fmla="*/ 57594 h 60995"/>
                  <a:gd name="connsiteX56" fmla="*/ 37578 w 45538"/>
                  <a:gd name="connsiteY56" fmla="*/ 46632 h 60995"/>
                  <a:gd name="connsiteX57" fmla="*/ 36646 w 45538"/>
                  <a:gd name="connsiteY57" fmla="*/ 46494 h 60995"/>
                  <a:gd name="connsiteX58" fmla="*/ 36646 w 45538"/>
                  <a:gd name="connsiteY58" fmla="*/ 23586 h 60995"/>
                  <a:gd name="connsiteX59" fmla="*/ 36646 w 45538"/>
                  <a:gd name="connsiteY59" fmla="*/ 23862 h 60995"/>
                  <a:gd name="connsiteX60" fmla="*/ 34039 w 45538"/>
                  <a:gd name="connsiteY60" fmla="*/ 23949 h 60995"/>
                  <a:gd name="connsiteX61" fmla="*/ 34039 w 45538"/>
                  <a:gd name="connsiteY61" fmla="*/ 23603 h 60995"/>
                  <a:gd name="connsiteX62" fmla="*/ 32710 w 45538"/>
                  <a:gd name="connsiteY62" fmla="*/ 23603 h 60995"/>
                  <a:gd name="connsiteX63" fmla="*/ 31899 w 45538"/>
                  <a:gd name="connsiteY63" fmla="*/ 31889 h 60995"/>
                  <a:gd name="connsiteX64" fmla="*/ 32365 w 45538"/>
                  <a:gd name="connsiteY64" fmla="*/ 34755 h 60995"/>
                  <a:gd name="connsiteX65" fmla="*/ 34091 w 45538"/>
                  <a:gd name="connsiteY65" fmla="*/ 35463 h 60995"/>
                  <a:gd name="connsiteX66" fmla="*/ 34091 w 45538"/>
                  <a:gd name="connsiteY66" fmla="*/ 35307 h 60995"/>
                  <a:gd name="connsiteX67" fmla="*/ 35544 w 45538"/>
                  <a:gd name="connsiteY67" fmla="*/ 34154 h 60995"/>
                  <a:gd name="connsiteX68" fmla="*/ 36698 w 45538"/>
                  <a:gd name="connsiteY68" fmla="*/ 35307 h 60995"/>
                  <a:gd name="connsiteX69" fmla="*/ 36698 w 45538"/>
                  <a:gd name="connsiteY69" fmla="*/ 35463 h 60995"/>
                  <a:gd name="connsiteX70" fmla="*/ 38303 w 45538"/>
                  <a:gd name="connsiteY70" fmla="*/ 34375 h 60995"/>
                  <a:gd name="connsiteX71" fmla="*/ 38665 w 45538"/>
                  <a:gd name="connsiteY71" fmla="*/ 31700 h 60995"/>
                  <a:gd name="connsiteX72" fmla="*/ 38579 w 45538"/>
                  <a:gd name="connsiteY72" fmla="*/ 27298 h 60995"/>
                  <a:gd name="connsiteX73" fmla="*/ 37630 w 45538"/>
                  <a:gd name="connsiteY73" fmla="*/ 23586 h 60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5538" h="60995">
                    <a:moveTo>
                      <a:pt x="-89" y="1870"/>
                    </a:moveTo>
                    <a:lnTo>
                      <a:pt x="30984" y="1870"/>
                    </a:lnTo>
                    <a:cubicBezTo>
                      <a:pt x="30989" y="1795"/>
                      <a:pt x="30989" y="1719"/>
                      <a:pt x="30984" y="1645"/>
                    </a:cubicBezTo>
                    <a:cubicBezTo>
                      <a:pt x="31225" y="989"/>
                      <a:pt x="31277" y="955"/>
                      <a:pt x="31968" y="730"/>
                    </a:cubicBezTo>
                    <a:cubicBezTo>
                      <a:pt x="32750" y="147"/>
                      <a:pt x="33663" y="-238"/>
                      <a:pt x="34626" y="-392"/>
                    </a:cubicBezTo>
                    <a:cubicBezTo>
                      <a:pt x="35827" y="-338"/>
                      <a:pt x="37019" y="-159"/>
                      <a:pt x="38182" y="143"/>
                    </a:cubicBezTo>
                    <a:cubicBezTo>
                      <a:pt x="38717" y="402"/>
                      <a:pt x="39028" y="1283"/>
                      <a:pt x="39304" y="1870"/>
                    </a:cubicBezTo>
                    <a:lnTo>
                      <a:pt x="45415" y="1870"/>
                    </a:lnTo>
                    <a:cubicBezTo>
                      <a:pt x="45035" y="3151"/>
                      <a:pt x="44208" y="4254"/>
                      <a:pt x="43085" y="4977"/>
                    </a:cubicBezTo>
                    <a:cubicBezTo>
                      <a:pt x="42429" y="5402"/>
                      <a:pt x="41742" y="5778"/>
                      <a:pt x="41030" y="6099"/>
                    </a:cubicBezTo>
                    <a:cubicBezTo>
                      <a:pt x="40728" y="6253"/>
                      <a:pt x="40400" y="6346"/>
                      <a:pt x="40064" y="6375"/>
                    </a:cubicBezTo>
                    <a:cubicBezTo>
                      <a:pt x="40038" y="6541"/>
                      <a:pt x="40038" y="6710"/>
                      <a:pt x="40064" y="6876"/>
                    </a:cubicBezTo>
                    <a:cubicBezTo>
                      <a:pt x="40064" y="7704"/>
                      <a:pt x="39977" y="8757"/>
                      <a:pt x="40064" y="9672"/>
                    </a:cubicBezTo>
                    <a:cubicBezTo>
                      <a:pt x="40342" y="11873"/>
                      <a:pt x="38873" y="13916"/>
                      <a:pt x="36698" y="14351"/>
                    </a:cubicBezTo>
                    <a:lnTo>
                      <a:pt x="36698" y="21359"/>
                    </a:lnTo>
                    <a:lnTo>
                      <a:pt x="38061" y="21359"/>
                    </a:lnTo>
                    <a:cubicBezTo>
                      <a:pt x="39701" y="22412"/>
                      <a:pt x="40064" y="23085"/>
                      <a:pt x="40254" y="24328"/>
                    </a:cubicBezTo>
                    <a:cubicBezTo>
                      <a:pt x="40651" y="26935"/>
                      <a:pt x="40392" y="30284"/>
                      <a:pt x="40616" y="32960"/>
                    </a:cubicBezTo>
                    <a:cubicBezTo>
                      <a:pt x="40526" y="34812"/>
                      <a:pt x="39497" y="36492"/>
                      <a:pt x="37889" y="37414"/>
                    </a:cubicBezTo>
                    <a:lnTo>
                      <a:pt x="36715" y="37414"/>
                    </a:lnTo>
                    <a:lnTo>
                      <a:pt x="36715" y="44319"/>
                    </a:lnTo>
                    <a:cubicBezTo>
                      <a:pt x="38006" y="44215"/>
                      <a:pt x="39204" y="44995"/>
                      <a:pt x="39632" y="46217"/>
                    </a:cubicBezTo>
                    <a:cubicBezTo>
                      <a:pt x="40702" y="48185"/>
                      <a:pt x="40495" y="55125"/>
                      <a:pt x="40012" y="57559"/>
                    </a:cubicBezTo>
                    <a:cubicBezTo>
                      <a:pt x="39663" y="58852"/>
                      <a:pt x="38702" y="59891"/>
                      <a:pt x="37440" y="60338"/>
                    </a:cubicBezTo>
                    <a:cubicBezTo>
                      <a:pt x="36135" y="60692"/>
                      <a:pt x="34757" y="60692"/>
                      <a:pt x="33452" y="60338"/>
                    </a:cubicBezTo>
                    <a:cubicBezTo>
                      <a:pt x="32548" y="60295"/>
                      <a:pt x="31703" y="59876"/>
                      <a:pt x="31122" y="59182"/>
                    </a:cubicBezTo>
                    <a:cubicBezTo>
                      <a:pt x="29257" y="56454"/>
                      <a:pt x="29499" y="47650"/>
                      <a:pt x="31122" y="45475"/>
                    </a:cubicBezTo>
                    <a:cubicBezTo>
                      <a:pt x="31652" y="45045"/>
                      <a:pt x="32254" y="44712"/>
                      <a:pt x="32900" y="44491"/>
                    </a:cubicBezTo>
                    <a:lnTo>
                      <a:pt x="34005" y="44491"/>
                    </a:lnTo>
                    <a:lnTo>
                      <a:pt x="34005" y="37586"/>
                    </a:lnTo>
                    <a:lnTo>
                      <a:pt x="32986" y="37586"/>
                    </a:lnTo>
                    <a:cubicBezTo>
                      <a:pt x="32144" y="37293"/>
                      <a:pt x="31365" y="36842"/>
                      <a:pt x="30690" y="36257"/>
                    </a:cubicBezTo>
                    <a:cubicBezTo>
                      <a:pt x="30112" y="35406"/>
                      <a:pt x="29832" y="34386"/>
                      <a:pt x="29896" y="33357"/>
                    </a:cubicBezTo>
                    <a:cubicBezTo>
                      <a:pt x="29896" y="31078"/>
                      <a:pt x="30086" y="28057"/>
                      <a:pt x="29896" y="25347"/>
                    </a:cubicBezTo>
                    <a:cubicBezTo>
                      <a:pt x="29875" y="23638"/>
                      <a:pt x="30902" y="22091"/>
                      <a:pt x="32485" y="21446"/>
                    </a:cubicBezTo>
                    <a:lnTo>
                      <a:pt x="33987" y="21446"/>
                    </a:lnTo>
                    <a:lnTo>
                      <a:pt x="33987" y="13936"/>
                    </a:lnTo>
                    <a:lnTo>
                      <a:pt x="33815" y="13936"/>
                    </a:lnTo>
                    <a:cubicBezTo>
                      <a:pt x="33642" y="13936"/>
                      <a:pt x="33815" y="13246"/>
                      <a:pt x="33728" y="13056"/>
                    </a:cubicBezTo>
                    <a:lnTo>
                      <a:pt x="32641" y="13056"/>
                    </a:lnTo>
                    <a:cubicBezTo>
                      <a:pt x="32641" y="13280"/>
                      <a:pt x="32744" y="13626"/>
                      <a:pt x="32468" y="13884"/>
                    </a:cubicBezTo>
                    <a:lnTo>
                      <a:pt x="32347" y="13971"/>
                    </a:lnTo>
                    <a:cubicBezTo>
                      <a:pt x="31213" y="14523"/>
                      <a:pt x="30243" y="15362"/>
                      <a:pt x="29533" y="16405"/>
                    </a:cubicBezTo>
                    <a:cubicBezTo>
                      <a:pt x="29345" y="16398"/>
                      <a:pt x="29162" y="16474"/>
                      <a:pt x="29033" y="16612"/>
                    </a:cubicBezTo>
                    <a:cubicBezTo>
                      <a:pt x="25170" y="19136"/>
                      <a:pt x="21049" y="21242"/>
                      <a:pt x="16742" y="22896"/>
                    </a:cubicBezTo>
                    <a:cubicBezTo>
                      <a:pt x="15803" y="23101"/>
                      <a:pt x="14876" y="23355"/>
                      <a:pt x="13963" y="23655"/>
                    </a:cubicBezTo>
                    <a:cubicBezTo>
                      <a:pt x="9267" y="24777"/>
                      <a:pt x="5245" y="25537"/>
                      <a:pt x="2811" y="26245"/>
                    </a:cubicBezTo>
                    <a:cubicBezTo>
                      <a:pt x="1839" y="26383"/>
                      <a:pt x="858" y="26457"/>
                      <a:pt x="-124" y="26469"/>
                    </a:cubicBezTo>
                    <a:lnTo>
                      <a:pt x="-124" y="1870"/>
                    </a:lnTo>
                    <a:close/>
                    <a:moveTo>
                      <a:pt x="36646" y="46476"/>
                    </a:moveTo>
                    <a:lnTo>
                      <a:pt x="36646" y="47391"/>
                    </a:lnTo>
                    <a:cubicBezTo>
                      <a:pt x="36646" y="48686"/>
                      <a:pt x="34039" y="48669"/>
                      <a:pt x="34039" y="47512"/>
                    </a:cubicBezTo>
                    <a:lnTo>
                      <a:pt x="34039" y="46632"/>
                    </a:lnTo>
                    <a:cubicBezTo>
                      <a:pt x="33659" y="46632"/>
                      <a:pt x="33435" y="46494"/>
                      <a:pt x="33141" y="46632"/>
                    </a:cubicBezTo>
                    <a:cubicBezTo>
                      <a:pt x="31674" y="46632"/>
                      <a:pt x="31415" y="56299"/>
                      <a:pt x="32658" y="57835"/>
                    </a:cubicBezTo>
                    <a:cubicBezTo>
                      <a:pt x="33452" y="58750"/>
                      <a:pt x="37578" y="59251"/>
                      <a:pt x="37992" y="57594"/>
                    </a:cubicBezTo>
                    <a:cubicBezTo>
                      <a:pt x="38700" y="55384"/>
                      <a:pt x="39011" y="47598"/>
                      <a:pt x="37578" y="46632"/>
                    </a:cubicBezTo>
                    <a:cubicBezTo>
                      <a:pt x="37281" y="46520"/>
                      <a:pt x="36963" y="46473"/>
                      <a:pt x="36646" y="46494"/>
                    </a:cubicBezTo>
                    <a:close/>
                    <a:moveTo>
                      <a:pt x="36646" y="23586"/>
                    </a:moveTo>
                    <a:lnTo>
                      <a:pt x="36646" y="23862"/>
                    </a:lnTo>
                    <a:cubicBezTo>
                      <a:pt x="36439" y="25071"/>
                      <a:pt x="33866" y="24967"/>
                      <a:pt x="34039" y="23949"/>
                    </a:cubicBezTo>
                    <a:lnTo>
                      <a:pt x="34039" y="23603"/>
                    </a:lnTo>
                    <a:cubicBezTo>
                      <a:pt x="33597" y="23572"/>
                      <a:pt x="33152" y="23572"/>
                      <a:pt x="32710" y="23603"/>
                    </a:cubicBezTo>
                    <a:cubicBezTo>
                      <a:pt x="31553" y="24363"/>
                      <a:pt x="31899" y="30508"/>
                      <a:pt x="31899" y="31889"/>
                    </a:cubicBezTo>
                    <a:cubicBezTo>
                      <a:pt x="31845" y="32866"/>
                      <a:pt x="32004" y="33845"/>
                      <a:pt x="32365" y="34755"/>
                    </a:cubicBezTo>
                    <a:cubicBezTo>
                      <a:pt x="32537" y="35256"/>
                      <a:pt x="33228" y="35307"/>
                      <a:pt x="34091" y="35463"/>
                    </a:cubicBezTo>
                    <a:lnTo>
                      <a:pt x="34091" y="35307"/>
                    </a:lnTo>
                    <a:cubicBezTo>
                      <a:pt x="34174" y="34588"/>
                      <a:pt x="34824" y="34071"/>
                      <a:pt x="35544" y="34154"/>
                    </a:cubicBezTo>
                    <a:cubicBezTo>
                      <a:pt x="36150" y="34223"/>
                      <a:pt x="36628" y="34701"/>
                      <a:pt x="36698" y="35307"/>
                    </a:cubicBezTo>
                    <a:lnTo>
                      <a:pt x="36698" y="35463"/>
                    </a:lnTo>
                    <a:cubicBezTo>
                      <a:pt x="37492" y="35290"/>
                      <a:pt x="38061" y="35083"/>
                      <a:pt x="38303" y="34375"/>
                    </a:cubicBezTo>
                    <a:cubicBezTo>
                      <a:pt x="38598" y="33516"/>
                      <a:pt x="38722" y="32606"/>
                      <a:pt x="38665" y="31700"/>
                    </a:cubicBezTo>
                    <a:cubicBezTo>
                      <a:pt x="38579" y="30267"/>
                      <a:pt x="38562" y="28592"/>
                      <a:pt x="38579" y="27298"/>
                    </a:cubicBezTo>
                    <a:cubicBezTo>
                      <a:pt x="38596" y="26003"/>
                      <a:pt x="38752" y="24346"/>
                      <a:pt x="37630" y="23586"/>
                    </a:cubicBezTo>
                    <a:close/>
                  </a:path>
                </a:pathLst>
              </a:custGeom>
              <a:grpFill/>
              <a:ln w="1718"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52668270-AE38-F95D-C894-96CE6EDBF17B}"/>
                  </a:ext>
                </a:extLst>
              </p:cNvPr>
              <p:cNvSpPr/>
              <p:nvPr/>
            </p:nvSpPr>
            <p:spPr>
              <a:xfrm>
                <a:off x="978567" y="787029"/>
                <a:ext cx="81990" cy="8424"/>
              </a:xfrm>
              <a:custGeom>
                <a:avLst/>
                <a:gdLst>
                  <a:gd name="connsiteX0" fmla="*/ 1871 w 81990"/>
                  <a:gd name="connsiteY0" fmla="*/ -392 h 8424"/>
                  <a:gd name="connsiteX1" fmla="*/ 79294 w 81990"/>
                  <a:gd name="connsiteY1" fmla="*/ -392 h 8424"/>
                  <a:gd name="connsiteX2" fmla="*/ 81866 w 81990"/>
                  <a:gd name="connsiteY2" fmla="*/ 1335 h 8424"/>
                  <a:gd name="connsiteX3" fmla="*/ 81866 w 81990"/>
                  <a:gd name="connsiteY3" fmla="*/ 7653 h 8424"/>
                  <a:gd name="connsiteX4" fmla="*/ 80606 w 81990"/>
                  <a:gd name="connsiteY4" fmla="*/ 7653 h 8424"/>
                  <a:gd name="connsiteX5" fmla="*/ 78535 w 81990"/>
                  <a:gd name="connsiteY5" fmla="*/ 7273 h 8424"/>
                  <a:gd name="connsiteX6" fmla="*/ 4219 w 81990"/>
                  <a:gd name="connsiteY6" fmla="*/ 7428 h 8424"/>
                  <a:gd name="connsiteX7" fmla="*/ 1923 w 81990"/>
                  <a:gd name="connsiteY7" fmla="*/ 8032 h 8424"/>
                  <a:gd name="connsiteX8" fmla="*/ -28 w 81990"/>
                  <a:gd name="connsiteY8" fmla="*/ 8032 h 8424"/>
                  <a:gd name="connsiteX9" fmla="*/ 1871 w 81990"/>
                  <a:gd name="connsiteY9" fmla="*/ -374 h 8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90" h="8424">
                    <a:moveTo>
                      <a:pt x="1871" y="-392"/>
                    </a:moveTo>
                    <a:lnTo>
                      <a:pt x="79294" y="-392"/>
                    </a:lnTo>
                    <a:cubicBezTo>
                      <a:pt x="81021" y="-392"/>
                      <a:pt x="81314" y="696"/>
                      <a:pt x="81866" y="1335"/>
                    </a:cubicBezTo>
                    <a:lnTo>
                      <a:pt x="81866" y="7653"/>
                    </a:lnTo>
                    <a:lnTo>
                      <a:pt x="80606" y="7653"/>
                    </a:lnTo>
                    <a:cubicBezTo>
                      <a:pt x="80002" y="7773"/>
                      <a:pt x="79139" y="7273"/>
                      <a:pt x="78535" y="7273"/>
                    </a:cubicBezTo>
                    <a:cubicBezTo>
                      <a:pt x="53383" y="7273"/>
                      <a:pt x="29474" y="7273"/>
                      <a:pt x="4219" y="7428"/>
                    </a:cubicBezTo>
                    <a:cubicBezTo>
                      <a:pt x="3839" y="7428"/>
                      <a:pt x="2337" y="8032"/>
                      <a:pt x="1923" y="8032"/>
                    </a:cubicBezTo>
                    <a:lnTo>
                      <a:pt x="-28" y="8032"/>
                    </a:lnTo>
                    <a:cubicBezTo>
                      <a:pt x="-28" y="6876"/>
                      <a:pt x="-770" y="-374"/>
                      <a:pt x="1871" y="-374"/>
                    </a:cubicBezTo>
                    <a:close/>
                  </a:path>
                </a:pathLst>
              </a:custGeom>
              <a:grpFill/>
              <a:ln w="1718"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86564F90-4F2E-5F43-9161-194C536B952B}"/>
                  </a:ext>
                </a:extLst>
              </p:cNvPr>
              <p:cNvSpPr/>
              <p:nvPr/>
            </p:nvSpPr>
            <p:spPr>
              <a:xfrm>
                <a:off x="977438" y="707396"/>
                <a:ext cx="38150" cy="9494"/>
              </a:xfrm>
              <a:custGeom>
                <a:avLst/>
                <a:gdLst>
                  <a:gd name="connsiteX0" fmla="*/ -124 w 38150"/>
                  <a:gd name="connsiteY0" fmla="*/ -392 h 9494"/>
                  <a:gd name="connsiteX1" fmla="*/ 38027 w 38150"/>
                  <a:gd name="connsiteY1" fmla="*/ -392 h 9494"/>
                  <a:gd name="connsiteX2" fmla="*/ 38027 w 38150"/>
                  <a:gd name="connsiteY2" fmla="*/ 9103 h 9494"/>
                  <a:gd name="connsiteX3" fmla="*/ -124 w 38150"/>
                  <a:gd name="connsiteY3" fmla="*/ 9103 h 9494"/>
                  <a:gd name="connsiteX4" fmla="*/ -124 w 38150"/>
                  <a:gd name="connsiteY4" fmla="*/ -392 h 9494"/>
                  <a:gd name="connsiteX5" fmla="*/ 33435 w 38150"/>
                  <a:gd name="connsiteY5" fmla="*/ 713 h 9494"/>
                  <a:gd name="connsiteX6" fmla="*/ 34488 w 38150"/>
                  <a:gd name="connsiteY6" fmla="*/ 713 h 9494"/>
                  <a:gd name="connsiteX7" fmla="*/ 34488 w 38150"/>
                  <a:gd name="connsiteY7" fmla="*/ 7998 h 9494"/>
                  <a:gd name="connsiteX8" fmla="*/ 33435 w 38150"/>
                  <a:gd name="connsiteY8" fmla="*/ 7998 h 9494"/>
                  <a:gd name="connsiteX9" fmla="*/ 33435 w 38150"/>
                  <a:gd name="connsiteY9" fmla="*/ 713 h 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50" h="9494">
                    <a:moveTo>
                      <a:pt x="-124" y="-392"/>
                    </a:moveTo>
                    <a:lnTo>
                      <a:pt x="38027" y="-392"/>
                    </a:lnTo>
                    <a:lnTo>
                      <a:pt x="38027" y="9103"/>
                    </a:lnTo>
                    <a:lnTo>
                      <a:pt x="-124" y="9103"/>
                    </a:lnTo>
                    <a:lnTo>
                      <a:pt x="-124" y="-392"/>
                    </a:lnTo>
                    <a:close/>
                    <a:moveTo>
                      <a:pt x="33435" y="713"/>
                    </a:moveTo>
                    <a:lnTo>
                      <a:pt x="34488" y="713"/>
                    </a:lnTo>
                    <a:lnTo>
                      <a:pt x="34488" y="7998"/>
                    </a:lnTo>
                    <a:lnTo>
                      <a:pt x="33435" y="7998"/>
                    </a:lnTo>
                    <a:lnTo>
                      <a:pt x="33435" y="713"/>
                    </a:lnTo>
                    <a:close/>
                  </a:path>
                </a:pathLst>
              </a:custGeom>
              <a:grpFill/>
              <a:ln w="1718"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A62A48B2-2266-3FD7-33AB-90D32819CA1B}"/>
                  </a:ext>
                </a:extLst>
              </p:cNvPr>
              <p:cNvSpPr/>
              <p:nvPr/>
            </p:nvSpPr>
            <p:spPr>
              <a:xfrm>
                <a:off x="977438" y="696261"/>
                <a:ext cx="38150" cy="9477"/>
              </a:xfrm>
              <a:custGeom>
                <a:avLst/>
                <a:gdLst>
                  <a:gd name="connsiteX0" fmla="*/ -124 w 38150"/>
                  <a:gd name="connsiteY0" fmla="*/ -392 h 9477"/>
                  <a:gd name="connsiteX1" fmla="*/ 38027 w 38150"/>
                  <a:gd name="connsiteY1" fmla="*/ -392 h 9477"/>
                  <a:gd name="connsiteX2" fmla="*/ 38027 w 38150"/>
                  <a:gd name="connsiteY2" fmla="*/ 9085 h 9477"/>
                  <a:gd name="connsiteX3" fmla="*/ -124 w 38150"/>
                  <a:gd name="connsiteY3" fmla="*/ 9085 h 9477"/>
                  <a:gd name="connsiteX4" fmla="*/ -124 w 38150"/>
                  <a:gd name="connsiteY4" fmla="*/ -392 h 9477"/>
                  <a:gd name="connsiteX5" fmla="*/ 33435 w 38150"/>
                  <a:gd name="connsiteY5" fmla="*/ 696 h 9477"/>
                  <a:gd name="connsiteX6" fmla="*/ 34488 w 38150"/>
                  <a:gd name="connsiteY6" fmla="*/ 696 h 9477"/>
                  <a:gd name="connsiteX7" fmla="*/ 34488 w 38150"/>
                  <a:gd name="connsiteY7" fmla="*/ 7981 h 9477"/>
                  <a:gd name="connsiteX8" fmla="*/ 33435 w 38150"/>
                  <a:gd name="connsiteY8" fmla="*/ 7981 h 9477"/>
                  <a:gd name="connsiteX9" fmla="*/ 33435 w 38150"/>
                  <a:gd name="connsiteY9" fmla="*/ 696 h 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50" h="9477">
                    <a:moveTo>
                      <a:pt x="-124" y="-392"/>
                    </a:moveTo>
                    <a:lnTo>
                      <a:pt x="38027" y="-392"/>
                    </a:lnTo>
                    <a:lnTo>
                      <a:pt x="38027" y="9085"/>
                    </a:lnTo>
                    <a:lnTo>
                      <a:pt x="-124" y="9085"/>
                    </a:lnTo>
                    <a:lnTo>
                      <a:pt x="-124" y="-392"/>
                    </a:lnTo>
                    <a:close/>
                    <a:moveTo>
                      <a:pt x="33435" y="696"/>
                    </a:moveTo>
                    <a:lnTo>
                      <a:pt x="34488" y="696"/>
                    </a:lnTo>
                    <a:lnTo>
                      <a:pt x="34488" y="7981"/>
                    </a:lnTo>
                    <a:lnTo>
                      <a:pt x="33435" y="7981"/>
                    </a:lnTo>
                    <a:lnTo>
                      <a:pt x="33435" y="696"/>
                    </a:lnTo>
                    <a:close/>
                  </a:path>
                </a:pathLst>
              </a:custGeom>
              <a:grpFill/>
              <a:ln w="1718"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0351EA60-2A9D-8E0B-D38E-77A7BA9CB327}"/>
                  </a:ext>
                </a:extLst>
              </p:cNvPr>
              <p:cNvSpPr/>
              <p:nvPr/>
            </p:nvSpPr>
            <p:spPr>
              <a:xfrm>
                <a:off x="977438" y="685179"/>
                <a:ext cx="38150" cy="9477"/>
              </a:xfrm>
              <a:custGeom>
                <a:avLst/>
                <a:gdLst>
                  <a:gd name="connsiteX0" fmla="*/ -124 w 38150"/>
                  <a:gd name="connsiteY0" fmla="*/ -392 h 9477"/>
                  <a:gd name="connsiteX1" fmla="*/ 38027 w 38150"/>
                  <a:gd name="connsiteY1" fmla="*/ -392 h 9477"/>
                  <a:gd name="connsiteX2" fmla="*/ 38027 w 38150"/>
                  <a:gd name="connsiteY2" fmla="*/ 9085 h 9477"/>
                  <a:gd name="connsiteX3" fmla="*/ -124 w 38150"/>
                  <a:gd name="connsiteY3" fmla="*/ 9085 h 9477"/>
                  <a:gd name="connsiteX4" fmla="*/ -124 w 38150"/>
                  <a:gd name="connsiteY4" fmla="*/ -392 h 9477"/>
                  <a:gd name="connsiteX5" fmla="*/ 33435 w 38150"/>
                  <a:gd name="connsiteY5" fmla="*/ 679 h 9477"/>
                  <a:gd name="connsiteX6" fmla="*/ 34488 w 38150"/>
                  <a:gd name="connsiteY6" fmla="*/ 679 h 9477"/>
                  <a:gd name="connsiteX7" fmla="*/ 34488 w 38150"/>
                  <a:gd name="connsiteY7" fmla="*/ 7981 h 9477"/>
                  <a:gd name="connsiteX8" fmla="*/ 33435 w 38150"/>
                  <a:gd name="connsiteY8" fmla="*/ 7981 h 9477"/>
                  <a:gd name="connsiteX9" fmla="*/ 33435 w 38150"/>
                  <a:gd name="connsiteY9" fmla="*/ 679 h 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50" h="9477">
                    <a:moveTo>
                      <a:pt x="-124" y="-392"/>
                    </a:moveTo>
                    <a:lnTo>
                      <a:pt x="38027" y="-392"/>
                    </a:lnTo>
                    <a:lnTo>
                      <a:pt x="38027" y="9085"/>
                    </a:lnTo>
                    <a:lnTo>
                      <a:pt x="-124" y="9085"/>
                    </a:lnTo>
                    <a:lnTo>
                      <a:pt x="-124" y="-392"/>
                    </a:lnTo>
                    <a:close/>
                    <a:moveTo>
                      <a:pt x="33435" y="679"/>
                    </a:moveTo>
                    <a:lnTo>
                      <a:pt x="34488" y="679"/>
                    </a:lnTo>
                    <a:lnTo>
                      <a:pt x="34488" y="7981"/>
                    </a:lnTo>
                    <a:lnTo>
                      <a:pt x="33435" y="7981"/>
                    </a:lnTo>
                    <a:lnTo>
                      <a:pt x="33435" y="679"/>
                    </a:lnTo>
                    <a:close/>
                  </a:path>
                </a:pathLst>
              </a:custGeom>
              <a:grpFill/>
              <a:ln w="1718"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AB082CFE-7E57-D827-6BBD-88A53668B988}"/>
                  </a:ext>
                </a:extLst>
              </p:cNvPr>
              <p:cNvSpPr/>
              <p:nvPr/>
            </p:nvSpPr>
            <p:spPr>
              <a:xfrm>
                <a:off x="1018160" y="662342"/>
                <a:ext cx="11289" cy="54323"/>
              </a:xfrm>
              <a:custGeom>
                <a:avLst/>
                <a:gdLst>
                  <a:gd name="connsiteX0" fmla="*/ 11166 w 11289"/>
                  <a:gd name="connsiteY0" fmla="*/ 1488 h 54323"/>
                  <a:gd name="connsiteX1" fmla="*/ 11166 w 11289"/>
                  <a:gd name="connsiteY1" fmla="*/ 53932 h 54323"/>
                  <a:gd name="connsiteX2" fmla="*/ -124 w 11289"/>
                  <a:gd name="connsiteY2" fmla="*/ 53932 h 54323"/>
                  <a:gd name="connsiteX3" fmla="*/ -124 w 11289"/>
                  <a:gd name="connsiteY3" fmla="*/ 1730 h 54323"/>
                  <a:gd name="connsiteX4" fmla="*/ 11166 w 11289"/>
                  <a:gd name="connsiteY4" fmla="*/ 1471 h 5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 h="54323">
                    <a:moveTo>
                      <a:pt x="11166" y="1488"/>
                    </a:moveTo>
                    <a:lnTo>
                      <a:pt x="11166" y="53932"/>
                    </a:lnTo>
                    <a:lnTo>
                      <a:pt x="-124" y="53932"/>
                    </a:lnTo>
                    <a:lnTo>
                      <a:pt x="-124" y="1730"/>
                    </a:lnTo>
                    <a:cubicBezTo>
                      <a:pt x="-124" y="-773"/>
                      <a:pt x="10130" y="-1309"/>
                      <a:pt x="11166" y="1471"/>
                    </a:cubicBezTo>
                    <a:close/>
                  </a:path>
                </a:pathLst>
              </a:custGeom>
              <a:grpFill/>
              <a:ln w="1718"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D7093F47-ACD6-EB7D-568E-6E1DB81369F7}"/>
                  </a:ext>
                </a:extLst>
              </p:cNvPr>
              <p:cNvSpPr/>
              <p:nvPr/>
            </p:nvSpPr>
            <p:spPr>
              <a:xfrm>
                <a:off x="1031107" y="665988"/>
                <a:ext cx="9425" cy="50678"/>
              </a:xfrm>
              <a:custGeom>
                <a:avLst/>
                <a:gdLst>
                  <a:gd name="connsiteX0" fmla="*/ 9302 w 9425"/>
                  <a:gd name="connsiteY0" fmla="*/ 1209 h 50678"/>
                  <a:gd name="connsiteX1" fmla="*/ 9302 w 9425"/>
                  <a:gd name="connsiteY1" fmla="*/ 50286 h 50678"/>
                  <a:gd name="connsiteX2" fmla="*/ -124 w 9425"/>
                  <a:gd name="connsiteY2" fmla="*/ 50286 h 50678"/>
                  <a:gd name="connsiteX3" fmla="*/ -124 w 9425"/>
                  <a:gd name="connsiteY3" fmla="*/ 1537 h 50678"/>
                  <a:gd name="connsiteX4" fmla="*/ 9302 w 9425"/>
                  <a:gd name="connsiteY4" fmla="*/ 1278 h 5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5" h="50678">
                    <a:moveTo>
                      <a:pt x="9302" y="1209"/>
                    </a:moveTo>
                    <a:lnTo>
                      <a:pt x="9302" y="50286"/>
                    </a:lnTo>
                    <a:lnTo>
                      <a:pt x="-124" y="50286"/>
                    </a:lnTo>
                    <a:lnTo>
                      <a:pt x="-124" y="1537"/>
                    </a:lnTo>
                    <a:cubicBezTo>
                      <a:pt x="-124" y="-707"/>
                      <a:pt x="8508" y="-1243"/>
                      <a:pt x="9302" y="1278"/>
                    </a:cubicBezTo>
                    <a:close/>
                  </a:path>
                </a:pathLst>
              </a:custGeom>
              <a:grpFill/>
              <a:ln w="1718"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06DC8030-709C-6CF5-E2D9-52D082D24A58}"/>
                  </a:ext>
                </a:extLst>
              </p:cNvPr>
              <p:cNvSpPr/>
              <p:nvPr/>
            </p:nvSpPr>
            <p:spPr>
              <a:xfrm>
                <a:off x="1039679" y="674774"/>
                <a:ext cx="34533" cy="46000"/>
              </a:xfrm>
              <a:custGeom>
                <a:avLst/>
                <a:gdLst>
                  <a:gd name="connsiteX0" fmla="*/ 8516 w 34533"/>
                  <a:gd name="connsiteY0" fmla="*/ -85 h 46000"/>
                  <a:gd name="connsiteX1" fmla="*/ 34410 w 34533"/>
                  <a:gd name="connsiteY1" fmla="*/ 40033 h 46000"/>
                  <a:gd name="connsiteX2" fmla="*/ 25778 w 34533"/>
                  <a:gd name="connsiteY2" fmla="*/ 45609 h 46000"/>
                  <a:gd name="connsiteX3" fmla="*/ 5 w 34533"/>
                  <a:gd name="connsiteY3" fmla="*/ 5508 h 46000"/>
                  <a:gd name="connsiteX4" fmla="*/ 8516 w 34533"/>
                  <a:gd name="connsiteY4" fmla="*/ -85 h 4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33" h="46000">
                    <a:moveTo>
                      <a:pt x="8516" y="-85"/>
                    </a:moveTo>
                    <a:lnTo>
                      <a:pt x="34410" y="40033"/>
                    </a:lnTo>
                    <a:lnTo>
                      <a:pt x="25778" y="45609"/>
                    </a:lnTo>
                    <a:cubicBezTo>
                      <a:pt x="17147" y="32248"/>
                      <a:pt x="8516" y="18869"/>
                      <a:pt x="5" y="5508"/>
                    </a:cubicBezTo>
                    <a:cubicBezTo>
                      <a:pt x="-1203" y="3782"/>
                      <a:pt x="6427" y="-1743"/>
                      <a:pt x="8516" y="-85"/>
                    </a:cubicBezTo>
                    <a:close/>
                  </a:path>
                </a:pathLst>
              </a:custGeom>
              <a:grpFill/>
              <a:ln w="1718"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9CDEE5DE-6F99-113A-994F-999747A2268A}"/>
                  </a:ext>
                </a:extLst>
              </p:cNvPr>
              <p:cNvSpPr/>
              <p:nvPr/>
            </p:nvSpPr>
            <p:spPr>
              <a:xfrm>
                <a:off x="935886" y="823884"/>
                <a:ext cx="163701" cy="6145"/>
              </a:xfrm>
              <a:custGeom>
                <a:avLst/>
                <a:gdLst>
                  <a:gd name="connsiteX0" fmla="*/ -124 w 163701"/>
                  <a:gd name="connsiteY0" fmla="*/ -392 h 6145"/>
                  <a:gd name="connsiteX1" fmla="*/ 163578 w 163701"/>
                  <a:gd name="connsiteY1" fmla="*/ -392 h 6145"/>
                  <a:gd name="connsiteX2" fmla="*/ 160229 w 163701"/>
                  <a:gd name="connsiteY2" fmla="*/ 4217 h 6145"/>
                  <a:gd name="connsiteX3" fmla="*/ 159867 w 163701"/>
                  <a:gd name="connsiteY3" fmla="*/ 4649 h 6145"/>
                  <a:gd name="connsiteX4" fmla="*/ 159107 w 163701"/>
                  <a:gd name="connsiteY4" fmla="*/ 5754 h 6145"/>
                  <a:gd name="connsiteX5" fmla="*/ 4399 w 163701"/>
                  <a:gd name="connsiteY5" fmla="*/ 5754 h 6145"/>
                  <a:gd name="connsiteX6" fmla="*/ 3778 w 163701"/>
                  <a:gd name="connsiteY6" fmla="*/ 5063 h 6145"/>
                  <a:gd name="connsiteX7" fmla="*/ 3053 w 163701"/>
                  <a:gd name="connsiteY7" fmla="*/ 4079 h 6145"/>
                  <a:gd name="connsiteX8" fmla="*/ 2069 w 163701"/>
                  <a:gd name="connsiteY8" fmla="*/ 2802 h 6145"/>
                  <a:gd name="connsiteX9" fmla="*/ -124 w 163701"/>
                  <a:gd name="connsiteY9" fmla="*/ -392 h 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701" h="6145">
                    <a:moveTo>
                      <a:pt x="-124" y="-392"/>
                    </a:moveTo>
                    <a:lnTo>
                      <a:pt x="163578" y="-392"/>
                    </a:lnTo>
                    <a:cubicBezTo>
                      <a:pt x="162416" y="1112"/>
                      <a:pt x="161299" y="2648"/>
                      <a:pt x="160229" y="4217"/>
                    </a:cubicBezTo>
                    <a:cubicBezTo>
                      <a:pt x="160229" y="4425"/>
                      <a:pt x="160022" y="4632"/>
                      <a:pt x="159867" y="4649"/>
                    </a:cubicBezTo>
                    <a:cubicBezTo>
                      <a:pt x="159659" y="5184"/>
                      <a:pt x="159366" y="5339"/>
                      <a:pt x="159107" y="5754"/>
                    </a:cubicBezTo>
                    <a:lnTo>
                      <a:pt x="4399" y="5754"/>
                    </a:lnTo>
                    <a:cubicBezTo>
                      <a:pt x="4252" y="5476"/>
                      <a:pt x="4038" y="5239"/>
                      <a:pt x="3778" y="5063"/>
                    </a:cubicBezTo>
                    <a:cubicBezTo>
                      <a:pt x="3626" y="4678"/>
                      <a:pt x="3375" y="4340"/>
                      <a:pt x="3053" y="4079"/>
                    </a:cubicBezTo>
                    <a:cubicBezTo>
                      <a:pt x="2837" y="3579"/>
                      <a:pt x="2498" y="3139"/>
                      <a:pt x="2069" y="2802"/>
                    </a:cubicBezTo>
                    <a:cubicBezTo>
                      <a:pt x="1361" y="1714"/>
                      <a:pt x="619" y="713"/>
                      <a:pt x="-124" y="-392"/>
                    </a:cubicBezTo>
                    <a:close/>
                  </a:path>
                </a:pathLst>
              </a:custGeom>
              <a:grpFill/>
              <a:ln w="1718"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01CB13DB-7A08-5816-FA59-8BC5A07EF8A0}"/>
                  </a:ext>
                </a:extLst>
              </p:cNvPr>
              <p:cNvSpPr/>
              <p:nvPr/>
            </p:nvSpPr>
            <p:spPr>
              <a:xfrm>
                <a:off x="967701" y="671901"/>
                <a:ext cx="48336" cy="13260"/>
              </a:xfrm>
              <a:custGeom>
                <a:avLst/>
                <a:gdLst>
                  <a:gd name="connsiteX0" fmla="*/ 42204 w 48336"/>
                  <a:gd name="connsiteY0" fmla="*/ 11729 h 13260"/>
                  <a:gd name="connsiteX1" fmla="*/ 30915 w 48336"/>
                  <a:gd name="connsiteY1" fmla="*/ 11729 h 13260"/>
                  <a:gd name="connsiteX2" fmla="*/ 20384 w 48336"/>
                  <a:gd name="connsiteY2" fmla="*/ 11729 h 13260"/>
                  <a:gd name="connsiteX3" fmla="*/ 18658 w 48336"/>
                  <a:gd name="connsiteY3" fmla="*/ 9813 h 13260"/>
                  <a:gd name="connsiteX4" fmla="*/ 18658 w 48336"/>
                  <a:gd name="connsiteY4" fmla="*/ 9692 h 13260"/>
                  <a:gd name="connsiteX5" fmla="*/ 34281 w 48336"/>
                  <a:gd name="connsiteY5" fmla="*/ 8121 h 13260"/>
                  <a:gd name="connsiteX6" fmla="*/ 6022 w 48336"/>
                  <a:gd name="connsiteY6" fmla="*/ 11764 h 13260"/>
                  <a:gd name="connsiteX7" fmla="*/ -124 w 48336"/>
                  <a:gd name="connsiteY7" fmla="*/ 12869 h 13260"/>
                  <a:gd name="connsiteX8" fmla="*/ 2414 w 48336"/>
                  <a:gd name="connsiteY8" fmla="*/ 6205 h 13260"/>
                  <a:gd name="connsiteX9" fmla="*/ 36387 w 48336"/>
                  <a:gd name="connsiteY9" fmla="*/ 2839 h 13260"/>
                  <a:gd name="connsiteX10" fmla="*/ 47003 w 48336"/>
                  <a:gd name="connsiteY10" fmla="*/ 9244 h 13260"/>
                  <a:gd name="connsiteX11" fmla="*/ 42187 w 48336"/>
                  <a:gd name="connsiteY11" fmla="*/ 11764 h 13260"/>
                  <a:gd name="connsiteX12" fmla="*/ 39770 w 48336"/>
                  <a:gd name="connsiteY12" fmla="*/ 9192 h 13260"/>
                  <a:gd name="connsiteX13" fmla="*/ 41635 w 48336"/>
                  <a:gd name="connsiteY13" fmla="*/ 6999 h 13260"/>
                  <a:gd name="connsiteX14" fmla="*/ 42498 w 48336"/>
                  <a:gd name="connsiteY14" fmla="*/ 6999 h 13260"/>
                  <a:gd name="connsiteX15" fmla="*/ 41255 w 48336"/>
                  <a:gd name="connsiteY15" fmla="*/ 3098 h 13260"/>
                  <a:gd name="connsiteX16" fmla="*/ 42532 w 48336"/>
                  <a:gd name="connsiteY16" fmla="*/ 8380 h 13260"/>
                  <a:gd name="connsiteX17" fmla="*/ 39770 w 48336"/>
                  <a:gd name="connsiteY17" fmla="*/ 9209 h 13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8336" h="13260">
                    <a:moveTo>
                      <a:pt x="42204" y="11729"/>
                    </a:moveTo>
                    <a:lnTo>
                      <a:pt x="30915" y="11729"/>
                    </a:lnTo>
                    <a:lnTo>
                      <a:pt x="20384" y="11729"/>
                    </a:lnTo>
                    <a:cubicBezTo>
                      <a:pt x="19504" y="10918"/>
                      <a:pt x="19003" y="10625"/>
                      <a:pt x="18658" y="9813"/>
                    </a:cubicBezTo>
                    <a:cubicBezTo>
                      <a:pt x="18658" y="9554"/>
                      <a:pt x="18554" y="9813"/>
                      <a:pt x="18658" y="9692"/>
                    </a:cubicBezTo>
                    <a:cubicBezTo>
                      <a:pt x="33262" y="8415"/>
                      <a:pt x="34367" y="8398"/>
                      <a:pt x="34281" y="8121"/>
                    </a:cubicBezTo>
                    <a:cubicBezTo>
                      <a:pt x="24719" y="7629"/>
                      <a:pt x="15147" y="8864"/>
                      <a:pt x="6022" y="11764"/>
                    </a:cubicBezTo>
                    <a:cubicBezTo>
                      <a:pt x="4033" y="12408"/>
                      <a:pt x="1965" y="12781"/>
                      <a:pt x="-124" y="12869"/>
                    </a:cubicBezTo>
                    <a:cubicBezTo>
                      <a:pt x="791" y="10089"/>
                      <a:pt x="2138" y="9554"/>
                      <a:pt x="2414" y="6205"/>
                    </a:cubicBezTo>
                    <a:cubicBezTo>
                      <a:pt x="13686" y="3944"/>
                      <a:pt x="24510" y="2010"/>
                      <a:pt x="36387" y="2839"/>
                    </a:cubicBezTo>
                    <a:cubicBezTo>
                      <a:pt x="40513" y="-3842"/>
                      <a:pt x="51923" y="595"/>
                      <a:pt x="47003" y="9244"/>
                    </a:cubicBezTo>
                    <a:cubicBezTo>
                      <a:pt x="45381" y="11177"/>
                      <a:pt x="44535" y="11194"/>
                      <a:pt x="42187" y="11764"/>
                    </a:cubicBezTo>
                    <a:close/>
                    <a:moveTo>
                      <a:pt x="39770" y="9192"/>
                    </a:moveTo>
                    <a:cubicBezTo>
                      <a:pt x="40133" y="8363"/>
                      <a:pt x="41151" y="7828"/>
                      <a:pt x="41635" y="6999"/>
                    </a:cubicBezTo>
                    <a:lnTo>
                      <a:pt x="42498" y="6999"/>
                    </a:lnTo>
                    <a:cubicBezTo>
                      <a:pt x="42392" y="5620"/>
                      <a:pt x="41968" y="4284"/>
                      <a:pt x="41255" y="3098"/>
                    </a:cubicBezTo>
                    <a:cubicBezTo>
                      <a:pt x="45899" y="3927"/>
                      <a:pt x="45053" y="6706"/>
                      <a:pt x="42532" y="8380"/>
                    </a:cubicBezTo>
                    <a:cubicBezTo>
                      <a:pt x="41654" y="8779"/>
                      <a:pt x="40723" y="9059"/>
                      <a:pt x="39770" y="9209"/>
                    </a:cubicBezTo>
                    <a:close/>
                  </a:path>
                </a:pathLst>
              </a:custGeom>
              <a:grpFill/>
              <a:ln w="1718"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48BE6367-1E59-9DC0-5FD0-28D54CED5380}"/>
                  </a:ext>
                </a:extLst>
              </p:cNvPr>
              <p:cNvSpPr/>
              <p:nvPr/>
            </p:nvSpPr>
            <p:spPr>
              <a:xfrm>
                <a:off x="949783" y="723813"/>
                <a:ext cx="33745" cy="84397"/>
              </a:xfrm>
              <a:custGeom>
                <a:avLst/>
                <a:gdLst>
                  <a:gd name="connsiteX0" fmla="*/ -107 w 33745"/>
                  <a:gd name="connsiteY0" fmla="*/ 82020 h 84397"/>
                  <a:gd name="connsiteX1" fmla="*/ 30138 w 33745"/>
                  <a:gd name="connsiteY1" fmla="*/ -392 h 84397"/>
                  <a:gd name="connsiteX2" fmla="*/ 33590 w 33745"/>
                  <a:gd name="connsiteY2" fmla="*/ 1335 h 84397"/>
                  <a:gd name="connsiteX3" fmla="*/ 32969 w 33745"/>
                  <a:gd name="connsiteY3" fmla="*/ 3889 h 84397"/>
                  <a:gd name="connsiteX4" fmla="*/ 22611 w 33745"/>
                  <a:gd name="connsiteY4" fmla="*/ 32908 h 84397"/>
                  <a:gd name="connsiteX5" fmla="*/ 4468 w 33745"/>
                  <a:gd name="connsiteY5" fmla="*/ 84005 h 84397"/>
                  <a:gd name="connsiteX6" fmla="*/ -124 w 33745"/>
                  <a:gd name="connsiteY6" fmla="*/ 82072 h 8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45" h="84397">
                    <a:moveTo>
                      <a:pt x="-107" y="82020"/>
                    </a:moveTo>
                    <a:cubicBezTo>
                      <a:pt x="1758" y="77238"/>
                      <a:pt x="30310" y="-409"/>
                      <a:pt x="30138" y="-392"/>
                    </a:cubicBezTo>
                    <a:lnTo>
                      <a:pt x="33590" y="1335"/>
                    </a:lnTo>
                    <a:cubicBezTo>
                      <a:pt x="33590" y="1335"/>
                      <a:pt x="33832" y="1110"/>
                      <a:pt x="32969" y="3889"/>
                    </a:cubicBezTo>
                    <a:cubicBezTo>
                      <a:pt x="32106" y="6669"/>
                      <a:pt x="22611" y="32908"/>
                      <a:pt x="22611" y="32908"/>
                    </a:cubicBezTo>
                    <a:lnTo>
                      <a:pt x="4468" y="84005"/>
                    </a:lnTo>
                    <a:lnTo>
                      <a:pt x="-124" y="82072"/>
                    </a:lnTo>
                    <a:close/>
                  </a:path>
                </a:pathLst>
              </a:custGeom>
              <a:grpFill/>
              <a:ln w="1718"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131C465C-DD07-3105-2053-CC03DB55C4D2}"/>
                  </a:ext>
                </a:extLst>
              </p:cNvPr>
              <p:cNvSpPr/>
              <p:nvPr/>
            </p:nvSpPr>
            <p:spPr>
              <a:xfrm>
                <a:off x="934411" y="801719"/>
                <a:ext cx="30089" cy="22044"/>
              </a:xfrm>
              <a:custGeom>
                <a:avLst/>
                <a:gdLst>
                  <a:gd name="connsiteX0" fmla="*/ 20496 w 30089"/>
                  <a:gd name="connsiteY0" fmla="*/ 4545 h 22044"/>
                  <a:gd name="connsiteX1" fmla="*/ 27677 w 30089"/>
                  <a:gd name="connsiteY1" fmla="*/ 7445 h 22044"/>
                  <a:gd name="connsiteX2" fmla="*/ 27677 w 30089"/>
                  <a:gd name="connsiteY2" fmla="*/ 8395 h 22044"/>
                  <a:gd name="connsiteX3" fmla="*/ 28420 w 30089"/>
                  <a:gd name="connsiteY3" fmla="*/ 9552 h 22044"/>
                  <a:gd name="connsiteX4" fmla="*/ 29939 w 30089"/>
                  <a:gd name="connsiteY4" fmla="*/ 10777 h 22044"/>
                  <a:gd name="connsiteX5" fmla="*/ 25813 w 30089"/>
                  <a:gd name="connsiteY5" fmla="*/ 20859 h 22044"/>
                  <a:gd name="connsiteX6" fmla="*/ 23759 w 30089"/>
                  <a:gd name="connsiteY6" fmla="*/ 20703 h 22044"/>
                  <a:gd name="connsiteX7" fmla="*/ 22688 w 30089"/>
                  <a:gd name="connsiteY7" fmla="*/ 21135 h 22044"/>
                  <a:gd name="connsiteX8" fmla="*/ 21912 w 30089"/>
                  <a:gd name="connsiteY8" fmla="*/ 21653 h 22044"/>
                  <a:gd name="connsiteX9" fmla="*/ 2232 w 30089"/>
                  <a:gd name="connsiteY9" fmla="*/ 13833 h 22044"/>
                  <a:gd name="connsiteX10" fmla="*/ 2232 w 30089"/>
                  <a:gd name="connsiteY10" fmla="*/ 12901 h 22044"/>
                  <a:gd name="connsiteX11" fmla="*/ 1887 w 30089"/>
                  <a:gd name="connsiteY11" fmla="*/ 11934 h 22044"/>
                  <a:gd name="connsiteX12" fmla="*/ -64 w 30089"/>
                  <a:gd name="connsiteY12" fmla="*/ 10622 h 22044"/>
                  <a:gd name="connsiteX13" fmla="*/ 3958 w 30089"/>
                  <a:gd name="connsiteY13" fmla="*/ 558 h 22044"/>
                  <a:gd name="connsiteX14" fmla="*/ 5995 w 30089"/>
                  <a:gd name="connsiteY14" fmla="*/ 558 h 22044"/>
                  <a:gd name="connsiteX15" fmla="*/ 7135 w 30089"/>
                  <a:gd name="connsiteY15" fmla="*/ 420 h 22044"/>
                  <a:gd name="connsiteX16" fmla="*/ 7946 w 30089"/>
                  <a:gd name="connsiteY16" fmla="*/ -392 h 22044"/>
                  <a:gd name="connsiteX17" fmla="*/ 15904 w 30089"/>
                  <a:gd name="connsiteY17" fmla="*/ 2802 h 22044"/>
                  <a:gd name="connsiteX18" fmla="*/ 20461 w 30089"/>
                  <a:gd name="connsiteY18" fmla="*/ 4528 h 2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089" h="22044">
                    <a:moveTo>
                      <a:pt x="20496" y="4545"/>
                    </a:moveTo>
                    <a:cubicBezTo>
                      <a:pt x="23154" y="5650"/>
                      <a:pt x="25675" y="6738"/>
                      <a:pt x="27677" y="7445"/>
                    </a:cubicBezTo>
                    <a:cubicBezTo>
                      <a:pt x="27677" y="7843"/>
                      <a:pt x="27677" y="7998"/>
                      <a:pt x="27677" y="8395"/>
                    </a:cubicBezTo>
                    <a:cubicBezTo>
                      <a:pt x="27677" y="8792"/>
                      <a:pt x="28005" y="9396"/>
                      <a:pt x="28420" y="9552"/>
                    </a:cubicBezTo>
                    <a:cubicBezTo>
                      <a:pt x="29110" y="10087"/>
                      <a:pt x="30146" y="10277"/>
                      <a:pt x="29939" y="10777"/>
                    </a:cubicBezTo>
                    <a:cubicBezTo>
                      <a:pt x="28558" y="14126"/>
                      <a:pt x="27228" y="17492"/>
                      <a:pt x="25813" y="20859"/>
                    </a:cubicBezTo>
                    <a:cubicBezTo>
                      <a:pt x="25640" y="21515"/>
                      <a:pt x="24656" y="20859"/>
                      <a:pt x="23759" y="20703"/>
                    </a:cubicBezTo>
                    <a:cubicBezTo>
                      <a:pt x="23358" y="20696"/>
                      <a:pt x="22971" y="20852"/>
                      <a:pt x="22688" y="21135"/>
                    </a:cubicBezTo>
                    <a:cubicBezTo>
                      <a:pt x="22378" y="21214"/>
                      <a:pt x="22105" y="21397"/>
                      <a:pt x="21912" y="21653"/>
                    </a:cubicBezTo>
                    <a:cubicBezTo>
                      <a:pt x="16733" y="19529"/>
                      <a:pt x="7497" y="15732"/>
                      <a:pt x="2232" y="13833"/>
                    </a:cubicBezTo>
                    <a:cubicBezTo>
                      <a:pt x="2232" y="13436"/>
                      <a:pt x="2232" y="13263"/>
                      <a:pt x="2232" y="12901"/>
                    </a:cubicBezTo>
                    <a:cubicBezTo>
                      <a:pt x="2077" y="12901"/>
                      <a:pt x="2059" y="12296"/>
                      <a:pt x="1887" y="11934"/>
                    </a:cubicBezTo>
                    <a:cubicBezTo>
                      <a:pt x="1075" y="11209"/>
                      <a:pt x="-444" y="11330"/>
                      <a:pt x="-64" y="10622"/>
                    </a:cubicBezTo>
                    <a:cubicBezTo>
                      <a:pt x="1248" y="7273"/>
                      <a:pt x="2629" y="3907"/>
                      <a:pt x="3958" y="558"/>
                    </a:cubicBezTo>
                    <a:cubicBezTo>
                      <a:pt x="4148" y="40"/>
                      <a:pt x="5098" y="558"/>
                      <a:pt x="5995" y="558"/>
                    </a:cubicBezTo>
                    <a:cubicBezTo>
                      <a:pt x="6379" y="539"/>
                      <a:pt x="6758" y="492"/>
                      <a:pt x="7135" y="420"/>
                    </a:cubicBezTo>
                    <a:cubicBezTo>
                      <a:pt x="7394" y="40"/>
                      <a:pt x="7756" y="-133"/>
                      <a:pt x="7946" y="-392"/>
                    </a:cubicBezTo>
                    <a:cubicBezTo>
                      <a:pt x="10087" y="575"/>
                      <a:pt x="12935" y="1680"/>
                      <a:pt x="15904" y="2802"/>
                    </a:cubicBezTo>
                    <a:lnTo>
                      <a:pt x="20461" y="4528"/>
                    </a:lnTo>
                    <a:close/>
                  </a:path>
                </a:pathLst>
              </a:custGeom>
              <a:grpFill/>
              <a:ln w="1718"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05682185-0C5F-536C-F6AC-B27E12809492}"/>
                  </a:ext>
                </a:extLst>
              </p:cNvPr>
              <p:cNvSpPr/>
              <p:nvPr/>
            </p:nvSpPr>
            <p:spPr>
              <a:xfrm>
                <a:off x="967218" y="796575"/>
                <a:ext cx="104663" cy="24530"/>
              </a:xfrm>
              <a:custGeom>
                <a:avLst/>
                <a:gdLst>
                  <a:gd name="connsiteX0" fmla="*/ -124 w 104663"/>
                  <a:gd name="connsiteY0" fmla="*/ -392 h 24530"/>
                  <a:gd name="connsiteX1" fmla="*/ 104540 w 104663"/>
                  <a:gd name="connsiteY1" fmla="*/ -392 h 24530"/>
                  <a:gd name="connsiteX2" fmla="*/ 104540 w 104663"/>
                  <a:gd name="connsiteY2" fmla="*/ 24138 h 24530"/>
                  <a:gd name="connsiteX3" fmla="*/ -124 w 104663"/>
                  <a:gd name="connsiteY3" fmla="*/ 24138 h 24530"/>
                  <a:gd name="connsiteX4" fmla="*/ -124 w 104663"/>
                  <a:gd name="connsiteY4" fmla="*/ -392 h 24530"/>
                  <a:gd name="connsiteX5" fmla="*/ 29706 w 104663"/>
                  <a:gd name="connsiteY5" fmla="*/ 3371 h 24530"/>
                  <a:gd name="connsiteX6" fmla="*/ 26046 w 104663"/>
                  <a:gd name="connsiteY6" fmla="*/ 3371 h 24530"/>
                  <a:gd name="connsiteX7" fmla="*/ 20868 w 104663"/>
                  <a:gd name="connsiteY7" fmla="*/ 7014 h 24530"/>
                  <a:gd name="connsiteX8" fmla="*/ 20868 w 104663"/>
                  <a:gd name="connsiteY8" fmla="*/ 10380 h 24530"/>
                  <a:gd name="connsiteX9" fmla="*/ 24786 w 104663"/>
                  <a:gd name="connsiteY9" fmla="*/ 10380 h 24530"/>
                  <a:gd name="connsiteX10" fmla="*/ 24786 w 104663"/>
                  <a:gd name="connsiteY10" fmla="*/ 20237 h 24530"/>
                  <a:gd name="connsiteX11" fmla="*/ 29672 w 104663"/>
                  <a:gd name="connsiteY11" fmla="*/ 20237 h 24530"/>
                  <a:gd name="connsiteX12" fmla="*/ 29672 w 104663"/>
                  <a:gd name="connsiteY12" fmla="*/ 3371 h 24530"/>
                  <a:gd name="connsiteX13" fmla="*/ 44483 w 104663"/>
                  <a:gd name="connsiteY13" fmla="*/ 16923 h 24530"/>
                  <a:gd name="connsiteX14" fmla="*/ 41583 w 104663"/>
                  <a:gd name="connsiteY14" fmla="*/ 15076 h 24530"/>
                  <a:gd name="connsiteX15" fmla="*/ 43931 w 104663"/>
                  <a:gd name="connsiteY15" fmla="*/ 12987 h 24530"/>
                  <a:gd name="connsiteX16" fmla="*/ 46126 w 104663"/>
                  <a:gd name="connsiteY16" fmla="*/ 14615 h 24530"/>
                  <a:gd name="connsiteX17" fmla="*/ 46140 w 104663"/>
                  <a:gd name="connsiteY17" fmla="*/ 15076 h 24530"/>
                  <a:gd name="connsiteX18" fmla="*/ 44414 w 104663"/>
                  <a:gd name="connsiteY18" fmla="*/ 16923 h 24530"/>
                  <a:gd name="connsiteX19" fmla="*/ 43792 w 104663"/>
                  <a:gd name="connsiteY19" fmla="*/ 10225 h 24530"/>
                  <a:gd name="connsiteX20" fmla="*/ 41704 w 104663"/>
                  <a:gd name="connsiteY20" fmla="*/ 8498 h 24530"/>
                  <a:gd name="connsiteX21" fmla="*/ 43931 w 104663"/>
                  <a:gd name="connsiteY21" fmla="*/ 6669 h 24530"/>
                  <a:gd name="connsiteX22" fmla="*/ 45914 w 104663"/>
                  <a:gd name="connsiteY22" fmla="*/ 8091 h 24530"/>
                  <a:gd name="connsiteX23" fmla="*/ 45933 w 104663"/>
                  <a:gd name="connsiteY23" fmla="*/ 8498 h 24530"/>
                  <a:gd name="connsiteX24" fmla="*/ 43792 w 104663"/>
                  <a:gd name="connsiteY24" fmla="*/ 10225 h 24530"/>
                  <a:gd name="connsiteX25" fmla="*/ 39339 w 104663"/>
                  <a:gd name="connsiteY25" fmla="*/ 11468 h 24530"/>
                  <a:gd name="connsiteX26" fmla="*/ 36594 w 104663"/>
                  <a:gd name="connsiteY26" fmla="*/ 15231 h 24530"/>
                  <a:gd name="connsiteX27" fmla="*/ 43931 w 104663"/>
                  <a:gd name="connsiteY27" fmla="*/ 20410 h 24530"/>
                  <a:gd name="connsiteX28" fmla="*/ 51043 w 104663"/>
                  <a:gd name="connsiteY28" fmla="*/ 15231 h 24530"/>
                  <a:gd name="connsiteX29" fmla="*/ 48263 w 104663"/>
                  <a:gd name="connsiteY29" fmla="*/ 11330 h 24530"/>
                  <a:gd name="connsiteX30" fmla="*/ 50490 w 104663"/>
                  <a:gd name="connsiteY30" fmla="*/ 7877 h 24530"/>
                  <a:gd name="connsiteX31" fmla="*/ 44034 w 104663"/>
                  <a:gd name="connsiteY31" fmla="*/ 3285 h 24530"/>
                  <a:gd name="connsiteX32" fmla="*/ 37129 w 104663"/>
                  <a:gd name="connsiteY32" fmla="*/ 7894 h 24530"/>
                  <a:gd name="connsiteX33" fmla="*/ 39321 w 104663"/>
                  <a:gd name="connsiteY33" fmla="*/ 11347 h 24530"/>
                  <a:gd name="connsiteX34" fmla="*/ 60900 w 104663"/>
                  <a:gd name="connsiteY34" fmla="*/ 11330 h 24530"/>
                  <a:gd name="connsiteX35" fmla="*/ 58828 w 104663"/>
                  <a:gd name="connsiteY35" fmla="*/ 9103 h 24530"/>
                  <a:gd name="connsiteX36" fmla="*/ 60917 w 104663"/>
                  <a:gd name="connsiteY36" fmla="*/ 6858 h 24530"/>
                  <a:gd name="connsiteX37" fmla="*/ 63132 w 104663"/>
                  <a:gd name="connsiteY37" fmla="*/ 8543 h 24530"/>
                  <a:gd name="connsiteX38" fmla="*/ 63144 w 104663"/>
                  <a:gd name="connsiteY38" fmla="*/ 8965 h 24530"/>
                  <a:gd name="connsiteX39" fmla="*/ 61281 w 104663"/>
                  <a:gd name="connsiteY39" fmla="*/ 11319 h 24530"/>
                  <a:gd name="connsiteX40" fmla="*/ 60900 w 104663"/>
                  <a:gd name="connsiteY40" fmla="*/ 11330 h 24530"/>
                  <a:gd name="connsiteX41" fmla="*/ 54236 w 104663"/>
                  <a:gd name="connsiteY41" fmla="*/ 16198 h 24530"/>
                  <a:gd name="connsiteX42" fmla="*/ 61055 w 104663"/>
                  <a:gd name="connsiteY42" fmla="*/ 20358 h 24530"/>
                  <a:gd name="connsiteX43" fmla="*/ 68357 w 104663"/>
                  <a:gd name="connsiteY43" fmla="*/ 11899 h 24530"/>
                  <a:gd name="connsiteX44" fmla="*/ 60606 w 104663"/>
                  <a:gd name="connsiteY44" fmla="*/ 3371 h 24530"/>
                  <a:gd name="connsiteX45" fmla="*/ 53822 w 104663"/>
                  <a:gd name="connsiteY45" fmla="*/ 9120 h 24530"/>
                  <a:gd name="connsiteX46" fmla="*/ 59291 w 104663"/>
                  <a:gd name="connsiteY46" fmla="*/ 14663 h 24530"/>
                  <a:gd name="connsiteX47" fmla="*/ 59501 w 104663"/>
                  <a:gd name="connsiteY47" fmla="*/ 14661 h 24530"/>
                  <a:gd name="connsiteX48" fmla="*/ 63472 w 104663"/>
                  <a:gd name="connsiteY48" fmla="*/ 13418 h 24530"/>
                  <a:gd name="connsiteX49" fmla="*/ 60900 w 104663"/>
                  <a:gd name="connsiteY49" fmla="*/ 17061 h 24530"/>
                  <a:gd name="connsiteX50" fmla="*/ 58828 w 104663"/>
                  <a:gd name="connsiteY50" fmla="*/ 15801 h 24530"/>
                  <a:gd name="connsiteX51" fmla="*/ 54236 w 104663"/>
                  <a:gd name="connsiteY51" fmla="*/ 16198 h 24530"/>
                  <a:gd name="connsiteX52" fmla="*/ 78732 w 104663"/>
                  <a:gd name="connsiteY52" fmla="*/ 12503 h 24530"/>
                  <a:gd name="connsiteX53" fmla="*/ 80942 w 104663"/>
                  <a:gd name="connsiteY53" fmla="*/ 14535 h 24530"/>
                  <a:gd name="connsiteX54" fmla="*/ 80942 w 104663"/>
                  <a:gd name="connsiteY54" fmla="*/ 14730 h 24530"/>
                  <a:gd name="connsiteX55" fmla="*/ 79115 w 104663"/>
                  <a:gd name="connsiteY55" fmla="*/ 17052 h 24530"/>
                  <a:gd name="connsiteX56" fmla="*/ 78715 w 104663"/>
                  <a:gd name="connsiteY56" fmla="*/ 17061 h 24530"/>
                  <a:gd name="connsiteX57" fmla="*/ 76488 w 104663"/>
                  <a:gd name="connsiteY57" fmla="*/ 14834 h 24530"/>
                  <a:gd name="connsiteX58" fmla="*/ 78352 w 104663"/>
                  <a:gd name="connsiteY58" fmla="*/ 12510 h 24530"/>
                  <a:gd name="connsiteX59" fmla="*/ 78732 w 104663"/>
                  <a:gd name="connsiteY59" fmla="*/ 12503 h 24530"/>
                  <a:gd name="connsiteX60" fmla="*/ 85395 w 104663"/>
                  <a:gd name="connsiteY60" fmla="*/ 7860 h 24530"/>
                  <a:gd name="connsiteX61" fmla="*/ 78577 w 104663"/>
                  <a:gd name="connsiteY61" fmla="*/ 3406 h 24530"/>
                  <a:gd name="connsiteX62" fmla="*/ 71257 w 104663"/>
                  <a:gd name="connsiteY62" fmla="*/ 11916 h 24530"/>
                  <a:gd name="connsiteX63" fmla="*/ 79129 w 104663"/>
                  <a:gd name="connsiteY63" fmla="*/ 20392 h 24530"/>
                  <a:gd name="connsiteX64" fmla="*/ 85810 w 104663"/>
                  <a:gd name="connsiteY64" fmla="*/ 14713 h 24530"/>
                  <a:gd name="connsiteX65" fmla="*/ 80201 w 104663"/>
                  <a:gd name="connsiteY65" fmla="*/ 9275 h 24530"/>
                  <a:gd name="connsiteX66" fmla="*/ 80165 w 104663"/>
                  <a:gd name="connsiteY66" fmla="*/ 9275 h 24530"/>
                  <a:gd name="connsiteX67" fmla="*/ 76281 w 104663"/>
                  <a:gd name="connsiteY67" fmla="*/ 10415 h 24530"/>
                  <a:gd name="connsiteX68" fmla="*/ 78732 w 104663"/>
                  <a:gd name="connsiteY68" fmla="*/ 6738 h 24530"/>
                  <a:gd name="connsiteX69" fmla="*/ 80804 w 104663"/>
                  <a:gd name="connsiteY69" fmla="*/ 8015 h 24530"/>
                  <a:gd name="connsiteX70" fmla="*/ 85395 w 104663"/>
                  <a:gd name="connsiteY70" fmla="*/ 7860 h 24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4663" h="24530">
                    <a:moveTo>
                      <a:pt x="-124" y="-392"/>
                    </a:moveTo>
                    <a:lnTo>
                      <a:pt x="104540" y="-392"/>
                    </a:lnTo>
                    <a:lnTo>
                      <a:pt x="104540" y="24138"/>
                    </a:lnTo>
                    <a:lnTo>
                      <a:pt x="-124" y="24138"/>
                    </a:lnTo>
                    <a:lnTo>
                      <a:pt x="-124" y="-392"/>
                    </a:lnTo>
                    <a:close/>
                    <a:moveTo>
                      <a:pt x="29706" y="3371"/>
                    </a:moveTo>
                    <a:lnTo>
                      <a:pt x="26046" y="3371"/>
                    </a:lnTo>
                    <a:cubicBezTo>
                      <a:pt x="25580" y="5771"/>
                      <a:pt x="23871" y="7014"/>
                      <a:pt x="20868" y="7014"/>
                    </a:cubicBezTo>
                    <a:lnTo>
                      <a:pt x="20868" y="10380"/>
                    </a:lnTo>
                    <a:lnTo>
                      <a:pt x="24786" y="10380"/>
                    </a:lnTo>
                    <a:lnTo>
                      <a:pt x="24786" y="20237"/>
                    </a:lnTo>
                    <a:lnTo>
                      <a:pt x="29672" y="20237"/>
                    </a:lnTo>
                    <a:lnTo>
                      <a:pt x="29672" y="3371"/>
                    </a:lnTo>
                    <a:close/>
                    <a:moveTo>
                      <a:pt x="44483" y="16923"/>
                    </a:moveTo>
                    <a:cubicBezTo>
                      <a:pt x="42670" y="17095"/>
                      <a:pt x="41738" y="16733"/>
                      <a:pt x="41583" y="15076"/>
                    </a:cubicBezTo>
                    <a:cubicBezTo>
                      <a:pt x="41427" y="13418"/>
                      <a:pt x="42360" y="12987"/>
                      <a:pt x="43931" y="12987"/>
                    </a:cubicBezTo>
                    <a:cubicBezTo>
                      <a:pt x="44987" y="12830"/>
                      <a:pt x="45971" y="13558"/>
                      <a:pt x="46126" y="14615"/>
                    </a:cubicBezTo>
                    <a:cubicBezTo>
                      <a:pt x="46151" y="14768"/>
                      <a:pt x="46154" y="14922"/>
                      <a:pt x="46140" y="15076"/>
                    </a:cubicBezTo>
                    <a:cubicBezTo>
                      <a:pt x="46140" y="16318"/>
                      <a:pt x="45605" y="16905"/>
                      <a:pt x="44414" y="16923"/>
                    </a:cubicBezTo>
                    <a:close/>
                    <a:moveTo>
                      <a:pt x="43792" y="10225"/>
                    </a:moveTo>
                    <a:cubicBezTo>
                      <a:pt x="42481" y="10225"/>
                      <a:pt x="41755" y="9638"/>
                      <a:pt x="41704" y="8498"/>
                    </a:cubicBezTo>
                    <a:cubicBezTo>
                      <a:pt x="41652" y="7359"/>
                      <a:pt x="42498" y="6686"/>
                      <a:pt x="43931" y="6669"/>
                    </a:cubicBezTo>
                    <a:cubicBezTo>
                      <a:pt x="44871" y="6513"/>
                      <a:pt x="45760" y="7150"/>
                      <a:pt x="45914" y="8091"/>
                    </a:cubicBezTo>
                    <a:cubicBezTo>
                      <a:pt x="45936" y="8226"/>
                      <a:pt x="45943" y="8362"/>
                      <a:pt x="45933" y="8498"/>
                    </a:cubicBezTo>
                    <a:cubicBezTo>
                      <a:pt x="45933" y="9603"/>
                      <a:pt x="45225" y="10225"/>
                      <a:pt x="43792" y="10225"/>
                    </a:cubicBezTo>
                    <a:close/>
                    <a:moveTo>
                      <a:pt x="39339" y="11468"/>
                    </a:moveTo>
                    <a:cubicBezTo>
                      <a:pt x="37687" y="11968"/>
                      <a:pt x="36566" y="13505"/>
                      <a:pt x="36594" y="15231"/>
                    </a:cubicBezTo>
                    <a:cubicBezTo>
                      <a:pt x="36715" y="18580"/>
                      <a:pt x="39149" y="20254"/>
                      <a:pt x="43931" y="20410"/>
                    </a:cubicBezTo>
                    <a:cubicBezTo>
                      <a:pt x="48712" y="20565"/>
                      <a:pt x="50836" y="18683"/>
                      <a:pt x="51043" y="15231"/>
                    </a:cubicBezTo>
                    <a:cubicBezTo>
                      <a:pt x="51003" y="13484"/>
                      <a:pt x="49902" y="11937"/>
                      <a:pt x="48263" y="11330"/>
                    </a:cubicBezTo>
                    <a:cubicBezTo>
                      <a:pt x="49727" y="10850"/>
                      <a:pt x="50656" y="9410"/>
                      <a:pt x="50490" y="7877"/>
                    </a:cubicBezTo>
                    <a:cubicBezTo>
                      <a:pt x="50283" y="4925"/>
                      <a:pt x="48074" y="3423"/>
                      <a:pt x="44034" y="3285"/>
                    </a:cubicBezTo>
                    <a:cubicBezTo>
                      <a:pt x="39667" y="3423"/>
                      <a:pt x="37336" y="5011"/>
                      <a:pt x="37129" y="7894"/>
                    </a:cubicBezTo>
                    <a:cubicBezTo>
                      <a:pt x="37025" y="9401"/>
                      <a:pt x="37915" y="10800"/>
                      <a:pt x="39321" y="11347"/>
                    </a:cubicBezTo>
                    <a:close/>
                    <a:moveTo>
                      <a:pt x="60900" y="11330"/>
                    </a:moveTo>
                    <a:cubicBezTo>
                      <a:pt x="59588" y="11330"/>
                      <a:pt x="58915" y="10397"/>
                      <a:pt x="58828" y="9103"/>
                    </a:cubicBezTo>
                    <a:cubicBezTo>
                      <a:pt x="58742" y="7808"/>
                      <a:pt x="59622" y="6876"/>
                      <a:pt x="60917" y="6858"/>
                    </a:cubicBezTo>
                    <a:cubicBezTo>
                      <a:pt x="61994" y="6712"/>
                      <a:pt x="62985" y="7466"/>
                      <a:pt x="63132" y="8543"/>
                    </a:cubicBezTo>
                    <a:cubicBezTo>
                      <a:pt x="63151" y="8683"/>
                      <a:pt x="63154" y="8825"/>
                      <a:pt x="63144" y="8965"/>
                    </a:cubicBezTo>
                    <a:cubicBezTo>
                      <a:pt x="63280" y="10130"/>
                      <a:pt x="62446" y="11183"/>
                      <a:pt x="61281" y="11319"/>
                    </a:cubicBezTo>
                    <a:cubicBezTo>
                      <a:pt x="61155" y="11335"/>
                      <a:pt x="61028" y="11338"/>
                      <a:pt x="60900" y="11330"/>
                    </a:cubicBezTo>
                    <a:close/>
                    <a:moveTo>
                      <a:pt x="54236" y="16198"/>
                    </a:moveTo>
                    <a:cubicBezTo>
                      <a:pt x="54823" y="19098"/>
                      <a:pt x="57085" y="20358"/>
                      <a:pt x="61055" y="20358"/>
                    </a:cubicBezTo>
                    <a:cubicBezTo>
                      <a:pt x="65751" y="20254"/>
                      <a:pt x="68167" y="17458"/>
                      <a:pt x="68357" y="11899"/>
                    </a:cubicBezTo>
                    <a:cubicBezTo>
                      <a:pt x="68547" y="6341"/>
                      <a:pt x="65802" y="3371"/>
                      <a:pt x="60606" y="3371"/>
                    </a:cubicBezTo>
                    <a:cubicBezTo>
                      <a:pt x="56222" y="3510"/>
                      <a:pt x="53960" y="5305"/>
                      <a:pt x="53822" y="9120"/>
                    </a:cubicBezTo>
                    <a:cubicBezTo>
                      <a:pt x="53801" y="12162"/>
                      <a:pt x="56251" y="14644"/>
                      <a:pt x="59291" y="14663"/>
                    </a:cubicBezTo>
                    <a:cubicBezTo>
                      <a:pt x="59362" y="14665"/>
                      <a:pt x="59431" y="14663"/>
                      <a:pt x="59501" y="14661"/>
                    </a:cubicBezTo>
                    <a:cubicBezTo>
                      <a:pt x="60914" y="14622"/>
                      <a:pt x="62289" y="14192"/>
                      <a:pt x="63472" y="13418"/>
                    </a:cubicBezTo>
                    <a:cubicBezTo>
                      <a:pt x="63472" y="15818"/>
                      <a:pt x="62591" y="17061"/>
                      <a:pt x="60900" y="17061"/>
                    </a:cubicBezTo>
                    <a:cubicBezTo>
                      <a:pt x="59795" y="17061"/>
                      <a:pt x="59173" y="16854"/>
                      <a:pt x="58828" y="15801"/>
                    </a:cubicBezTo>
                    <a:lnTo>
                      <a:pt x="54236" y="16198"/>
                    </a:lnTo>
                    <a:close/>
                    <a:moveTo>
                      <a:pt x="78732" y="12503"/>
                    </a:moveTo>
                    <a:cubicBezTo>
                      <a:pt x="79904" y="12455"/>
                      <a:pt x="80893" y="13365"/>
                      <a:pt x="80942" y="14535"/>
                    </a:cubicBezTo>
                    <a:cubicBezTo>
                      <a:pt x="80945" y="14601"/>
                      <a:pt x="80945" y="14666"/>
                      <a:pt x="80942" y="14730"/>
                    </a:cubicBezTo>
                    <a:cubicBezTo>
                      <a:pt x="81078" y="15876"/>
                      <a:pt x="80260" y="16916"/>
                      <a:pt x="79115" y="17052"/>
                    </a:cubicBezTo>
                    <a:cubicBezTo>
                      <a:pt x="78982" y="17068"/>
                      <a:pt x="78848" y="17071"/>
                      <a:pt x="78715" y="17061"/>
                    </a:cubicBezTo>
                    <a:cubicBezTo>
                      <a:pt x="77299" y="16940"/>
                      <a:pt x="76522" y="16353"/>
                      <a:pt x="76488" y="14834"/>
                    </a:cubicBezTo>
                    <a:cubicBezTo>
                      <a:pt x="76360" y="13677"/>
                      <a:pt x="77196" y="12638"/>
                      <a:pt x="78352" y="12510"/>
                    </a:cubicBezTo>
                    <a:cubicBezTo>
                      <a:pt x="78478" y="12496"/>
                      <a:pt x="78606" y="12495"/>
                      <a:pt x="78732" y="12503"/>
                    </a:cubicBezTo>
                    <a:close/>
                    <a:moveTo>
                      <a:pt x="85395" y="7860"/>
                    </a:moveTo>
                    <a:cubicBezTo>
                      <a:pt x="84843" y="4701"/>
                      <a:pt x="82582" y="3406"/>
                      <a:pt x="78577" y="3406"/>
                    </a:cubicBezTo>
                    <a:cubicBezTo>
                      <a:pt x="73881" y="3544"/>
                      <a:pt x="71465" y="6341"/>
                      <a:pt x="71257" y="11916"/>
                    </a:cubicBezTo>
                    <a:cubicBezTo>
                      <a:pt x="71050" y="17492"/>
                      <a:pt x="73881" y="20392"/>
                      <a:pt x="79129" y="20392"/>
                    </a:cubicBezTo>
                    <a:cubicBezTo>
                      <a:pt x="83479" y="20289"/>
                      <a:pt x="85706" y="18459"/>
                      <a:pt x="85810" y="14713"/>
                    </a:cubicBezTo>
                    <a:cubicBezTo>
                      <a:pt x="85763" y="11663"/>
                      <a:pt x="83251" y="9227"/>
                      <a:pt x="80201" y="9275"/>
                    </a:cubicBezTo>
                    <a:cubicBezTo>
                      <a:pt x="80189" y="9275"/>
                      <a:pt x="80177" y="9275"/>
                      <a:pt x="80165" y="9275"/>
                    </a:cubicBezTo>
                    <a:cubicBezTo>
                      <a:pt x="78779" y="9211"/>
                      <a:pt x="77412" y="9612"/>
                      <a:pt x="76281" y="10415"/>
                    </a:cubicBezTo>
                    <a:cubicBezTo>
                      <a:pt x="76281" y="8015"/>
                      <a:pt x="77058" y="6755"/>
                      <a:pt x="78732" y="6738"/>
                    </a:cubicBezTo>
                    <a:cubicBezTo>
                      <a:pt x="79837" y="6738"/>
                      <a:pt x="80458" y="7048"/>
                      <a:pt x="80804" y="8015"/>
                    </a:cubicBezTo>
                    <a:lnTo>
                      <a:pt x="85395" y="7860"/>
                    </a:lnTo>
                    <a:close/>
                  </a:path>
                </a:pathLst>
              </a:custGeom>
              <a:grpFill/>
              <a:ln w="1718"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F35AF6D9-26E2-9007-DD44-4DA49C139D96}"/>
                  </a:ext>
                </a:extLst>
              </p:cNvPr>
              <p:cNvSpPr/>
              <p:nvPr/>
            </p:nvSpPr>
            <p:spPr>
              <a:xfrm>
                <a:off x="1048588" y="565268"/>
                <a:ext cx="60372" cy="60727"/>
              </a:xfrm>
              <a:custGeom>
                <a:avLst/>
                <a:gdLst>
                  <a:gd name="connsiteX0" fmla="*/ 41433 w 60372"/>
                  <a:gd name="connsiteY0" fmla="*/ 8278 h 60727"/>
                  <a:gd name="connsiteX1" fmla="*/ 33682 w 60372"/>
                  <a:gd name="connsiteY1" fmla="*/ 8831 h 60727"/>
                  <a:gd name="connsiteX2" fmla="*/ 31956 w 60372"/>
                  <a:gd name="connsiteY2" fmla="*/ 15529 h 60727"/>
                  <a:gd name="connsiteX3" fmla="*/ 39517 w 60372"/>
                  <a:gd name="connsiteY3" fmla="*/ 19706 h 60727"/>
                  <a:gd name="connsiteX4" fmla="*/ 38758 w 60372"/>
                  <a:gd name="connsiteY4" fmla="*/ 21433 h 60727"/>
                  <a:gd name="connsiteX5" fmla="*/ 36928 w 60372"/>
                  <a:gd name="connsiteY5" fmla="*/ 20345 h 60727"/>
                  <a:gd name="connsiteX6" fmla="*/ 22721 w 60372"/>
                  <a:gd name="connsiteY6" fmla="*/ 27043 h 60727"/>
                  <a:gd name="connsiteX7" fmla="*/ 16920 w 60372"/>
                  <a:gd name="connsiteY7" fmla="*/ 23401 h 60727"/>
                  <a:gd name="connsiteX8" fmla="*/ 21875 w 60372"/>
                  <a:gd name="connsiteY8" fmla="*/ 19775 h 60727"/>
                  <a:gd name="connsiteX9" fmla="*/ 24861 w 60372"/>
                  <a:gd name="connsiteY9" fmla="*/ 11403 h 60727"/>
                  <a:gd name="connsiteX10" fmla="*/ 27485 w 60372"/>
                  <a:gd name="connsiteY10" fmla="*/ 1356 h 60727"/>
                  <a:gd name="connsiteX11" fmla="*/ 22185 w 60372"/>
                  <a:gd name="connsiteY11" fmla="*/ 1615 h 60727"/>
                  <a:gd name="connsiteX12" fmla="*/ 20459 w 60372"/>
                  <a:gd name="connsiteY12" fmla="*/ 6966 h 60727"/>
                  <a:gd name="connsiteX13" fmla="*/ 8513 w 60372"/>
                  <a:gd name="connsiteY13" fmla="*/ 3514 h 60727"/>
                  <a:gd name="connsiteX14" fmla="*/ 7391 w 60372"/>
                  <a:gd name="connsiteY14" fmla="*/ 8848 h 60727"/>
                  <a:gd name="connsiteX15" fmla="*/ 14659 w 60372"/>
                  <a:gd name="connsiteY15" fmla="*/ 10246 h 60727"/>
                  <a:gd name="connsiteX16" fmla="*/ 13796 w 60372"/>
                  <a:gd name="connsiteY16" fmla="*/ 12991 h 60727"/>
                  <a:gd name="connsiteX17" fmla="*/ 5164 w 60372"/>
                  <a:gd name="connsiteY17" fmla="*/ 12180 h 60727"/>
                  <a:gd name="connsiteX18" fmla="*/ 6597 w 60372"/>
                  <a:gd name="connsiteY18" fmla="*/ 16910 h 60727"/>
                  <a:gd name="connsiteX19" fmla="*/ 14866 w 60372"/>
                  <a:gd name="connsiteY19" fmla="*/ 15805 h 60727"/>
                  <a:gd name="connsiteX20" fmla="*/ 15867 w 60372"/>
                  <a:gd name="connsiteY20" fmla="*/ 18860 h 60727"/>
                  <a:gd name="connsiteX21" fmla="*/ 9100 w 60372"/>
                  <a:gd name="connsiteY21" fmla="*/ 19983 h 60727"/>
                  <a:gd name="connsiteX22" fmla="*/ 3300 w 60372"/>
                  <a:gd name="connsiteY22" fmla="*/ 24160 h 60727"/>
                  <a:gd name="connsiteX23" fmla="*/ 590 w 60372"/>
                  <a:gd name="connsiteY23" fmla="*/ 31410 h 60727"/>
                  <a:gd name="connsiteX24" fmla="*/ 3266 w 60372"/>
                  <a:gd name="connsiteY24" fmla="*/ 37539 h 60727"/>
                  <a:gd name="connsiteX25" fmla="*/ 11206 w 60372"/>
                  <a:gd name="connsiteY25" fmla="*/ 39265 h 60727"/>
                  <a:gd name="connsiteX26" fmla="*/ 43125 w 60372"/>
                  <a:gd name="connsiteY26" fmla="*/ 57909 h 60727"/>
                  <a:gd name="connsiteX27" fmla="*/ 49374 w 60372"/>
                  <a:gd name="connsiteY27" fmla="*/ 57339 h 60727"/>
                  <a:gd name="connsiteX28" fmla="*/ 46284 w 60372"/>
                  <a:gd name="connsiteY28" fmla="*/ 51780 h 60727"/>
                  <a:gd name="connsiteX29" fmla="*/ 53396 w 60372"/>
                  <a:gd name="connsiteY29" fmla="*/ 37573 h 60727"/>
                  <a:gd name="connsiteX30" fmla="*/ 48218 w 60372"/>
                  <a:gd name="connsiteY30" fmla="*/ 25852 h 60727"/>
                  <a:gd name="connsiteX31" fmla="*/ 45732 w 60372"/>
                  <a:gd name="connsiteY31" fmla="*/ 24730 h 60727"/>
                  <a:gd name="connsiteX32" fmla="*/ 46474 w 60372"/>
                  <a:gd name="connsiteY32" fmla="*/ 23003 h 60727"/>
                  <a:gd name="connsiteX33" fmla="*/ 55623 w 60372"/>
                  <a:gd name="connsiteY33" fmla="*/ 26456 h 60727"/>
                  <a:gd name="connsiteX34" fmla="*/ 60042 w 60372"/>
                  <a:gd name="connsiteY34" fmla="*/ 20846 h 60727"/>
                  <a:gd name="connsiteX35" fmla="*/ 53137 w 60372"/>
                  <a:gd name="connsiteY35" fmla="*/ 13613 h 60727"/>
                  <a:gd name="connsiteX36" fmla="*/ 41451 w 60372"/>
                  <a:gd name="connsiteY36" fmla="*/ 8330 h 60727"/>
                  <a:gd name="connsiteX37" fmla="*/ 43833 w 60372"/>
                  <a:gd name="connsiteY37" fmla="*/ 27492 h 60727"/>
                  <a:gd name="connsiteX38" fmla="*/ 42279 w 60372"/>
                  <a:gd name="connsiteY38" fmla="*/ 28614 h 60727"/>
                  <a:gd name="connsiteX39" fmla="*/ 45300 w 60372"/>
                  <a:gd name="connsiteY39" fmla="*/ 31134 h 60727"/>
                  <a:gd name="connsiteX40" fmla="*/ 43833 w 60372"/>
                  <a:gd name="connsiteY40" fmla="*/ 27492 h 60727"/>
                  <a:gd name="connsiteX41" fmla="*/ 34908 w 60372"/>
                  <a:gd name="connsiteY41" fmla="*/ 24039 h 60727"/>
                  <a:gd name="connsiteX42" fmla="*/ 33734 w 60372"/>
                  <a:gd name="connsiteY42" fmla="*/ 25472 h 60727"/>
                  <a:gd name="connsiteX43" fmla="*/ 36721 w 60372"/>
                  <a:gd name="connsiteY43" fmla="*/ 26042 h 60727"/>
                  <a:gd name="connsiteX44" fmla="*/ 34908 w 60372"/>
                  <a:gd name="connsiteY44" fmla="*/ 24039 h 60727"/>
                  <a:gd name="connsiteX45" fmla="*/ 40812 w 60372"/>
                  <a:gd name="connsiteY45" fmla="*/ 34397 h 60727"/>
                  <a:gd name="connsiteX46" fmla="*/ 44730 w 60372"/>
                  <a:gd name="connsiteY46" fmla="*/ 34708 h 60727"/>
                  <a:gd name="connsiteX47" fmla="*/ 46457 w 60372"/>
                  <a:gd name="connsiteY47" fmla="*/ 37504 h 60727"/>
                  <a:gd name="connsiteX48" fmla="*/ 40743 w 60372"/>
                  <a:gd name="connsiteY48" fmla="*/ 34397 h 60727"/>
                  <a:gd name="connsiteX49" fmla="*/ 30800 w 60372"/>
                  <a:gd name="connsiteY49" fmla="*/ 28545 h 60727"/>
                  <a:gd name="connsiteX50" fmla="*/ 29211 w 60372"/>
                  <a:gd name="connsiteY50" fmla="*/ 30271 h 60727"/>
                  <a:gd name="connsiteX51" fmla="*/ 34097 w 60372"/>
                  <a:gd name="connsiteY51" fmla="*/ 32170 h 60727"/>
                  <a:gd name="connsiteX52" fmla="*/ 30800 w 60372"/>
                  <a:gd name="connsiteY52" fmla="*/ 28562 h 60727"/>
                  <a:gd name="connsiteX53" fmla="*/ 37877 w 60372"/>
                  <a:gd name="connsiteY53" fmla="*/ 39179 h 60727"/>
                  <a:gd name="connsiteX54" fmla="*/ 34425 w 60372"/>
                  <a:gd name="connsiteY54" fmla="*/ 43356 h 60727"/>
                  <a:gd name="connsiteX55" fmla="*/ 40467 w 60372"/>
                  <a:gd name="connsiteY55" fmla="*/ 46981 h 60727"/>
                  <a:gd name="connsiteX56" fmla="*/ 43367 w 60372"/>
                  <a:gd name="connsiteY56" fmla="*/ 43080 h 60727"/>
                  <a:gd name="connsiteX57" fmla="*/ 37894 w 60372"/>
                  <a:gd name="connsiteY57" fmla="*/ 39179 h 60727"/>
                  <a:gd name="connsiteX58" fmla="*/ 24084 w 60372"/>
                  <a:gd name="connsiteY58" fmla="*/ 35036 h 60727"/>
                  <a:gd name="connsiteX59" fmla="*/ 24654 w 60372"/>
                  <a:gd name="connsiteY59" fmla="*/ 39472 h 60727"/>
                  <a:gd name="connsiteX60" fmla="*/ 29384 w 60372"/>
                  <a:gd name="connsiteY60" fmla="*/ 40335 h 60727"/>
                  <a:gd name="connsiteX61" fmla="*/ 30748 w 60372"/>
                  <a:gd name="connsiteY61" fmla="*/ 36399 h 60727"/>
                  <a:gd name="connsiteX62" fmla="*/ 24084 w 60372"/>
                  <a:gd name="connsiteY62" fmla="*/ 35036 h 60727"/>
                  <a:gd name="connsiteX63" fmla="*/ 16661 w 60372"/>
                  <a:gd name="connsiteY63" fmla="*/ 31479 h 60727"/>
                  <a:gd name="connsiteX64" fmla="*/ 14082 w 60372"/>
                  <a:gd name="connsiteY64" fmla="*/ 33492 h 60727"/>
                  <a:gd name="connsiteX65" fmla="*/ 14072 w 60372"/>
                  <a:gd name="connsiteY65" fmla="*/ 33948 h 60727"/>
                  <a:gd name="connsiteX66" fmla="*/ 16368 w 60372"/>
                  <a:gd name="connsiteY66" fmla="*/ 35995 h 60727"/>
                  <a:gd name="connsiteX67" fmla="*/ 17386 w 60372"/>
                  <a:gd name="connsiteY67" fmla="*/ 35674 h 60727"/>
                  <a:gd name="connsiteX68" fmla="*/ 16661 w 60372"/>
                  <a:gd name="connsiteY68" fmla="*/ 31514 h 60727"/>
                  <a:gd name="connsiteX69" fmla="*/ 7702 w 60372"/>
                  <a:gd name="connsiteY69" fmla="*/ 27026 h 60727"/>
                  <a:gd name="connsiteX70" fmla="*/ 5579 w 60372"/>
                  <a:gd name="connsiteY70" fmla="*/ 32584 h 60727"/>
                  <a:gd name="connsiteX71" fmla="*/ 7623 w 60372"/>
                  <a:gd name="connsiteY71" fmla="*/ 33920 h 60727"/>
                  <a:gd name="connsiteX72" fmla="*/ 8738 w 60372"/>
                  <a:gd name="connsiteY72" fmla="*/ 33137 h 60727"/>
                  <a:gd name="connsiteX73" fmla="*/ 10827 w 60372"/>
                  <a:gd name="connsiteY73" fmla="*/ 27578 h 60727"/>
                  <a:gd name="connsiteX74" fmla="*/ 7702 w 60372"/>
                  <a:gd name="connsiteY74" fmla="*/ 27026 h 60727"/>
                  <a:gd name="connsiteX75" fmla="*/ 39845 w 60372"/>
                  <a:gd name="connsiteY75" fmla="*/ 12232 h 60727"/>
                  <a:gd name="connsiteX76" fmla="*/ 38033 w 60372"/>
                  <a:gd name="connsiteY76" fmla="*/ 14769 h 60727"/>
                  <a:gd name="connsiteX77" fmla="*/ 52136 w 60372"/>
                  <a:gd name="connsiteY77" fmla="*/ 21398 h 60727"/>
                  <a:gd name="connsiteX78" fmla="*/ 51256 w 60372"/>
                  <a:gd name="connsiteY78" fmla="*/ 17497 h 60727"/>
                  <a:gd name="connsiteX79" fmla="*/ 39845 w 60372"/>
                  <a:gd name="connsiteY79" fmla="*/ 12232 h 6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372" h="60727">
                    <a:moveTo>
                      <a:pt x="41433" y="8278"/>
                    </a:moveTo>
                    <a:cubicBezTo>
                      <a:pt x="38775" y="7156"/>
                      <a:pt x="35599" y="6328"/>
                      <a:pt x="33682" y="8831"/>
                    </a:cubicBezTo>
                    <a:cubicBezTo>
                      <a:pt x="31870" y="11886"/>
                      <a:pt x="30834" y="14683"/>
                      <a:pt x="31956" y="15529"/>
                    </a:cubicBezTo>
                    <a:cubicBezTo>
                      <a:pt x="34283" y="17245"/>
                      <a:pt x="36826" y="18650"/>
                      <a:pt x="39517" y="19706"/>
                    </a:cubicBezTo>
                    <a:lnTo>
                      <a:pt x="38758" y="21433"/>
                    </a:lnTo>
                    <a:lnTo>
                      <a:pt x="36928" y="20345"/>
                    </a:lnTo>
                    <a:cubicBezTo>
                      <a:pt x="31939" y="18930"/>
                      <a:pt x="27710" y="21709"/>
                      <a:pt x="22721" y="27043"/>
                    </a:cubicBezTo>
                    <a:cubicBezTo>
                      <a:pt x="19527" y="28683"/>
                      <a:pt x="14745" y="26180"/>
                      <a:pt x="16920" y="23401"/>
                    </a:cubicBezTo>
                    <a:cubicBezTo>
                      <a:pt x="19665" y="22831"/>
                      <a:pt x="21063" y="21950"/>
                      <a:pt x="21875" y="19775"/>
                    </a:cubicBezTo>
                    <a:cubicBezTo>
                      <a:pt x="22496" y="16150"/>
                      <a:pt x="22841" y="12542"/>
                      <a:pt x="24861" y="11403"/>
                    </a:cubicBezTo>
                    <a:cubicBezTo>
                      <a:pt x="32198" y="8900"/>
                      <a:pt x="30851" y="4187"/>
                      <a:pt x="27485" y="1356"/>
                    </a:cubicBezTo>
                    <a:cubicBezTo>
                      <a:pt x="24637" y="-871"/>
                      <a:pt x="21702" y="-1164"/>
                      <a:pt x="22185" y="1615"/>
                    </a:cubicBezTo>
                    <a:cubicBezTo>
                      <a:pt x="23031" y="4187"/>
                      <a:pt x="24689" y="7519"/>
                      <a:pt x="20459" y="6966"/>
                    </a:cubicBezTo>
                    <a:lnTo>
                      <a:pt x="8513" y="3514"/>
                    </a:lnTo>
                    <a:cubicBezTo>
                      <a:pt x="5061" y="2150"/>
                      <a:pt x="2955" y="6880"/>
                      <a:pt x="7391" y="8848"/>
                    </a:cubicBezTo>
                    <a:cubicBezTo>
                      <a:pt x="9730" y="9675"/>
                      <a:pt x="12180" y="10146"/>
                      <a:pt x="14659" y="10246"/>
                    </a:cubicBezTo>
                    <a:cubicBezTo>
                      <a:pt x="17576" y="10523"/>
                      <a:pt x="17456" y="13561"/>
                      <a:pt x="13796" y="12991"/>
                    </a:cubicBezTo>
                    <a:lnTo>
                      <a:pt x="5164" y="12180"/>
                    </a:lnTo>
                    <a:cubicBezTo>
                      <a:pt x="2126" y="11904"/>
                      <a:pt x="469" y="16375"/>
                      <a:pt x="6597" y="16910"/>
                    </a:cubicBezTo>
                    <a:cubicBezTo>
                      <a:pt x="9394" y="16953"/>
                      <a:pt x="12180" y="16580"/>
                      <a:pt x="14866" y="15805"/>
                    </a:cubicBezTo>
                    <a:cubicBezTo>
                      <a:pt x="17266" y="15805"/>
                      <a:pt x="17490" y="17738"/>
                      <a:pt x="15867" y="18860"/>
                    </a:cubicBezTo>
                    <a:cubicBezTo>
                      <a:pt x="13723" y="19734"/>
                      <a:pt x="11412" y="20117"/>
                      <a:pt x="9100" y="19983"/>
                    </a:cubicBezTo>
                    <a:cubicBezTo>
                      <a:pt x="5648" y="19724"/>
                      <a:pt x="2989" y="20794"/>
                      <a:pt x="3300" y="24160"/>
                    </a:cubicBezTo>
                    <a:lnTo>
                      <a:pt x="590" y="31410"/>
                    </a:lnTo>
                    <a:cubicBezTo>
                      <a:pt x="-1136" y="35847"/>
                      <a:pt x="469" y="38074"/>
                      <a:pt x="3266" y="37539"/>
                    </a:cubicBezTo>
                    <a:lnTo>
                      <a:pt x="11206" y="39265"/>
                    </a:lnTo>
                    <a:cubicBezTo>
                      <a:pt x="27537" y="42320"/>
                      <a:pt x="36997" y="47068"/>
                      <a:pt x="43125" y="57909"/>
                    </a:cubicBezTo>
                    <a:cubicBezTo>
                      <a:pt x="45093" y="60964"/>
                      <a:pt x="49633" y="61517"/>
                      <a:pt x="49374" y="57339"/>
                    </a:cubicBezTo>
                    <a:cubicBezTo>
                      <a:pt x="48746" y="55290"/>
                      <a:pt x="47693" y="53396"/>
                      <a:pt x="46284" y="51780"/>
                    </a:cubicBezTo>
                    <a:cubicBezTo>
                      <a:pt x="49319" y="47408"/>
                      <a:pt x="51715" y="42624"/>
                      <a:pt x="53396" y="37573"/>
                    </a:cubicBezTo>
                    <a:cubicBezTo>
                      <a:pt x="55485" y="30668"/>
                      <a:pt x="50772" y="27820"/>
                      <a:pt x="48218" y="25852"/>
                    </a:cubicBezTo>
                    <a:lnTo>
                      <a:pt x="45732" y="24730"/>
                    </a:lnTo>
                    <a:lnTo>
                      <a:pt x="46474" y="23003"/>
                    </a:lnTo>
                    <a:cubicBezTo>
                      <a:pt x="49428" y="24393"/>
                      <a:pt x="52487" y="25548"/>
                      <a:pt x="55623" y="26456"/>
                    </a:cubicBezTo>
                    <a:cubicBezTo>
                      <a:pt x="57885" y="27008"/>
                      <a:pt x="58713" y="24730"/>
                      <a:pt x="60042" y="20846"/>
                    </a:cubicBezTo>
                    <a:cubicBezTo>
                      <a:pt x="61078" y="17548"/>
                      <a:pt x="58126" y="16133"/>
                      <a:pt x="53137" y="13613"/>
                    </a:cubicBezTo>
                    <a:lnTo>
                      <a:pt x="41451" y="8330"/>
                    </a:lnTo>
                    <a:close/>
                    <a:moveTo>
                      <a:pt x="43833" y="27492"/>
                    </a:moveTo>
                    <a:cubicBezTo>
                      <a:pt x="43004" y="26888"/>
                      <a:pt x="42504" y="27492"/>
                      <a:pt x="42279" y="28614"/>
                    </a:cubicBezTo>
                    <a:cubicBezTo>
                      <a:pt x="42055" y="29736"/>
                      <a:pt x="44195" y="30841"/>
                      <a:pt x="45300" y="31134"/>
                    </a:cubicBezTo>
                    <a:cubicBezTo>
                      <a:pt x="46681" y="29995"/>
                      <a:pt x="44903" y="28338"/>
                      <a:pt x="43833" y="27492"/>
                    </a:cubicBezTo>
                    <a:close/>
                    <a:moveTo>
                      <a:pt x="34908" y="24039"/>
                    </a:moveTo>
                    <a:cubicBezTo>
                      <a:pt x="34235" y="24039"/>
                      <a:pt x="33544" y="24039"/>
                      <a:pt x="33734" y="25472"/>
                    </a:cubicBezTo>
                    <a:cubicBezTo>
                      <a:pt x="34097" y="26318"/>
                      <a:pt x="36341" y="26888"/>
                      <a:pt x="36721" y="26042"/>
                    </a:cubicBezTo>
                    <a:cubicBezTo>
                      <a:pt x="37204" y="24678"/>
                      <a:pt x="36324" y="24108"/>
                      <a:pt x="34908" y="24039"/>
                    </a:cubicBezTo>
                    <a:close/>
                    <a:moveTo>
                      <a:pt x="40812" y="34397"/>
                    </a:moveTo>
                    <a:cubicBezTo>
                      <a:pt x="40691" y="32498"/>
                      <a:pt x="43453" y="33603"/>
                      <a:pt x="44730" y="34708"/>
                    </a:cubicBezTo>
                    <a:cubicBezTo>
                      <a:pt x="45386" y="35519"/>
                      <a:pt x="46923" y="36658"/>
                      <a:pt x="46457" y="37504"/>
                    </a:cubicBezTo>
                    <a:cubicBezTo>
                      <a:pt x="45248" y="39990"/>
                      <a:pt x="41278" y="37211"/>
                      <a:pt x="40743" y="34397"/>
                    </a:cubicBezTo>
                    <a:close/>
                    <a:moveTo>
                      <a:pt x="30800" y="28545"/>
                    </a:moveTo>
                    <a:cubicBezTo>
                      <a:pt x="30040" y="28303"/>
                      <a:pt x="29349" y="28838"/>
                      <a:pt x="29211" y="30271"/>
                    </a:cubicBezTo>
                    <a:cubicBezTo>
                      <a:pt x="29332" y="31376"/>
                      <a:pt x="32785" y="32774"/>
                      <a:pt x="34097" y="32170"/>
                    </a:cubicBezTo>
                    <a:cubicBezTo>
                      <a:pt x="36514" y="30271"/>
                      <a:pt x="31956" y="28838"/>
                      <a:pt x="30800" y="28562"/>
                    </a:cubicBezTo>
                    <a:close/>
                    <a:moveTo>
                      <a:pt x="37877" y="39179"/>
                    </a:moveTo>
                    <a:cubicBezTo>
                      <a:pt x="36013" y="38592"/>
                      <a:pt x="33924" y="40542"/>
                      <a:pt x="34425" y="43356"/>
                    </a:cubicBezTo>
                    <a:cubicBezTo>
                      <a:pt x="35063" y="45272"/>
                      <a:pt x="38620" y="46118"/>
                      <a:pt x="40467" y="46981"/>
                    </a:cubicBezTo>
                    <a:cubicBezTo>
                      <a:pt x="42072" y="47258"/>
                      <a:pt x="43643" y="44754"/>
                      <a:pt x="43367" y="43080"/>
                    </a:cubicBezTo>
                    <a:cubicBezTo>
                      <a:pt x="41665" y="41618"/>
                      <a:pt x="39833" y="40311"/>
                      <a:pt x="37894" y="39179"/>
                    </a:cubicBezTo>
                    <a:close/>
                    <a:moveTo>
                      <a:pt x="24084" y="35036"/>
                    </a:moveTo>
                    <a:cubicBezTo>
                      <a:pt x="22531" y="36451"/>
                      <a:pt x="23135" y="38074"/>
                      <a:pt x="24654" y="39472"/>
                    </a:cubicBezTo>
                    <a:cubicBezTo>
                      <a:pt x="26021" y="40454"/>
                      <a:pt x="27758" y="40772"/>
                      <a:pt x="29384" y="40335"/>
                    </a:cubicBezTo>
                    <a:cubicBezTo>
                      <a:pt x="30698" y="39500"/>
                      <a:pt x="31264" y="37868"/>
                      <a:pt x="30748" y="36399"/>
                    </a:cubicBezTo>
                    <a:cubicBezTo>
                      <a:pt x="29988" y="34673"/>
                      <a:pt x="26259" y="33102"/>
                      <a:pt x="24084" y="35036"/>
                    </a:cubicBezTo>
                    <a:close/>
                    <a:moveTo>
                      <a:pt x="16661" y="31479"/>
                    </a:moveTo>
                    <a:cubicBezTo>
                      <a:pt x="15393" y="31324"/>
                      <a:pt x="14239" y="32225"/>
                      <a:pt x="14082" y="33492"/>
                    </a:cubicBezTo>
                    <a:cubicBezTo>
                      <a:pt x="14065" y="33644"/>
                      <a:pt x="14060" y="33796"/>
                      <a:pt x="14072" y="33948"/>
                    </a:cubicBezTo>
                    <a:cubicBezTo>
                      <a:pt x="14141" y="35148"/>
                      <a:pt x="15168" y="36064"/>
                      <a:pt x="16368" y="35995"/>
                    </a:cubicBezTo>
                    <a:cubicBezTo>
                      <a:pt x="16729" y="35975"/>
                      <a:pt x="17079" y="35864"/>
                      <a:pt x="17386" y="35674"/>
                    </a:cubicBezTo>
                    <a:cubicBezTo>
                      <a:pt x="18871" y="34552"/>
                      <a:pt x="19113" y="32584"/>
                      <a:pt x="16661" y="31514"/>
                    </a:cubicBezTo>
                    <a:close/>
                    <a:moveTo>
                      <a:pt x="7702" y="27026"/>
                    </a:moveTo>
                    <a:lnTo>
                      <a:pt x="5579" y="32584"/>
                    </a:lnTo>
                    <a:cubicBezTo>
                      <a:pt x="5774" y="33518"/>
                      <a:pt x="6689" y="34115"/>
                      <a:pt x="7623" y="33920"/>
                    </a:cubicBezTo>
                    <a:cubicBezTo>
                      <a:pt x="8085" y="33824"/>
                      <a:pt x="8489" y="33541"/>
                      <a:pt x="8738" y="33137"/>
                    </a:cubicBezTo>
                    <a:lnTo>
                      <a:pt x="10827" y="27578"/>
                    </a:lnTo>
                    <a:cubicBezTo>
                      <a:pt x="10827" y="25610"/>
                      <a:pt x="8582" y="25351"/>
                      <a:pt x="7702" y="27026"/>
                    </a:cubicBezTo>
                    <a:close/>
                    <a:moveTo>
                      <a:pt x="39845" y="12232"/>
                    </a:moveTo>
                    <a:cubicBezTo>
                      <a:pt x="38240" y="11921"/>
                      <a:pt x="37497" y="13354"/>
                      <a:pt x="38033" y="14769"/>
                    </a:cubicBezTo>
                    <a:cubicBezTo>
                      <a:pt x="38620" y="15857"/>
                      <a:pt x="47527" y="19223"/>
                      <a:pt x="52136" y="21398"/>
                    </a:cubicBezTo>
                    <a:cubicBezTo>
                      <a:pt x="54864" y="20880"/>
                      <a:pt x="53707" y="18619"/>
                      <a:pt x="51256" y="17497"/>
                    </a:cubicBezTo>
                    <a:lnTo>
                      <a:pt x="39845" y="12232"/>
                    </a:lnTo>
                    <a:close/>
                  </a:path>
                </a:pathLst>
              </a:custGeom>
              <a:grpFill/>
              <a:ln w="1718"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337C9A7E-685D-0CD5-0422-34F0019B2D54}"/>
                  </a:ext>
                </a:extLst>
              </p:cNvPr>
              <p:cNvSpPr/>
              <p:nvPr/>
            </p:nvSpPr>
            <p:spPr>
              <a:xfrm>
                <a:off x="918921" y="574739"/>
                <a:ext cx="65012" cy="52414"/>
              </a:xfrm>
              <a:custGeom>
                <a:avLst/>
                <a:gdLst>
                  <a:gd name="connsiteX0" fmla="*/ 5189 w 65012"/>
                  <a:gd name="connsiteY0" fmla="*/ 18331 h 52414"/>
                  <a:gd name="connsiteX1" fmla="*/ 7071 w 65012"/>
                  <a:gd name="connsiteY1" fmla="*/ 23044 h 52414"/>
                  <a:gd name="connsiteX2" fmla="*/ 22245 w 65012"/>
                  <a:gd name="connsiteY2" fmla="*/ 14413 h 52414"/>
                  <a:gd name="connsiteX3" fmla="*/ 22245 w 65012"/>
                  <a:gd name="connsiteY3" fmla="*/ 14413 h 52414"/>
                  <a:gd name="connsiteX4" fmla="*/ 24161 w 65012"/>
                  <a:gd name="connsiteY4" fmla="*/ 17192 h 52414"/>
                  <a:gd name="connsiteX5" fmla="*/ 6311 w 65012"/>
                  <a:gd name="connsiteY5" fmla="*/ 47004 h 52414"/>
                  <a:gd name="connsiteX6" fmla="*/ 13130 w 65012"/>
                  <a:gd name="connsiteY6" fmla="*/ 48127 h 52414"/>
                  <a:gd name="connsiteX7" fmla="*/ 24713 w 65012"/>
                  <a:gd name="connsiteY7" fmla="*/ 22733 h 52414"/>
                  <a:gd name="connsiteX8" fmla="*/ 40785 w 65012"/>
                  <a:gd name="connsiteY8" fmla="*/ 17744 h 52414"/>
                  <a:gd name="connsiteX9" fmla="*/ 60481 w 65012"/>
                  <a:gd name="connsiteY9" fmla="*/ 27515 h 52414"/>
                  <a:gd name="connsiteX10" fmla="*/ 62363 w 65012"/>
                  <a:gd name="connsiteY10" fmla="*/ 20265 h 52414"/>
                  <a:gd name="connsiteX11" fmla="*/ 30392 w 65012"/>
                  <a:gd name="connsiteY11" fmla="*/ 13549 h 52414"/>
                  <a:gd name="connsiteX12" fmla="*/ 30013 w 65012"/>
                  <a:gd name="connsiteY12" fmla="*/ 10787 h 52414"/>
                  <a:gd name="connsiteX13" fmla="*/ 30013 w 65012"/>
                  <a:gd name="connsiteY13" fmla="*/ 10787 h 52414"/>
                  <a:gd name="connsiteX14" fmla="*/ 45704 w 65012"/>
                  <a:gd name="connsiteY14" fmla="*/ 5781 h 52414"/>
                  <a:gd name="connsiteX15" fmla="*/ 45808 w 65012"/>
                  <a:gd name="connsiteY15" fmla="*/ -382 h 52414"/>
                  <a:gd name="connsiteX16" fmla="*/ 24282 w 65012"/>
                  <a:gd name="connsiteY16" fmla="*/ 3779 h 52414"/>
                  <a:gd name="connsiteX17" fmla="*/ 19482 w 65012"/>
                  <a:gd name="connsiteY17" fmla="*/ 6593 h 52414"/>
                  <a:gd name="connsiteX18" fmla="*/ 5206 w 65012"/>
                  <a:gd name="connsiteY18" fmla="*/ 18331 h 52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012" h="52414">
                    <a:moveTo>
                      <a:pt x="5189" y="18331"/>
                    </a:moveTo>
                    <a:cubicBezTo>
                      <a:pt x="-2424" y="21059"/>
                      <a:pt x="-1906" y="28602"/>
                      <a:pt x="7071" y="23044"/>
                    </a:cubicBezTo>
                    <a:cubicBezTo>
                      <a:pt x="12077" y="19971"/>
                      <a:pt x="17204" y="16933"/>
                      <a:pt x="22245" y="14413"/>
                    </a:cubicBezTo>
                    <a:lnTo>
                      <a:pt x="22245" y="14413"/>
                    </a:lnTo>
                    <a:cubicBezTo>
                      <a:pt x="23337" y="14925"/>
                      <a:pt x="24069" y="15987"/>
                      <a:pt x="24161" y="17192"/>
                    </a:cubicBezTo>
                    <a:cubicBezTo>
                      <a:pt x="16997" y="23061"/>
                      <a:pt x="8624" y="31969"/>
                      <a:pt x="6311" y="47004"/>
                    </a:cubicBezTo>
                    <a:cubicBezTo>
                      <a:pt x="5690" y="51441"/>
                      <a:pt x="11818" y="55101"/>
                      <a:pt x="13130" y="48127"/>
                    </a:cubicBezTo>
                    <a:cubicBezTo>
                      <a:pt x="13725" y="38523"/>
                      <a:pt x="17851" y="29479"/>
                      <a:pt x="24713" y="22733"/>
                    </a:cubicBezTo>
                    <a:cubicBezTo>
                      <a:pt x="28373" y="19954"/>
                      <a:pt x="33344" y="16657"/>
                      <a:pt x="40785" y="17744"/>
                    </a:cubicBezTo>
                    <a:cubicBezTo>
                      <a:pt x="49416" y="18020"/>
                      <a:pt x="53973" y="22785"/>
                      <a:pt x="60481" y="27515"/>
                    </a:cubicBezTo>
                    <a:cubicBezTo>
                      <a:pt x="63934" y="28896"/>
                      <a:pt x="67386" y="25271"/>
                      <a:pt x="62363" y="20265"/>
                    </a:cubicBezTo>
                    <a:cubicBezTo>
                      <a:pt x="55631" y="14119"/>
                      <a:pt x="42407" y="10511"/>
                      <a:pt x="30392" y="13549"/>
                    </a:cubicBezTo>
                    <a:cubicBezTo>
                      <a:pt x="30392" y="13549"/>
                      <a:pt x="29236" y="11823"/>
                      <a:pt x="30013" y="10787"/>
                    </a:cubicBezTo>
                    <a:lnTo>
                      <a:pt x="30013" y="10787"/>
                    </a:lnTo>
                    <a:cubicBezTo>
                      <a:pt x="35083" y="8652"/>
                      <a:pt x="40334" y="6976"/>
                      <a:pt x="45704" y="5781"/>
                    </a:cubicBezTo>
                    <a:cubicBezTo>
                      <a:pt x="52351" y="5470"/>
                      <a:pt x="53473" y="-675"/>
                      <a:pt x="45808" y="-382"/>
                    </a:cubicBezTo>
                    <a:cubicBezTo>
                      <a:pt x="40353" y="-382"/>
                      <a:pt x="26819" y="11064"/>
                      <a:pt x="24282" y="3779"/>
                    </a:cubicBezTo>
                    <a:cubicBezTo>
                      <a:pt x="22089" y="-2315"/>
                      <a:pt x="14459" y="-917"/>
                      <a:pt x="19482" y="6593"/>
                    </a:cubicBezTo>
                    <a:cubicBezTo>
                      <a:pt x="23228" y="11892"/>
                      <a:pt x="11697" y="14654"/>
                      <a:pt x="5206" y="18331"/>
                    </a:cubicBezTo>
                    <a:close/>
                  </a:path>
                </a:pathLst>
              </a:custGeom>
              <a:grpFill/>
              <a:ln w="1718"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8797EC71-8C07-2E03-C6BF-7A7498B457BD}"/>
                  </a:ext>
                </a:extLst>
              </p:cNvPr>
              <p:cNvSpPr/>
              <p:nvPr/>
            </p:nvSpPr>
            <p:spPr>
              <a:xfrm>
                <a:off x="844130" y="635496"/>
                <a:ext cx="52627" cy="58707"/>
              </a:xfrm>
              <a:custGeom>
                <a:avLst/>
                <a:gdLst>
                  <a:gd name="connsiteX0" fmla="*/ 675 w 52627"/>
                  <a:gd name="connsiteY0" fmla="*/ 29733 h 58707"/>
                  <a:gd name="connsiteX1" fmla="*/ 3506 w 52627"/>
                  <a:gd name="connsiteY1" fmla="*/ 25261 h 58707"/>
                  <a:gd name="connsiteX2" fmla="*/ 4715 w 52627"/>
                  <a:gd name="connsiteY2" fmla="*/ 28334 h 58707"/>
                  <a:gd name="connsiteX3" fmla="*/ 5889 w 52627"/>
                  <a:gd name="connsiteY3" fmla="*/ 33081 h 58707"/>
                  <a:gd name="connsiteX4" fmla="*/ 9997 w 52627"/>
                  <a:gd name="connsiteY4" fmla="*/ 31010 h 58707"/>
                  <a:gd name="connsiteX5" fmla="*/ 11464 w 52627"/>
                  <a:gd name="connsiteY5" fmla="*/ 34186 h 58707"/>
                  <a:gd name="connsiteX6" fmla="*/ 13726 w 52627"/>
                  <a:gd name="connsiteY6" fmla="*/ 30009 h 58707"/>
                  <a:gd name="connsiteX7" fmla="*/ 14434 w 52627"/>
                  <a:gd name="connsiteY7" fmla="*/ 37259 h 58707"/>
                  <a:gd name="connsiteX8" fmla="*/ 3472 w 52627"/>
                  <a:gd name="connsiteY8" fmla="*/ 39192 h 58707"/>
                  <a:gd name="connsiteX9" fmla="*/ 675 w 52627"/>
                  <a:gd name="connsiteY9" fmla="*/ 29733 h 58707"/>
                  <a:gd name="connsiteX10" fmla="*/ 42468 w 52627"/>
                  <a:gd name="connsiteY10" fmla="*/ 20808 h 58707"/>
                  <a:gd name="connsiteX11" fmla="*/ 48199 w 52627"/>
                  <a:gd name="connsiteY11" fmla="*/ 22206 h 58707"/>
                  <a:gd name="connsiteX12" fmla="*/ 43176 w 52627"/>
                  <a:gd name="connsiteY12" fmla="*/ 33910 h 58707"/>
                  <a:gd name="connsiteX13" fmla="*/ 45023 w 52627"/>
                  <a:gd name="connsiteY13" fmla="*/ 43077 h 58707"/>
                  <a:gd name="connsiteX14" fmla="*/ 39844 w 52627"/>
                  <a:gd name="connsiteY14" fmla="*/ 44803 h 58707"/>
                  <a:gd name="connsiteX15" fmla="*/ 36875 w 52627"/>
                  <a:gd name="connsiteY15" fmla="*/ 41195 h 58707"/>
                  <a:gd name="connsiteX16" fmla="*/ 29849 w 52627"/>
                  <a:gd name="connsiteY16" fmla="*/ 47030 h 58707"/>
                  <a:gd name="connsiteX17" fmla="*/ 30747 w 52627"/>
                  <a:gd name="connsiteY17" fmla="*/ 40125 h 58707"/>
                  <a:gd name="connsiteX18" fmla="*/ 31455 w 52627"/>
                  <a:gd name="connsiteY18" fmla="*/ 39572 h 58707"/>
                  <a:gd name="connsiteX19" fmla="*/ 27691 w 52627"/>
                  <a:gd name="connsiteY19" fmla="*/ 39313 h 58707"/>
                  <a:gd name="connsiteX20" fmla="*/ 28278 w 52627"/>
                  <a:gd name="connsiteY20" fmla="*/ 28714 h 58707"/>
                  <a:gd name="connsiteX21" fmla="*/ 34562 w 52627"/>
                  <a:gd name="connsiteY21" fmla="*/ 20342 h 58707"/>
                  <a:gd name="connsiteX22" fmla="*/ 38549 w 52627"/>
                  <a:gd name="connsiteY22" fmla="*/ 27885 h 58707"/>
                  <a:gd name="connsiteX23" fmla="*/ 42451 w 52627"/>
                  <a:gd name="connsiteY23" fmla="*/ 20980 h 58707"/>
                  <a:gd name="connsiteX24" fmla="*/ 32404 w 52627"/>
                  <a:gd name="connsiteY24" fmla="*/ 38640 h 58707"/>
                  <a:gd name="connsiteX25" fmla="*/ 32404 w 52627"/>
                  <a:gd name="connsiteY25" fmla="*/ 38640 h 58707"/>
                  <a:gd name="connsiteX26" fmla="*/ 35028 w 52627"/>
                  <a:gd name="connsiteY26" fmla="*/ 34445 h 58707"/>
                  <a:gd name="connsiteX27" fmla="*/ 33302 w 52627"/>
                  <a:gd name="connsiteY27" fmla="*/ 37259 h 58707"/>
                  <a:gd name="connsiteX28" fmla="*/ 32352 w 52627"/>
                  <a:gd name="connsiteY28" fmla="*/ 38640 h 58707"/>
                  <a:gd name="connsiteX29" fmla="*/ 30816 w 52627"/>
                  <a:gd name="connsiteY29" fmla="*/ 29715 h 58707"/>
                  <a:gd name="connsiteX30" fmla="*/ 30229 w 52627"/>
                  <a:gd name="connsiteY30" fmla="*/ 33634 h 58707"/>
                  <a:gd name="connsiteX31" fmla="*/ 35028 w 52627"/>
                  <a:gd name="connsiteY31" fmla="*/ 28058 h 58707"/>
                  <a:gd name="connsiteX32" fmla="*/ 30816 w 52627"/>
                  <a:gd name="connsiteY32" fmla="*/ 29784 h 58707"/>
                  <a:gd name="connsiteX33" fmla="*/ 22184 w 52627"/>
                  <a:gd name="connsiteY33" fmla="*/ 56731 h 58707"/>
                  <a:gd name="connsiteX34" fmla="*/ 24636 w 52627"/>
                  <a:gd name="connsiteY34" fmla="*/ 51967 h 58707"/>
                  <a:gd name="connsiteX35" fmla="*/ 26586 w 52627"/>
                  <a:gd name="connsiteY35" fmla="*/ 25814 h 58707"/>
                  <a:gd name="connsiteX36" fmla="*/ 46611 w 52627"/>
                  <a:gd name="connsiteY36" fmla="*/ 12487 h 58707"/>
                  <a:gd name="connsiteX37" fmla="*/ 47992 w 52627"/>
                  <a:gd name="connsiteY37" fmla="*/ 6342 h 58707"/>
                  <a:gd name="connsiteX38" fmla="*/ 26845 w 52627"/>
                  <a:gd name="connsiteY38" fmla="*/ 19979 h 58707"/>
                  <a:gd name="connsiteX39" fmla="*/ 25464 w 52627"/>
                  <a:gd name="connsiteY39" fmla="*/ 19133 h 58707"/>
                  <a:gd name="connsiteX40" fmla="*/ 28917 w 52627"/>
                  <a:gd name="connsiteY40" fmla="*/ 13540 h 58707"/>
                  <a:gd name="connsiteX41" fmla="*/ 26207 w 52627"/>
                  <a:gd name="connsiteY41" fmla="*/ 2682 h 58707"/>
                  <a:gd name="connsiteX42" fmla="*/ 17575 w 52627"/>
                  <a:gd name="connsiteY42" fmla="*/ 472 h 58707"/>
                  <a:gd name="connsiteX43" fmla="*/ 12569 w 52627"/>
                  <a:gd name="connsiteY43" fmla="*/ 9639 h 58707"/>
                  <a:gd name="connsiteX44" fmla="*/ 12725 w 52627"/>
                  <a:gd name="connsiteY44" fmla="*/ 10243 h 58707"/>
                  <a:gd name="connsiteX45" fmla="*/ 11792 w 52627"/>
                  <a:gd name="connsiteY45" fmla="*/ 10795 h 58707"/>
                  <a:gd name="connsiteX46" fmla="*/ 9479 w 52627"/>
                  <a:gd name="connsiteY46" fmla="*/ 13851 h 58707"/>
                  <a:gd name="connsiteX47" fmla="*/ 10014 w 52627"/>
                  <a:gd name="connsiteY47" fmla="*/ 17493 h 58707"/>
                  <a:gd name="connsiteX48" fmla="*/ 7856 w 52627"/>
                  <a:gd name="connsiteY48" fmla="*/ 20531 h 58707"/>
                  <a:gd name="connsiteX49" fmla="*/ 8858 w 52627"/>
                  <a:gd name="connsiteY49" fmla="*/ 23863 h 58707"/>
                  <a:gd name="connsiteX50" fmla="*/ 12120 w 52627"/>
                  <a:gd name="connsiteY50" fmla="*/ 23863 h 58707"/>
                  <a:gd name="connsiteX51" fmla="*/ 12690 w 52627"/>
                  <a:gd name="connsiteY51" fmla="*/ 26090 h 58707"/>
                  <a:gd name="connsiteX52" fmla="*/ 15832 w 52627"/>
                  <a:gd name="connsiteY52" fmla="*/ 26919 h 58707"/>
                  <a:gd name="connsiteX53" fmla="*/ 20769 w 52627"/>
                  <a:gd name="connsiteY53" fmla="*/ 29422 h 58707"/>
                  <a:gd name="connsiteX54" fmla="*/ 22236 w 52627"/>
                  <a:gd name="connsiteY54" fmla="*/ 56714 h 58707"/>
                  <a:gd name="connsiteX55" fmla="*/ 24843 w 52627"/>
                  <a:gd name="connsiteY55" fmla="*/ 23017 h 58707"/>
                  <a:gd name="connsiteX56" fmla="*/ 23255 w 52627"/>
                  <a:gd name="connsiteY56" fmla="*/ 25279 h 58707"/>
                  <a:gd name="connsiteX57" fmla="*/ 22046 w 52627"/>
                  <a:gd name="connsiteY57" fmla="*/ 27212 h 58707"/>
                  <a:gd name="connsiteX58" fmla="*/ 24843 w 52627"/>
                  <a:gd name="connsiteY58" fmla="*/ 23017 h 58707"/>
                  <a:gd name="connsiteX59" fmla="*/ 23255 w 52627"/>
                  <a:gd name="connsiteY59" fmla="*/ 17718 h 58707"/>
                  <a:gd name="connsiteX60" fmla="*/ 18801 w 52627"/>
                  <a:gd name="connsiteY60" fmla="*/ 17200 h 58707"/>
                  <a:gd name="connsiteX61" fmla="*/ 15711 w 52627"/>
                  <a:gd name="connsiteY61" fmla="*/ 15784 h 58707"/>
                  <a:gd name="connsiteX62" fmla="*/ 13398 w 52627"/>
                  <a:gd name="connsiteY62" fmla="*/ 13834 h 58707"/>
                  <a:gd name="connsiteX63" fmla="*/ 14831 w 52627"/>
                  <a:gd name="connsiteY63" fmla="*/ 9932 h 58707"/>
                  <a:gd name="connsiteX64" fmla="*/ 16988 w 52627"/>
                  <a:gd name="connsiteY64" fmla="*/ 8534 h 58707"/>
                  <a:gd name="connsiteX65" fmla="*/ 21028 w 52627"/>
                  <a:gd name="connsiteY65" fmla="*/ 8016 h 58707"/>
                  <a:gd name="connsiteX66" fmla="*/ 22979 w 52627"/>
                  <a:gd name="connsiteY66" fmla="*/ 11607 h 58707"/>
                  <a:gd name="connsiteX67" fmla="*/ 25913 w 52627"/>
                  <a:gd name="connsiteY67" fmla="*/ 12176 h 58707"/>
                  <a:gd name="connsiteX68" fmla="*/ 23255 w 52627"/>
                  <a:gd name="connsiteY68" fmla="*/ 17718 h 5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2627" h="58707">
                    <a:moveTo>
                      <a:pt x="675" y="29733"/>
                    </a:moveTo>
                    <a:cubicBezTo>
                      <a:pt x="1020" y="28628"/>
                      <a:pt x="2591" y="25555"/>
                      <a:pt x="3506" y="25261"/>
                    </a:cubicBezTo>
                    <a:cubicBezTo>
                      <a:pt x="4939" y="24709"/>
                      <a:pt x="6596" y="25520"/>
                      <a:pt x="4715" y="28334"/>
                    </a:cubicBezTo>
                    <a:cubicBezTo>
                      <a:pt x="1556" y="33323"/>
                      <a:pt x="4456" y="37535"/>
                      <a:pt x="5889" y="33081"/>
                    </a:cubicBezTo>
                    <a:cubicBezTo>
                      <a:pt x="6890" y="27523"/>
                      <a:pt x="10722" y="25797"/>
                      <a:pt x="9997" y="31010"/>
                    </a:cubicBezTo>
                    <a:cubicBezTo>
                      <a:pt x="9324" y="34169"/>
                      <a:pt x="10204" y="35826"/>
                      <a:pt x="11464" y="34186"/>
                    </a:cubicBezTo>
                    <a:cubicBezTo>
                      <a:pt x="12138" y="33634"/>
                      <a:pt x="12621" y="30837"/>
                      <a:pt x="13726" y="30009"/>
                    </a:cubicBezTo>
                    <a:cubicBezTo>
                      <a:pt x="16885" y="28593"/>
                      <a:pt x="16850" y="33358"/>
                      <a:pt x="14434" y="37259"/>
                    </a:cubicBezTo>
                    <a:cubicBezTo>
                      <a:pt x="12707" y="41160"/>
                      <a:pt x="8495" y="41437"/>
                      <a:pt x="3472" y="39192"/>
                    </a:cubicBezTo>
                    <a:cubicBezTo>
                      <a:pt x="-982" y="36707"/>
                      <a:pt x="-481" y="33634"/>
                      <a:pt x="675" y="29733"/>
                    </a:cubicBezTo>
                    <a:close/>
                    <a:moveTo>
                      <a:pt x="42468" y="20808"/>
                    </a:moveTo>
                    <a:cubicBezTo>
                      <a:pt x="42192" y="13557"/>
                      <a:pt x="48976" y="19081"/>
                      <a:pt x="48199" y="22206"/>
                    </a:cubicBezTo>
                    <a:cubicBezTo>
                      <a:pt x="47260" y="26384"/>
                      <a:pt x="45558" y="30352"/>
                      <a:pt x="43176" y="33910"/>
                    </a:cubicBezTo>
                    <a:cubicBezTo>
                      <a:pt x="45368" y="36425"/>
                      <a:pt x="46069" y="39909"/>
                      <a:pt x="45023" y="43077"/>
                    </a:cubicBezTo>
                    <a:cubicBezTo>
                      <a:pt x="43297" y="46995"/>
                      <a:pt x="39447" y="47565"/>
                      <a:pt x="39844" y="44803"/>
                    </a:cubicBezTo>
                    <a:cubicBezTo>
                      <a:pt x="41570" y="40366"/>
                      <a:pt x="39136" y="39227"/>
                      <a:pt x="36875" y="41195"/>
                    </a:cubicBezTo>
                    <a:cubicBezTo>
                      <a:pt x="35252" y="42921"/>
                      <a:pt x="33595" y="47047"/>
                      <a:pt x="29849" y="47030"/>
                    </a:cubicBezTo>
                    <a:cubicBezTo>
                      <a:pt x="25188" y="46426"/>
                      <a:pt x="29348" y="41954"/>
                      <a:pt x="30747" y="40125"/>
                    </a:cubicBezTo>
                    <a:lnTo>
                      <a:pt x="31455" y="39572"/>
                    </a:lnTo>
                    <a:cubicBezTo>
                      <a:pt x="30215" y="39992"/>
                      <a:pt x="28862" y="39898"/>
                      <a:pt x="27691" y="39313"/>
                    </a:cubicBezTo>
                    <a:cubicBezTo>
                      <a:pt x="24463" y="37587"/>
                      <a:pt x="26241" y="32892"/>
                      <a:pt x="28278" y="28714"/>
                    </a:cubicBezTo>
                    <a:cubicBezTo>
                      <a:pt x="30522" y="24243"/>
                      <a:pt x="32249" y="20670"/>
                      <a:pt x="34562" y="20342"/>
                    </a:cubicBezTo>
                    <a:cubicBezTo>
                      <a:pt x="39741" y="20100"/>
                      <a:pt x="40034" y="24260"/>
                      <a:pt x="38549" y="27885"/>
                    </a:cubicBezTo>
                    <a:cubicBezTo>
                      <a:pt x="39965" y="33737"/>
                      <a:pt x="43055" y="25365"/>
                      <a:pt x="42451" y="20980"/>
                    </a:cubicBezTo>
                    <a:close/>
                    <a:moveTo>
                      <a:pt x="32404" y="38640"/>
                    </a:moveTo>
                    <a:lnTo>
                      <a:pt x="32404" y="38640"/>
                    </a:lnTo>
                    <a:cubicBezTo>
                      <a:pt x="35028" y="38640"/>
                      <a:pt x="37496" y="34739"/>
                      <a:pt x="35028" y="34445"/>
                    </a:cubicBezTo>
                    <a:lnTo>
                      <a:pt x="33302" y="37259"/>
                    </a:lnTo>
                    <a:cubicBezTo>
                      <a:pt x="33008" y="37553"/>
                      <a:pt x="32749" y="38105"/>
                      <a:pt x="32352" y="38640"/>
                    </a:cubicBezTo>
                    <a:close/>
                    <a:moveTo>
                      <a:pt x="30816" y="29715"/>
                    </a:moveTo>
                    <a:cubicBezTo>
                      <a:pt x="30229" y="31442"/>
                      <a:pt x="29487" y="33064"/>
                      <a:pt x="30229" y="33634"/>
                    </a:cubicBezTo>
                    <a:cubicBezTo>
                      <a:pt x="31800" y="34998"/>
                      <a:pt x="33681" y="31666"/>
                      <a:pt x="35028" y="28058"/>
                    </a:cubicBezTo>
                    <a:cubicBezTo>
                      <a:pt x="35857" y="22758"/>
                      <a:pt x="32766" y="25261"/>
                      <a:pt x="30816" y="29784"/>
                    </a:cubicBezTo>
                    <a:close/>
                    <a:moveTo>
                      <a:pt x="22184" y="56731"/>
                    </a:moveTo>
                    <a:cubicBezTo>
                      <a:pt x="26638" y="60926"/>
                      <a:pt x="28658" y="55903"/>
                      <a:pt x="24636" y="51967"/>
                    </a:cubicBezTo>
                    <a:cubicBezTo>
                      <a:pt x="17731" y="42006"/>
                      <a:pt x="22668" y="33358"/>
                      <a:pt x="26586" y="25814"/>
                    </a:cubicBezTo>
                    <a:cubicBezTo>
                      <a:pt x="31092" y="18287"/>
                      <a:pt x="37790" y="10761"/>
                      <a:pt x="46611" y="12487"/>
                    </a:cubicBezTo>
                    <a:cubicBezTo>
                      <a:pt x="54120" y="14386"/>
                      <a:pt x="54310" y="6566"/>
                      <a:pt x="47992" y="6342"/>
                    </a:cubicBezTo>
                    <a:cubicBezTo>
                      <a:pt x="38342" y="5185"/>
                      <a:pt x="33112" y="11037"/>
                      <a:pt x="26845" y="19979"/>
                    </a:cubicBezTo>
                    <a:lnTo>
                      <a:pt x="25464" y="19133"/>
                    </a:lnTo>
                    <a:lnTo>
                      <a:pt x="28917" y="13540"/>
                    </a:lnTo>
                    <a:cubicBezTo>
                      <a:pt x="29970" y="10744"/>
                      <a:pt x="30643" y="6894"/>
                      <a:pt x="26207" y="2682"/>
                    </a:cubicBezTo>
                    <a:cubicBezTo>
                      <a:pt x="23410" y="179"/>
                      <a:pt x="20268" y="-1496"/>
                      <a:pt x="17575" y="472"/>
                    </a:cubicBezTo>
                    <a:cubicBezTo>
                      <a:pt x="15336" y="3179"/>
                      <a:pt x="13636" y="6292"/>
                      <a:pt x="12569" y="9639"/>
                    </a:cubicBezTo>
                    <a:cubicBezTo>
                      <a:pt x="12569" y="9932"/>
                      <a:pt x="12569" y="10208"/>
                      <a:pt x="12725" y="10243"/>
                    </a:cubicBezTo>
                    <a:lnTo>
                      <a:pt x="11792" y="10795"/>
                    </a:lnTo>
                    <a:cubicBezTo>
                      <a:pt x="10598" y="11412"/>
                      <a:pt x="9748" y="12535"/>
                      <a:pt x="9479" y="13851"/>
                    </a:cubicBezTo>
                    <a:cubicBezTo>
                      <a:pt x="9773" y="15232"/>
                      <a:pt x="10377" y="15802"/>
                      <a:pt x="10014" y="17493"/>
                    </a:cubicBezTo>
                    <a:lnTo>
                      <a:pt x="7856" y="20531"/>
                    </a:lnTo>
                    <a:cubicBezTo>
                      <a:pt x="6441" y="22258"/>
                      <a:pt x="6838" y="24398"/>
                      <a:pt x="8858" y="23863"/>
                    </a:cubicBezTo>
                    <a:cubicBezTo>
                      <a:pt x="10584" y="23052"/>
                      <a:pt x="11447" y="23328"/>
                      <a:pt x="12120" y="23863"/>
                    </a:cubicBezTo>
                    <a:lnTo>
                      <a:pt x="12690" y="26090"/>
                    </a:lnTo>
                    <a:cubicBezTo>
                      <a:pt x="12932" y="27816"/>
                      <a:pt x="13536" y="28334"/>
                      <a:pt x="15832" y="26919"/>
                    </a:cubicBezTo>
                    <a:cubicBezTo>
                      <a:pt x="17161" y="26384"/>
                      <a:pt x="19422" y="27488"/>
                      <a:pt x="20769" y="29422"/>
                    </a:cubicBezTo>
                    <a:cubicBezTo>
                      <a:pt x="15590" y="38916"/>
                      <a:pt x="14106" y="48652"/>
                      <a:pt x="22236" y="56714"/>
                    </a:cubicBezTo>
                    <a:close/>
                    <a:moveTo>
                      <a:pt x="24843" y="23017"/>
                    </a:moveTo>
                    <a:lnTo>
                      <a:pt x="23255" y="25279"/>
                    </a:lnTo>
                    <a:cubicBezTo>
                      <a:pt x="22778" y="25874"/>
                      <a:pt x="22373" y="26523"/>
                      <a:pt x="22046" y="27212"/>
                    </a:cubicBezTo>
                    <a:cubicBezTo>
                      <a:pt x="18697" y="23880"/>
                      <a:pt x="22754" y="21636"/>
                      <a:pt x="24843" y="23017"/>
                    </a:cubicBezTo>
                    <a:close/>
                    <a:moveTo>
                      <a:pt x="23255" y="17718"/>
                    </a:moveTo>
                    <a:cubicBezTo>
                      <a:pt x="22184" y="18857"/>
                      <a:pt x="19440" y="19686"/>
                      <a:pt x="18801" y="17200"/>
                    </a:cubicBezTo>
                    <a:cubicBezTo>
                      <a:pt x="19043" y="13851"/>
                      <a:pt x="17075" y="13022"/>
                      <a:pt x="15711" y="15784"/>
                    </a:cubicBezTo>
                    <a:cubicBezTo>
                      <a:pt x="14900" y="16872"/>
                      <a:pt x="12932" y="16078"/>
                      <a:pt x="13398" y="13834"/>
                    </a:cubicBezTo>
                    <a:lnTo>
                      <a:pt x="14831" y="9932"/>
                    </a:lnTo>
                    <a:cubicBezTo>
                      <a:pt x="15488" y="9376"/>
                      <a:pt x="16213" y="8907"/>
                      <a:pt x="16988" y="8534"/>
                    </a:cubicBezTo>
                    <a:cubicBezTo>
                      <a:pt x="18853" y="4633"/>
                      <a:pt x="22374" y="3804"/>
                      <a:pt x="21028" y="8016"/>
                    </a:cubicBezTo>
                    <a:cubicBezTo>
                      <a:pt x="19958" y="10761"/>
                      <a:pt x="21028" y="13851"/>
                      <a:pt x="22979" y="11607"/>
                    </a:cubicBezTo>
                    <a:cubicBezTo>
                      <a:pt x="24929" y="9363"/>
                      <a:pt x="26655" y="9691"/>
                      <a:pt x="25913" y="12176"/>
                    </a:cubicBezTo>
                    <a:cubicBezTo>
                      <a:pt x="24929" y="13975"/>
                      <a:pt x="24042" y="15824"/>
                      <a:pt x="23255" y="17718"/>
                    </a:cubicBezTo>
                    <a:close/>
                  </a:path>
                </a:pathLst>
              </a:custGeom>
              <a:grpFill/>
              <a:ln w="1718"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90894BFB-1E67-5948-F556-D0CFCA880AFF}"/>
                  </a:ext>
                </a:extLst>
              </p:cNvPr>
              <p:cNvSpPr/>
              <p:nvPr/>
            </p:nvSpPr>
            <p:spPr>
              <a:xfrm>
                <a:off x="1154856" y="638587"/>
                <a:ext cx="31681" cy="51242"/>
              </a:xfrm>
              <a:custGeom>
                <a:avLst/>
                <a:gdLst>
                  <a:gd name="connsiteX0" fmla="*/ 27866 w 31681"/>
                  <a:gd name="connsiteY0" fmla="*/ 20789 h 51242"/>
                  <a:gd name="connsiteX1" fmla="*/ 24154 w 31681"/>
                  <a:gd name="connsiteY1" fmla="*/ 14367 h 51242"/>
                  <a:gd name="connsiteX2" fmla="*/ 5338 w 31681"/>
                  <a:gd name="connsiteY2" fmla="*/ 1541 h 51242"/>
                  <a:gd name="connsiteX3" fmla="*/ 1230 w 31681"/>
                  <a:gd name="connsiteY3" fmla="*/ 4338 h 51242"/>
                  <a:gd name="connsiteX4" fmla="*/ 19908 w 31681"/>
                  <a:gd name="connsiteY4" fmla="*/ 17716 h 51242"/>
                  <a:gd name="connsiteX5" fmla="*/ 23015 w 31681"/>
                  <a:gd name="connsiteY5" fmla="*/ 24138 h 51242"/>
                  <a:gd name="connsiteX6" fmla="*/ 24741 w 31681"/>
                  <a:gd name="connsiteY6" fmla="*/ 48306 h 51242"/>
                  <a:gd name="connsiteX7" fmla="*/ 29834 w 31681"/>
                  <a:gd name="connsiteY7" fmla="*/ 47788 h 51242"/>
                  <a:gd name="connsiteX8" fmla="*/ 27814 w 31681"/>
                  <a:gd name="connsiteY8" fmla="*/ 20737 h 5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81" h="51242">
                    <a:moveTo>
                      <a:pt x="27866" y="20789"/>
                    </a:moveTo>
                    <a:cubicBezTo>
                      <a:pt x="34512" y="17734"/>
                      <a:pt x="31525" y="11554"/>
                      <a:pt x="24154" y="14367"/>
                    </a:cubicBezTo>
                    <a:cubicBezTo>
                      <a:pt x="20391" y="14367"/>
                      <a:pt x="9602" y="5460"/>
                      <a:pt x="5338" y="1541"/>
                    </a:cubicBezTo>
                    <a:cubicBezTo>
                      <a:pt x="2196" y="-2343"/>
                      <a:pt x="-2447" y="160"/>
                      <a:pt x="1230" y="4338"/>
                    </a:cubicBezTo>
                    <a:cubicBezTo>
                      <a:pt x="6507" y="9991"/>
                      <a:pt x="12856" y="14540"/>
                      <a:pt x="19908" y="17716"/>
                    </a:cubicBezTo>
                    <a:cubicBezTo>
                      <a:pt x="22312" y="18873"/>
                      <a:pt x="23600" y="21535"/>
                      <a:pt x="23015" y="24138"/>
                    </a:cubicBezTo>
                    <a:cubicBezTo>
                      <a:pt x="21927" y="31043"/>
                      <a:pt x="23533" y="44197"/>
                      <a:pt x="24741" y="48306"/>
                    </a:cubicBezTo>
                    <a:cubicBezTo>
                      <a:pt x="25432" y="51379"/>
                      <a:pt x="31146" y="52190"/>
                      <a:pt x="29834" y="47788"/>
                    </a:cubicBezTo>
                    <a:cubicBezTo>
                      <a:pt x="27417" y="39157"/>
                      <a:pt x="27555" y="22964"/>
                      <a:pt x="27814" y="20737"/>
                    </a:cubicBezTo>
                    <a:close/>
                  </a:path>
                </a:pathLst>
              </a:custGeom>
              <a:grpFill/>
              <a:ln w="1718"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61154DED-D9F3-283A-013A-D1841690A22E}"/>
                  </a:ext>
                </a:extLst>
              </p:cNvPr>
              <p:cNvSpPr/>
              <p:nvPr/>
            </p:nvSpPr>
            <p:spPr>
              <a:xfrm>
                <a:off x="1150707" y="645558"/>
                <a:ext cx="19483" cy="12829"/>
              </a:xfrm>
              <a:custGeom>
                <a:avLst/>
                <a:gdLst>
                  <a:gd name="connsiteX0" fmla="*/ 16151 w 19483"/>
                  <a:gd name="connsiteY0" fmla="*/ 7397 h 12829"/>
                  <a:gd name="connsiteX1" fmla="*/ 4482 w 19483"/>
                  <a:gd name="connsiteY1" fmla="*/ 734 h 12829"/>
                  <a:gd name="connsiteX2" fmla="*/ 1512 w 19483"/>
                  <a:gd name="connsiteY2" fmla="*/ 4894 h 12829"/>
                  <a:gd name="connsiteX3" fmla="*/ 17049 w 19483"/>
                  <a:gd name="connsiteY3" fmla="*/ 12438 h 12829"/>
                  <a:gd name="connsiteX4" fmla="*/ 16151 w 19483"/>
                  <a:gd name="connsiteY4" fmla="*/ 7397 h 12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3" h="12829">
                    <a:moveTo>
                      <a:pt x="16151" y="7397"/>
                    </a:moveTo>
                    <a:cubicBezTo>
                      <a:pt x="11734" y="6263"/>
                      <a:pt x="7703" y="3962"/>
                      <a:pt x="4482" y="734"/>
                    </a:cubicBezTo>
                    <a:cubicBezTo>
                      <a:pt x="1219" y="-1821"/>
                      <a:pt x="-2251" y="147"/>
                      <a:pt x="1512" y="4894"/>
                    </a:cubicBezTo>
                    <a:cubicBezTo>
                      <a:pt x="5832" y="8890"/>
                      <a:pt x="11238" y="11516"/>
                      <a:pt x="17049" y="12438"/>
                    </a:cubicBezTo>
                    <a:cubicBezTo>
                      <a:pt x="20346" y="12438"/>
                      <a:pt x="20173" y="8519"/>
                      <a:pt x="16151" y="7397"/>
                    </a:cubicBezTo>
                    <a:close/>
                  </a:path>
                </a:pathLst>
              </a:custGeom>
              <a:grpFill/>
              <a:ln w="1718"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1C48D8E1-6177-871F-B22E-20F30FC357F5}"/>
                  </a:ext>
                </a:extLst>
              </p:cNvPr>
              <p:cNvSpPr/>
              <p:nvPr/>
            </p:nvSpPr>
            <p:spPr>
              <a:xfrm>
                <a:off x="1170243" y="666038"/>
                <a:ext cx="6830" cy="21921"/>
              </a:xfrm>
              <a:custGeom>
                <a:avLst/>
                <a:gdLst>
                  <a:gd name="connsiteX0" fmla="*/ 6351 w 6830"/>
                  <a:gd name="connsiteY0" fmla="*/ 4455 h 21921"/>
                  <a:gd name="connsiteX1" fmla="*/ 5316 w 6830"/>
                  <a:gd name="connsiteY1" fmla="*/ 17592 h 21921"/>
                  <a:gd name="connsiteX2" fmla="*/ 327 w 6830"/>
                  <a:gd name="connsiteY2" fmla="*/ 17868 h 21921"/>
                  <a:gd name="connsiteX3" fmla="*/ 2623 w 6830"/>
                  <a:gd name="connsiteY3" fmla="*/ 830 h 21921"/>
                  <a:gd name="connsiteX4" fmla="*/ 6351 w 6830"/>
                  <a:gd name="connsiteY4" fmla="*/ 4455 h 21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0" h="21921">
                    <a:moveTo>
                      <a:pt x="6351" y="4455"/>
                    </a:moveTo>
                    <a:cubicBezTo>
                      <a:pt x="4860" y="8667"/>
                      <a:pt x="4503" y="13199"/>
                      <a:pt x="5316" y="17592"/>
                    </a:cubicBezTo>
                    <a:cubicBezTo>
                      <a:pt x="5747" y="21770"/>
                      <a:pt x="2208" y="23703"/>
                      <a:pt x="327" y="17868"/>
                    </a:cubicBezTo>
                    <a:cubicBezTo>
                      <a:pt x="-726" y="12089"/>
                      <a:pt x="78" y="6124"/>
                      <a:pt x="2623" y="830"/>
                    </a:cubicBezTo>
                    <a:cubicBezTo>
                      <a:pt x="4470" y="-1932"/>
                      <a:pt x="7801" y="295"/>
                      <a:pt x="6351" y="4455"/>
                    </a:cubicBezTo>
                    <a:close/>
                  </a:path>
                </a:pathLst>
              </a:custGeom>
              <a:grpFill/>
              <a:ln w="1718"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05D2CA96-EB94-A63A-5EAB-4E1CFB2BB4BC}"/>
                  </a:ext>
                </a:extLst>
              </p:cNvPr>
              <p:cNvSpPr/>
              <p:nvPr/>
            </p:nvSpPr>
            <p:spPr>
              <a:xfrm>
                <a:off x="1135402" y="651530"/>
                <a:ext cx="36637" cy="46815"/>
              </a:xfrm>
              <a:custGeom>
                <a:avLst/>
                <a:gdLst>
                  <a:gd name="connsiteX0" fmla="*/ 30576 w 36637"/>
                  <a:gd name="connsiteY0" fmla="*/ 6172 h 46815"/>
                  <a:gd name="connsiteX1" fmla="*/ 36514 w 36637"/>
                  <a:gd name="connsiteY1" fmla="*/ 17583 h 46815"/>
                  <a:gd name="connsiteX2" fmla="*/ 34909 w 36637"/>
                  <a:gd name="connsiteY2" fmla="*/ 23711 h 46815"/>
                  <a:gd name="connsiteX3" fmla="*/ 29488 w 36637"/>
                  <a:gd name="connsiteY3" fmla="*/ 23711 h 46815"/>
                  <a:gd name="connsiteX4" fmla="*/ 25932 w 36637"/>
                  <a:gd name="connsiteY4" fmla="*/ 44340 h 46815"/>
                  <a:gd name="connsiteX5" fmla="*/ 20304 w 36637"/>
                  <a:gd name="connsiteY5" fmla="*/ 42061 h 46815"/>
                  <a:gd name="connsiteX6" fmla="*/ 24275 w 36637"/>
                  <a:gd name="connsiteY6" fmla="*/ 20863 h 46815"/>
                  <a:gd name="connsiteX7" fmla="*/ 19182 w 36637"/>
                  <a:gd name="connsiteY7" fmla="*/ 12801 h 46815"/>
                  <a:gd name="connsiteX8" fmla="*/ 2783 w 36637"/>
                  <a:gd name="connsiteY8" fmla="*/ 5896 h 46815"/>
                  <a:gd name="connsiteX9" fmla="*/ 3836 w 36637"/>
                  <a:gd name="connsiteY9" fmla="*/ -215 h 46815"/>
                  <a:gd name="connsiteX10" fmla="*/ 19234 w 36637"/>
                  <a:gd name="connsiteY10" fmla="*/ 8123 h 46815"/>
                  <a:gd name="connsiteX11" fmla="*/ 24603 w 36637"/>
                  <a:gd name="connsiteY11" fmla="*/ 4221 h 46815"/>
                  <a:gd name="connsiteX12" fmla="*/ 30576 w 36637"/>
                  <a:gd name="connsiteY12" fmla="*/ 6189 h 4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37" h="46815">
                    <a:moveTo>
                      <a:pt x="30576" y="6172"/>
                    </a:moveTo>
                    <a:cubicBezTo>
                      <a:pt x="26502" y="13163"/>
                      <a:pt x="31939" y="18170"/>
                      <a:pt x="36514" y="17583"/>
                    </a:cubicBezTo>
                    <a:lnTo>
                      <a:pt x="34909" y="23711"/>
                    </a:lnTo>
                    <a:cubicBezTo>
                      <a:pt x="33510" y="21777"/>
                      <a:pt x="30455" y="18152"/>
                      <a:pt x="29488" y="23711"/>
                    </a:cubicBezTo>
                    <a:cubicBezTo>
                      <a:pt x="29229" y="30858"/>
                      <a:pt x="28590" y="40145"/>
                      <a:pt x="25932" y="44340"/>
                    </a:cubicBezTo>
                    <a:cubicBezTo>
                      <a:pt x="23118" y="48207"/>
                      <a:pt x="18699" y="46256"/>
                      <a:pt x="20304" y="42061"/>
                    </a:cubicBezTo>
                    <a:cubicBezTo>
                      <a:pt x="22272" y="35346"/>
                      <a:pt x="24413" y="28717"/>
                      <a:pt x="24275" y="20863"/>
                    </a:cubicBezTo>
                    <a:cubicBezTo>
                      <a:pt x="24480" y="17362"/>
                      <a:pt x="22431" y="14120"/>
                      <a:pt x="19182" y="12801"/>
                    </a:cubicBezTo>
                    <a:cubicBezTo>
                      <a:pt x="13744" y="10298"/>
                      <a:pt x="8428" y="8054"/>
                      <a:pt x="2783" y="5896"/>
                    </a:cubicBezTo>
                    <a:cubicBezTo>
                      <a:pt x="-2569" y="3151"/>
                      <a:pt x="487" y="-1337"/>
                      <a:pt x="3836" y="-215"/>
                    </a:cubicBezTo>
                    <a:cubicBezTo>
                      <a:pt x="9367" y="1754"/>
                      <a:pt x="14561" y="4567"/>
                      <a:pt x="19234" y="8123"/>
                    </a:cubicBezTo>
                    <a:cubicBezTo>
                      <a:pt x="23981" y="11489"/>
                      <a:pt x="24206" y="7035"/>
                      <a:pt x="24603" y="4221"/>
                    </a:cubicBezTo>
                    <a:lnTo>
                      <a:pt x="30576" y="6189"/>
                    </a:lnTo>
                    <a:close/>
                  </a:path>
                </a:pathLst>
              </a:custGeom>
              <a:grpFill/>
              <a:ln w="1718"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47F94E13-6835-2862-0CE5-CCE9C4BAA297}"/>
                  </a:ext>
                </a:extLst>
              </p:cNvPr>
              <p:cNvSpPr/>
              <p:nvPr/>
            </p:nvSpPr>
            <p:spPr>
              <a:xfrm>
                <a:off x="1166101" y="653053"/>
                <a:ext cx="6024" cy="5299"/>
              </a:xfrm>
              <a:custGeom>
                <a:avLst/>
                <a:gdLst>
                  <a:gd name="connsiteX0" fmla="*/ 2500 w 6024"/>
                  <a:gd name="connsiteY0" fmla="*/ -375 h 5299"/>
                  <a:gd name="connsiteX1" fmla="*/ 187 w 6024"/>
                  <a:gd name="connsiteY1" fmla="*/ -375 h 5299"/>
                  <a:gd name="connsiteX2" fmla="*/ -124 w 6024"/>
                  <a:gd name="connsiteY2" fmla="*/ 4632 h 5299"/>
                  <a:gd name="connsiteX3" fmla="*/ 2448 w 6024"/>
                  <a:gd name="connsiteY3" fmla="*/ 4908 h 5299"/>
                  <a:gd name="connsiteX4" fmla="*/ 5901 w 6024"/>
                  <a:gd name="connsiteY4" fmla="*/ 1852 h 5299"/>
                  <a:gd name="connsiteX5" fmla="*/ 2448 w 6024"/>
                  <a:gd name="connsiteY5" fmla="*/ -392 h 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 h="5299">
                    <a:moveTo>
                      <a:pt x="2500" y="-375"/>
                    </a:moveTo>
                    <a:cubicBezTo>
                      <a:pt x="1982" y="195"/>
                      <a:pt x="1292" y="-81"/>
                      <a:pt x="187" y="-375"/>
                    </a:cubicBezTo>
                    <a:lnTo>
                      <a:pt x="-124" y="4632"/>
                    </a:lnTo>
                    <a:lnTo>
                      <a:pt x="2448" y="4908"/>
                    </a:lnTo>
                    <a:cubicBezTo>
                      <a:pt x="3990" y="4442"/>
                      <a:pt x="5250" y="3325"/>
                      <a:pt x="5901" y="1852"/>
                    </a:cubicBezTo>
                    <a:lnTo>
                      <a:pt x="2448" y="-392"/>
                    </a:lnTo>
                    <a:close/>
                  </a:path>
                </a:pathLst>
              </a:custGeom>
              <a:grpFill/>
              <a:ln w="1718"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41477385-560B-7A02-E745-C24DE41F0D9B}"/>
                  </a:ext>
                </a:extLst>
              </p:cNvPr>
              <p:cNvSpPr/>
              <p:nvPr/>
            </p:nvSpPr>
            <p:spPr>
              <a:xfrm>
                <a:off x="1172989" y="665068"/>
                <a:ext cx="4919" cy="6646"/>
              </a:xfrm>
              <a:custGeom>
                <a:avLst/>
                <a:gdLst>
                  <a:gd name="connsiteX0" fmla="*/ 4762 w 4919"/>
                  <a:gd name="connsiteY0" fmla="*/ -392 h 6646"/>
                  <a:gd name="connsiteX1" fmla="*/ -124 w 4919"/>
                  <a:gd name="connsiteY1" fmla="*/ 1801 h 6646"/>
                  <a:gd name="connsiteX2" fmla="*/ 3329 w 4919"/>
                  <a:gd name="connsiteY2" fmla="*/ 6254 h 6646"/>
                  <a:gd name="connsiteX3" fmla="*/ 4796 w 4919"/>
                  <a:gd name="connsiteY3" fmla="*/ 3786 h 6646"/>
                  <a:gd name="connsiteX4" fmla="*/ 4710 w 4919"/>
                  <a:gd name="connsiteY4" fmla="*/ -392 h 6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9" h="6646">
                    <a:moveTo>
                      <a:pt x="4762" y="-392"/>
                    </a:moveTo>
                    <a:cubicBezTo>
                      <a:pt x="3639" y="178"/>
                      <a:pt x="1136" y="-392"/>
                      <a:pt x="-124" y="1801"/>
                    </a:cubicBezTo>
                    <a:lnTo>
                      <a:pt x="3329" y="6254"/>
                    </a:lnTo>
                    <a:cubicBezTo>
                      <a:pt x="3933" y="5167"/>
                      <a:pt x="3950" y="4321"/>
                      <a:pt x="4796" y="3786"/>
                    </a:cubicBezTo>
                    <a:lnTo>
                      <a:pt x="4710" y="-392"/>
                    </a:lnTo>
                    <a:close/>
                  </a:path>
                </a:pathLst>
              </a:custGeom>
              <a:grpFill/>
              <a:ln w="1718" cap="flat">
                <a:noFill/>
                <a:prstDash val="solid"/>
                <a:miter/>
              </a:ln>
            </p:spPr>
            <p:txBody>
              <a:bodyPr rtlCol="0" anchor="ctr"/>
              <a:lstStyle/>
              <a:p>
                <a:endParaRPr lang="zh-CN" altLang="en-US"/>
              </a:p>
            </p:txBody>
          </p:sp>
        </p:grpSp>
      </p:grpSp>
    </p:spTree>
    <p:extLst>
      <p:ext uri="{BB962C8B-B14F-4D97-AF65-F5344CB8AC3E}">
        <p14:creationId xmlns:p14="http://schemas.microsoft.com/office/powerpoint/2010/main" val="159502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分形, 火焰, 空间, 活力, 球, 爆破, 宇宙的, 能量文摘, 爆炸, 融合">
            <a:extLst>
              <a:ext uri="{FF2B5EF4-FFF2-40B4-BE49-F238E27FC236}">
                <a16:creationId xmlns:a16="http://schemas.microsoft.com/office/drawing/2014/main" id="{A3B4194F-F4BB-EF55-A0B6-97C543C38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58254"/>
            <a:ext cx="12190412" cy="1132285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7CD5142-5E6D-3E0C-304B-8FA662593457}"/>
              </a:ext>
            </a:extLst>
          </p:cNvPr>
          <p:cNvSpPr txBox="1"/>
          <p:nvPr/>
        </p:nvSpPr>
        <p:spPr>
          <a:xfrm>
            <a:off x="2636985" y="2927850"/>
            <a:ext cx="6918030" cy="825419"/>
          </a:xfrm>
          <a:prstGeom prst="rect">
            <a:avLst/>
          </a:prstGeom>
          <a:noFill/>
        </p:spPr>
        <p:txBody>
          <a:bodyPr wrap="square">
            <a:spAutoFit/>
          </a:bodyPr>
          <a:lstStyle/>
          <a:p>
            <a:pPr algn="ctr">
              <a:lnSpc>
                <a:spcPct val="150000"/>
              </a:lnSpc>
            </a:pPr>
            <a:r>
              <a:rPr lang="zh-CN" altLang="en-US" sz="3600" b="1" kern="2000" spc="420" dirty="0">
                <a:solidFill>
                  <a:schemeClr val="bg1"/>
                </a:solidFill>
                <a:latin typeface="+mn-ea"/>
              </a:rPr>
              <a:t>我眼中的量子力学史</a:t>
            </a:r>
          </a:p>
        </p:txBody>
      </p:sp>
      <p:sp>
        <p:nvSpPr>
          <p:cNvPr id="3" name="文本框 2">
            <a:extLst>
              <a:ext uri="{FF2B5EF4-FFF2-40B4-BE49-F238E27FC236}">
                <a16:creationId xmlns:a16="http://schemas.microsoft.com/office/drawing/2014/main" id="{C4C9D81D-D1E4-D4CD-A16F-82C66AF8DC2F}"/>
              </a:ext>
            </a:extLst>
          </p:cNvPr>
          <p:cNvSpPr txBox="1"/>
          <p:nvPr/>
        </p:nvSpPr>
        <p:spPr>
          <a:xfrm>
            <a:off x="5574722" y="1676028"/>
            <a:ext cx="1042556" cy="1191993"/>
          </a:xfrm>
          <a:prstGeom prst="rect">
            <a:avLst/>
          </a:prstGeom>
          <a:noFill/>
        </p:spPr>
        <p:txBody>
          <a:bodyPr wrap="square">
            <a:spAutoFit/>
          </a:bodyPr>
          <a:lstStyle/>
          <a:p>
            <a:pPr algn="ctr">
              <a:lnSpc>
                <a:spcPct val="150000"/>
              </a:lnSpc>
            </a:pPr>
            <a:r>
              <a:rPr lang="en-US" altLang="zh-CN" sz="5400" b="1" kern="2000" spc="100" dirty="0">
                <a:ln w="28575">
                  <a:solidFill>
                    <a:schemeClr val="bg1"/>
                  </a:solidFill>
                </a:ln>
                <a:noFill/>
                <a:latin typeface="+mn-ea"/>
              </a:rPr>
              <a:t>1</a:t>
            </a:r>
            <a:endParaRPr lang="zh-CN" altLang="en-US" sz="5400" b="1" kern="2000" spc="100" dirty="0">
              <a:ln w="28575">
                <a:solidFill>
                  <a:schemeClr val="bg1"/>
                </a:solidFill>
              </a:ln>
              <a:noFill/>
              <a:latin typeface="+mn-ea"/>
            </a:endParaRPr>
          </a:p>
        </p:txBody>
      </p:sp>
    </p:spTree>
    <p:extLst>
      <p:ext uri="{BB962C8B-B14F-4D97-AF65-F5344CB8AC3E}">
        <p14:creationId xmlns:p14="http://schemas.microsoft.com/office/powerpoint/2010/main" val="266678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0A00932-AD78-45DB-207F-777BE6627ED4}"/>
              </a:ext>
            </a:extLst>
          </p:cNvPr>
          <p:cNvSpPr txBox="1"/>
          <p:nvPr/>
        </p:nvSpPr>
        <p:spPr>
          <a:xfrm>
            <a:off x="685800" y="1592609"/>
            <a:ext cx="2124075" cy="1262269"/>
          </a:xfrm>
          <a:prstGeom prst="rect">
            <a:avLst/>
          </a:prstGeom>
          <a:noFill/>
        </p:spPr>
        <p:txBody>
          <a:bodyPr wrap="square">
            <a:spAutoFit/>
          </a:bodyPr>
          <a:lstStyle/>
          <a:p>
            <a:pPr>
              <a:lnSpc>
                <a:spcPct val="130000"/>
              </a:lnSpc>
            </a:pPr>
            <a:r>
              <a:rPr lang="en-US" altLang="zh-CN" sz="2400" kern="2000" spc="100" dirty="0">
                <a:gradFill>
                  <a:gsLst>
                    <a:gs pos="0">
                      <a:srgbClr val="05E3DF"/>
                    </a:gs>
                    <a:gs pos="100000">
                      <a:srgbClr val="6738FF"/>
                    </a:gs>
                  </a:gsLst>
                  <a:lin ang="0" scaled="1"/>
                </a:gradFill>
                <a:latin typeface="+mn-ea"/>
              </a:rPr>
              <a:t>1900</a:t>
            </a:r>
          </a:p>
          <a:p>
            <a:pPr>
              <a:lnSpc>
                <a:spcPct val="130000"/>
              </a:lnSpc>
            </a:pPr>
            <a:r>
              <a:rPr lang="zh-CN" altLang="en-US" dirty="0">
                <a:solidFill>
                  <a:schemeClr val="bg1"/>
                </a:solidFill>
              </a:rPr>
              <a:t>普朗克首先提出能量子观念</a:t>
            </a:r>
          </a:p>
        </p:txBody>
      </p:sp>
      <p:sp>
        <p:nvSpPr>
          <p:cNvPr id="6" name="文本框 5">
            <a:extLst>
              <a:ext uri="{FF2B5EF4-FFF2-40B4-BE49-F238E27FC236}">
                <a16:creationId xmlns:a16="http://schemas.microsoft.com/office/drawing/2014/main" id="{F2B36844-2A71-85FE-DB1A-5867D7742FF8}"/>
              </a:ext>
            </a:extLst>
          </p:cNvPr>
          <p:cNvSpPr txBox="1"/>
          <p:nvPr/>
        </p:nvSpPr>
        <p:spPr>
          <a:xfrm>
            <a:off x="2177143" y="3429000"/>
            <a:ext cx="2396218" cy="1262269"/>
          </a:xfrm>
          <a:prstGeom prst="rect">
            <a:avLst/>
          </a:prstGeom>
          <a:noFill/>
        </p:spPr>
        <p:txBody>
          <a:bodyPr wrap="square">
            <a:spAutoFit/>
          </a:bodyPr>
          <a:lstStyle/>
          <a:p>
            <a:pPr>
              <a:lnSpc>
                <a:spcPct val="130000"/>
              </a:lnSpc>
            </a:pPr>
            <a:r>
              <a:rPr lang="en-US" altLang="zh-CN" sz="2400" kern="2000" spc="100" dirty="0">
                <a:gradFill>
                  <a:gsLst>
                    <a:gs pos="0">
                      <a:srgbClr val="05E3DF"/>
                    </a:gs>
                    <a:gs pos="100000">
                      <a:srgbClr val="6738FF"/>
                    </a:gs>
                  </a:gsLst>
                  <a:lin ang="0" scaled="1"/>
                </a:gradFill>
                <a:latin typeface="+mn-ea"/>
              </a:rPr>
              <a:t>1905</a:t>
            </a:r>
          </a:p>
          <a:p>
            <a:pPr>
              <a:lnSpc>
                <a:spcPct val="130000"/>
              </a:lnSpc>
            </a:pPr>
            <a:r>
              <a:rPr lang="zh-CN" altLang="en-US" dirty="0">
                <a:solidFill>
                  <a:schemeClr val="bg1"/>
                </a:solidFill>
              </a:rPr>
              <a:t>爱因斯坦创立光子说，成功解释光电效应</a:t>
            </a:r>
          </a:p>
        </p:txBody>
      </p:sp>
      <p:sp>
        <p:nvSpPr>
          <p:cNvPr id="7" name="文本框 6">
            <a:extLst>
              <a:ext uri="{FF2B5EF4-FFF2-40B4-BE49-F238E27FC236}">
                <a16:creationId xmlns:a16="http://schemas.microsoft.com/office/drawing/2014/main" id="{D4F71A4F-4D84-0744-03E9-0DC4F4AE81D4}"/>
              </a:ext>
            </a:extLst>
          </p:cNvPr>
          <p:cNvSpPr txBox="1"/>
          <p:nvPr/>
        </p:nvSpPr>
        <p:spPr>
          <a:xfrm>
            <a:off x="3940629" y="1592609"/>
            <a:ext cx="2124075" cy="1262269"/>
          </a:xfrm>
          <a:prstGeom prst="rect">
            <a:avLst/>
          </a:prstGeom>
          <a:noFill/>
        </p:spPr>
        <p:txBody>
          <a:bodyPr wrap="square">
            <a:spAutoFit/>
          </a:bodyPr>
          <a:lstStyle/>
          <a:p>
            <a:pPr>
              <a:lnSpc>
                <a:spcPct val="130000"/>
              </a:lnSpc>
            </a:pPr>
            <a:r>
              <a:rPr lang="en-US" altLang="zh-CN" sz="2400" kern="2000" spc="100" dirty="0">
                <a:gradFill>
                  <a:gsLst>
                    <a:gs pos="0">
                      <a:srgbClr val="05E3DF"/>
                    </a:gs>
                    <a:gs pos="100000">
                      <a:srgbClr val="6738FF"/>
                    </a:gs>
                  </a:gsLst>
                  <a:lin ang="0" scaled="1"/>
                </a:gradFill>
                <a:latin typeface="+mn-ea"/>
              </a:rPr>
              <a:t>1913</a:t>
            </a:r>
          </a:p>
          <a:p>
            <a:pPr>
              <a:lnSpc>
                <a:spcPct val="130000"/>
              </a:lnSpc>
            </a:pPr>
            <a:r>
              <a:rPr lang="zh-CN" altLang="en-US" dirty="0">
                <a:solidFill>
                  <a:schemeClr val="bg1"/>
                </a:solidFill>
              </a:rPr>
              <a:t>玻尔建立了原子理论模型基础</a:t>
            </a:r>
          </a:p>
        </p:txBody>
      </p:sp>
      <p:sp>
        <p:nvSpPr>
          <p:cNvPr id="8" name="文本框 7">
            <a:extLst>
              <a:ext uri="{FF2B5EF4-FFF2-40B4-BE49-F238E27FC236}">
                <a16:creationId xmlns:a16="http://schemas.microsoft.com/office/drawing/2014/main" id="{7B031127-194D-82D4-1AD3-6BEAB12EB866}"/>
              </a:ext>
            </a:extLst>
          </p:cNvPr>
          <p:cNvSpPr txBox="1"/>
          <p:nvPr/>
        </p:nvSpPr>
        <p:spPr>
          <a:xfrm>
            <a:off x="5431972" y="3429000"/>
            <a:ext cx="2570389" cy="1262269"/>
          </a:xfrm>
          <a:prstGeom prst="rect">
            <a:avLst/>
          </a:prstGeom>
          <a:noFill/>
        </p:spPr>
        <p:txBody>
          <a:bodyPr wrap="square">
            <a:spAutoFit/>
          </a:bodyPr>
          <a:lstStyle/>
          <a:p>
            <a:pPr>
              <a:lnSpc>
                <a:spcPct val="130000"/>
              </a:lnSpc>
            </a:pPr>
            <a:r>
              <a:rPr lang="en-US" altLang="zh-CN" sz="2400" kern="2000" spc="100" dirty="0">
                <a:gradFill>
                  <a:gsLst>
                    <a:gs pos="0">
                      <a:srgbClr val="05E3DF"/>
                    </a:gs>
                    <a:gs pos="100000">
                      <a:srgbClr val="6738FF"/>
                    </a:gs>
                  </a:gsLst>
                  <a:lin ang="0" scaled="1"/>
                </a:gradFill>
                <a:latin typeface="+mn-ea"/>
              </a:rPr>
              <a:t>1924</a:t>
            </a:r>
          </a:p>
          <a:p>
            <a:pPr>
              <a:lnSpc>
                <a:spcPct val="130000"/>
              </a:lnSpc>
            </a:pPr>
            <a:r>
              <a:rPr lang="zh-CN" altLang="en-US" dirty="0">
                <a:solidFill>
                  <a:schemeClr val="bg1"/>
                </a:solidFill>
              </a:rPr>
              <a:t>德布罗意提出所有微观粒子都具有波粒二象性</a:t>
            </a:r>
          </a:p>
        </p:txBody>
      </p:sp>
      <p:sp>
        <p:nvSpPr>
          <p:cNvPr id="9" name="文本框 8">
            <a:extLst>
              <a:ext uri="{FF2B5EF4-FFF2-40B4-BE49-F238E27FC236}">
                <a16:creationId xmlns:a16="http://schemas.microsoft.com/office/drawing/2014/main" id="{874B7458-9A06-CAEB-258A-DEC24B7AB155}"/>
              </a:ext>
            </a:extLst>
          </p:cNvPr>
          <p:cNvSpPr txBox="1"/>
          <p:nvPr/>
        </p:nvSpPr>
        <p:spPr>
          <a:xfrm>
            <a:off x="7369629" y="1592609"/>
            <a:ext cx="2548617" cy="1262269"/>
          </a:xfrm>
          <a:prstGeom prst="rect">
            <a:avLst/>
          </a:prstGeom>
          <a:noFill/>
        </p:spPr>
        <p:txBody>
          <a:bodyPr wrap="square">
            <a:spAutoFit/>
          </a:bodyPr>
          <a:lstStyle/>
          <a:p>
            <a:pPr>
              <a:lnSpc>
                <a:spcPct val="130000"/>
              </a:lnSpc>
            </a:pPr>
            <a:r>
              <a:rPr lang="en-US" altLang="zh-CN" sz="2400" kern="2000" spc="100" dirty="0">
                <a:gradFill>
                  <a:gsLst>
                    <a:gs pos="0">
                      <a:srgbClr val="05E3DF"/>
                    </a:gs>
                    <a:gs pos="100000">
                      <a:srgbClr val="6738FF"/>
                    </a:gs>
                  </a:gsLst>
                  <a:lin ang="0" scaled="1"/>
                </a:gradFill>
                <a:latin typeface="+mn-ea"/>
              </a:rPr>
              <a:t>1925--1926</a:t>
            </a:r>
          </a:p>
          <a:p>
            <a:pPr>
              <a:lnSpc>
                <a:spcPct val="130000"/>
              </a:lnSpc>
            </a:pPr>
            <a:r>
              <a:rPr lang="zh-CN" altLang="en-US" dirty="0">
                <a:solidFill>
                  <a:schemeClr val="bg1"/>
                </a:solidFill>
              </a:rPr>
              <a:t>海森堡、薛定谔分别提出矩阵力学和波动力学</a:t>
            </a:r>
          </a:p>
        </p:txBody>
      </p:sp>
      <p:sp>
        <p:nvSpPr>
          <p:cNvPr id="10" name="文本框 9">
            <a:extLst>
              <a:ext uri="{FF2B5EF4-FFF2-40B4-BE49-F238E27FC236}">
                <a16:creationId xmlns:a16="http://schemas.microsoft.com/office/drawing/2014/main" id="{5808A124-8F11-6F8F-5EEE-F28EA0855A6E}"/>
              </a:ext>
            </a:extLst>
          </p:cNvPr>
          <p:cNvSpPr txBox="1"/>
          <p:nvPr/>
        </p:nvSpPr>
        <p:spPr>
          <a:xfrm>
            <a:off x="9285514" y="3429000"/>
            <a:ext cx="2352675" cy="1262269"/>
          </a:xfrm>
          <a:prstGeom prst="rect">
            <a:avLst/>
          </a:prstGeom>
          <a:noFill/>
        </p:spPr>
        <p:txBody>
          <a:bodyPr wrap="square">
            <a:spAutoFit/>
          </a:bodyPr>
          <a:lstStyle/>
          <a:p>
            <a:pPr>
              <a:lnSpc>
                <a:spcPct val="130000"/>
              </a:lnSpc>
            </a:pPr>
            <a:r>
              <a:rPr lang="en-US" altLang="zh-CN" sz="2400" kern="2000" spc="100" dirty="0">
                <a:gradFill>
                  <a:gsLst>
                    <a:gs pos="0">
                      <a:srgbClr val="05E3DF"/>
                    </a:gs>
                    <a:gs pos="100000">
                      <a:srgbClr val="6738FF"/>
                    </a:gs>
                  </a:gsLst>
                  <a:lin ang="0" scaled="1"/>
                </a:gradFill>
                <a:latin typeface="+mn-ea"/>
              </a:rPr>
              <a:t>1929</a:t>
            </a:r>
          </a:p>
          <a:p>
            <a:pPr>
              <a:lnSpc>
                <a:spcPct val="130000"/>
              </a:lnSpc>
            </a:pPr>
            <a:r>
              <a:rPr lang="zh-CN" altLang="en-US" dirty="0">
                <a:solidFill>
                  <a:schemeClr val="bg1"/>
                </a:solidFill>
              </a:rPr>
              <a:t>狄拉克建立了现代量子力学的一般形式</a:t>
            </a:r>
          </a:p>
        </p:txBody>
      </p:sp>
      <p:cxnSp>
        <p:nvCxnSpPr>
          <p:cNvPr id="13" name="直接箭头连接符 12">
            <a:extLst>
              <a:ext uri="{FF2B5EF4-FFF2-40B4-BE49-F238E27FC236}">
                <a16:creationId xmlns:a16="http://schemas.microsoft.com/office/drawing/2014/main" id="{F0816AAE-FDC6-5B8D-5486-B017BFD144F4}"/>
              </a:ext>
            </a:extLst>
          </p:cNvPr>
          <p:cNvCxnSpPr/>
          <p:nvPr/>
        </p:nvCxnSpPr>
        <p:spPr>
          <a:xfrm>
            <a:off x="0" y="3183158"/>
            <a:ext cx="11372850" cy="0"/>
          </a:xfrm>
          <a:prstGeom prst="straightConnector1">
            <a:avLst/>
          </a:prstGeom>
          <a:ln w="38100">
            <a:gradFill>
              <a:gsLst>
                <a:gs pos="0">
                  <a:srgbClr val="00B0F0"/>
                </a:gs>
                <a:gs pos="100000">
                  <a:srgbClr val="7030A0"/>
                </a:gs>
              </a:gsLst>
              <a:lin ang="5400000" scaled="1"/>
            </a:gra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66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placingpictureplaceholder">
            <a:extLst>
              <a:ext uri="{FF2B5EF4-FFF2-40B4-BE49-F238E27FC236}">
                <a16:creationId xmlns:a16="http://schemas.microsoft.com/office/drawing/2014/main" id="{C8E44283-07A1-806B-B607-05718D0E2031}"/>
              </a:ext>
            </a:extLst>
          </p:cNvPr>
          <p:cNvPicPr>
            <a:picLocks noChangeAspect="1"/>
          </p:cNvPicPr>
          <p:nvPr>
            <p:custDataLst>
              <p:tags r:id="rId1"/>
            </p:custDataLst>
          </p:nvPr>
        </p:nvPicPr>
        <p:blipFill>
          <a:blip r:embed="rId5"/>
          <a:srcRect/>
          <a:stretch>
            <a:fillRect/>
          </a:stretch>
        </p:blipFill>
        <p:spPr>
          <a:xfrm>
            <a:off x="2797580" y="0"/>
            <a:ext cx="4426446" cy="3428999"/>
          </a:xfrm>
          <a:prstGeom prst="rect">
            <a:avLst/>
          </a:prstGeom>
        </p:spPr>
      </p:pic>
      <p:pic>
        <p:nvPicPr>
          <p:cNvPr id="3" name="图片 2" descr="placingpictureplaceholder">
            <a:extLst>
              <a:ext uri="{FF2B5EF4-FFF2-40B4-BE49-F238E27FC236}">
                <a16:creationId xmlns:a16="http://schemas.microsoft.com/office/drawing/2014/main" id="{31BE627E-1D06-2FBB-7E11-73C4460F4F67}"/>
              </a:ext>
            </a:extLst>
          </p:cNvPr>
          <p:cNvPicPr>
            <a:picLocks noChangeAspect="1"/>
          </p:cNvPicPr>
          <p:nvPr>
            <p:custDataLst>
              <p:tags r:id="rId2"/>
            </p:custDataLst>
          </p:nvPr>
        </p:nvPicPr>
        <p:blipFill rotWithShape="1">
          <a:blip r:embed="rId6"/>
          <a:srcRect l="13569" r="11751"/>
          <a:stretch/>
        </p:blipFill>
        <p:spPr>
          <a:xfrm>
            <a:off x="4782054" y="3429001"/>
            <a:ext cx="2811636" cy="3428999"/>
          </a:xfrm>
          <a:prstGeom prst="rect">
            <a:avLst/>
          </a:prstGeom>
        </p:spPr>
      </p:pic>
      <p:pic>
        <p:nvPicPr>
          <p:cNvPr id="4" name="图片 3" descr="placingpictureplaceholder">
            <a:extLst>
              <a:ext uri="{FF2B5EF4-FFF2-40B4-BE49-F238E27FC236}">
                <a16:creationId xmlns:a16="http://schemas.microsoft.com/office/drawing/2014/main" id="{13F1D471-DB4B-776C-BC33-4622363913C3}"/>
              </a:ext>
            </a:extLst>
          </p:cNvPr>
          <p:cNvPicPr>
            <a:picLocks noChangeAspect="1"/>
          </p:cNvPicPr>
          <p:nvPr>
            <p:custDataLst>
              <p:tags r:id="rId3"/>
            </p:custDataLst>
          </p:nvPr>
        </p:nvPicPr>
        <p:blipFill>
          <a:blip r:embed="rId7"/>
          <a:srcRect/>
          <a:stretch>
            <a:fillRect/>
          </a:stretch>
        </p:blipFill>
        <p:spPr>
          <a:xfrm>
            <a:off x="2631995" y="3428999"/>
            <a:ext cx="2150059" cy="3428999"/>
          </a:xfrm>
          <a:prstGeom prst="rect">
            <a:avLst/>
          </a:prstGeom>
        </p:spPr>
      </p:pic>
      <p:pic>
        <p:nvPicPr>
          <p:cNvPr id="2050" name="Picture 2" descr="尼尔斯·玻尔（尼尔斯·玻尔） - 搜狗百科">
            <a:extLst>
              <a:ext uri="{FF2B5EF4-FFF2-40B4-BE49-F238E27FC236}">
                <a16:creationId xmlns:a16="http://schemas.microsoft.com/office/drawing/2014/main" id="{95BABB7B-841B-7C0F-287B-7BE981513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2799308" cy="34289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诺贝尔物理学奖得主德布罗意逝世_文学 | 探索网">
            <a:extLst>
              <a:ext uri="{FF2B5EF4-FFF2-40B4-BE49-F238E27FC236}">
                <a16:creationId xmlns:a16="http://schemas.microsoft.com/office/drawing/2014/main" id="{F56ED281-F2D3-C780-3655-3877599F0C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429001"/>
            <a:ext cx="2631994" cy="34289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沃纳·卡尔·海森堡图册_360百科">
            <a:extLst>
              <a:ext uri="{FF2B5EF4-FFF2-40B4-BE49-F238E27FC236}">
                <a16:creationId xmlns:a16="http://schemas.microsoft.com/office/drawing/2014/main" id="{91B5C3CF-1CBF-9CCA-2A38-D9CBC8CAE6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90627" y="0"/>
            <a:ext cx="2323306" cy="34290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保罗·狄拉克 - 搜狗百科">
            <a:extLst>
              <a:ext uri="{FF2B5EF4-FFF2-40B4-BE49-F238E27FC236}">
                <a16:creationId xmlns:a16="http://schemas.microsoft.com/office/drawing/2014/main" id="{041B7F4E-B43A-3EB5-3860-D83FC97554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93690" y="3428999"/>
            <a:ext cx="2171700" cy="342899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1月4日－历史今天">
            <a:extLst>
              <a:ext uri="{FF2B5EF4-FFF2-40B4-BE49-F238E27FC236}">
                <a16:creationId xmlns:a16="http://schemas.microsoft.com/office/drawing/2014/main" id="{1881035D-4E06-0FAB-F4A8-AB78B82F736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13933" y="0"/>
            <a:ext cx="2743199" cy="342899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沃纳·卡尔·海森堡_好搜百科">
            <a:extLst>
              <a:ext uri="{FF2B5EF4-FFF2-40B4-BE49-F238E27FC236}">
                <a16:creationId xmlns:a16="http://schemas.microsoft.com/office/drawing/2014/main" id="{46EB369A-4AAC-942A-57EC-CED5EB38B0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60002" y="3428999"/>
            <a:ext cx="2411016" cy="34290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FE4D21CA-CB51-7AC3-2562-CFFA90F6A85A}"/>
              </a:ext>
            </a:extLst>
          </p:cNvPr>
          <p:cNvSpPr/>
          <p:nvPr/>
        </p:nvSpPr>
        <p:spPr>
          <a:xfrm>
            <a:off x="-32566" y="0"/>
            <a:ext cx="12257132" cy="6858000"/>
          </a:xfrm>
          <a:prstGeom prst="rect">
            <a:avLst/>
          </a:prstGeom>
          <a:solidFill>
            <a:srgbClr val="0C153D">
              <a:alpha val="4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120373F-37C2-AE6C-5325-D9F711D2C79C}"/>
              </a:ext>
            </a:extLst>
          </p:cNvPr>
          <p:cNvSpPr txBox="1"/>
          <p:nvPr/>
        </p:nvSpPr>
        <p:spPr>
          <a:xfrm>
            <a:off x="2056947" y="2024224"/>
            <a:ext cx="8078107" cy="1895006"/>
          </a:xfrm>
          <a:prstGeom prst="rect">
            <a:avLst/>
          </a:prstGeom>
          <a:noFill/>
        </p:spPr>
        <p:txBody>
          <a:bodyPr wrap="square">
            <a:spAutoFit/>
          </a:bodyPr>
          <a:lstStyle/>
          <a:p>
            <a:pPr algn="just">
              <a:lnSpc>
                <a:spcPct val="150000"/>
              </a:lnSpc>
            </a:pPr>
            <a:r>
              <a:rPr lang="zh-CN" altLang="en-US" sz="2000" dirty="0">
                <a:solidFill>
                  <a:schemeClr val="bg1"/>
                </a:solidFill>
                <a:latin typeface="华文宋体" panose="02010600040101010101" pitchFamily="2" charset="-122"/>
                <a:ea typeface="华文宋体" panose="02010600040101010101" pitchFamily="2" charset="-122"/>
              </a:rPr>
              <a:t>这个故事更像一个传奇。</a:t>
            </a:r>
            <a:endParaRPr lang="en-US" altLang="zh-CN" sz="2000" dirty="0">
              <a:solidFill>
                <a:schemeClr val="bg1"/>
              </a:solidFill>
              <a:latin typeface="华文宋体" panose="02010600040101010101" pitchFamily="2" charset="-122"/>
              <a:ea typeface="华文宋体" panose="02010600040101010101" pitchFamily="2" charset="-122"/>
            </a:endParaRPr>
          </a:p>
          <a:p>
            <a:pPr algn="just">
              <a:lnSpc>
                <a:spcPct val="150000"/>
              </a:lnSpc>
            </a:pPr>
            <a:r>
              <a:rPr lang="zh-CN" altLang="en-US" sz="2000" dirty="0">
                <a:solidFill>
                  <a:schemeClr val="bg1"/>
                </a:solidFill>
                <a:latin typeface="华文宋体" panose="02010600040101010101" pitchFamily="2" charset="-122"/>
                <a:ea typeface="华文宋体" panose="02010600040101010101" pitchFamily="2" charset="-122"/>
              </a:rPr>
              <a:t>由一个不起眼的线索开始，曲径通幽，渐渐地落英缤纷，乱花迷眼。正在没头绪时，突然间峰回路转，天地开阔，如河出伏流，一泻汪洋，但还未来得及一览美景，转眼间又大起大落，误入白云深处不知归路</a:t>
            </a:r>
            <a:r>
              <a:rPr lang="en-US" altLang="zh-CN" sz="2000" dirty="0">
                <a:solidFill>
                  <a:schemeClr val="bg1"/>
                </a:solidFill>
                <a:latin typeface="华文宋体" panose="02010600040101010101" pitchFamily="2" charset="-122"/>
                <a:ea typeface="华文宋体" panose="02010600040101010101" pitchFamily="2" charset="-122"/>
              </a:rPr>
              <a:t>……</a:t>
            </a:r>
          </a:p>
        </p:txBody>
      </p:sp>
    </p:spTree>
    <p:extLst>
      <p:ext uri="{BB962C8B-B14F-4D97-AF65-F5344CB8AC3E}">
        <p14:creationId xmlns:p14="http://schemas.microsoft.com/office/powerpoint/2010/main" val="69595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42" presetClass="entr" presetSubtype="0" fill="hold" nodeType="after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fade">
                                      <p:cBhvr>
                                        <p:cTn id="19" dur="1000"/>
                                        <p:tgtEl>
                                          <p:spTgt spid="2054"/>
                                        </p:tgtEl>
                                      </p:cBhvr>
                                    </p:animEffect>
                                    <p:anim calcmode="lin" valueType="num">
                                      <p:cBhvr>
                                        <p:cTn id="20" dur="1000" fill="hold"/>
                                        <p:tgtEl>
                                          <p:spTgt spid="2054"/>
                                        </p:tgtEl>
                                        <p:attrNameLst>
                                          <p:attrName>ppt_x</p:attrName>
                                        </p:attrNameLst>
                                      </p:cBhvr>
                                      <p:tavLst>
                                        <p:tav tm="0">
                                          <p:val>
                                            <p:strVal val="#ppt_x"/>
                                          </p:val>
                                        </p:tav>
                                        <p:tav tm="100000">
                                          <p:val>
                                            <p:strVal val="#ppt_x"/>
                                          </p:val>
                                        </p:tav>
                                      </p:tavLst>
                                    </p:anim>
                                    <p:anim calcmode="lin" valueType="num">
                                      <p:cBhvr>
                                        <p:cTn id="21" dur="1000" fill="hold"/>
                                        <p:tgtEl>
                                          <p:spTgt spid="2054"/>
                                        </p:tgtEl>
                                        <p:attrNameLst>
                                          <p:attrName>ppt_y</p:attrName>
                                        </p:attrNameLst>
                                      </p:cBhvr>
                                      <p:tavLst>
                                        <p:tav tm="0">
                                          <p:val>
                                            <p:strVal val="#ppt_y+.1"/>
                                          </p:val>
                                        </p:tav>
                                        <p:tav tm="100000">
                                          <p:val>
                                            <p:strVal val="#ppt_y"/>
                                          </p:val>
                                        </p:tav>
                                      </p:tavLst>
                                    </p:anim>
                                  </p:childTnLst>
                                </p:cTn>
                              </p:par>
                            </p:childTnLst>
                          </p:cTn>
                        </p:par>
                        <p:par>
                          <p:cTn id="22" fill="hold">
                            <p:stCondLst>
                              <p:cond delay="3500"/>
                            </p:stCondLst>
                            <p:childTnLst>
                              <p:par>
                                <p:cTn id="23" presetID="42" presetClass="entr" presetSubtype="0" fill="hold" nodeType="afterEffect">
                                  <p:stCondLst>
                                    <p:cond delay="0"/>
                                  </p:stCondLst>
                                  <p:childTnLst>
                                    <p:set>
                                      <p:cBhvr>
                                        <p:cTn id="24" dur="1" fill="hold">
                                          <p:stCondLst>
                                            <p:cond delay="0"/>
                                          </p:stCondLst>
                                        </p:cTn>
                                        <p:tgtEl>
                                          <p:spTgt spid="2060"/>
                                        </p:tgtEl>
                                        <p:attrNameLst>
                                          <p:attrName>style.visibility</p:attrName>
                                        </p:attrNameLst>
                                      </p:cBhvr>
                                      <p:to>
                                        <p:strVal val="visible"/>
                                      </p:to>
                                    </p:set>
                                    <p:animEffect transition="in" filter="fade">
                                      <p:cBhvr>
                                        <p:cTn id="25" dur="1000"/>
                                        <p:tgtEl>
                                          <p:spTgt spid="2060"/>
                                        </p:tgtEl>
                                      </p:cBhvr>
                                    </p:animEffect>
                                    <p:anim calcmode="lin" valueType="num">
                                      <p:cBhvr>
                                        <p:cTn id="26" dur="1000" fill="hold"/>
                                        <p:tgtEl>
                                          <p:spTgt spid="2060"/>
                                        </p:tgtEl>
                                        <p:attrNameLst>
                                          <p:attrName>ppt_x</p:attrName>
                                        </p:attrNameLst>
                                      </p:cBhvr>
                                      <p:tavLst>
                                        <p:tav tm="0">
                                          <p:val>
                                            <p:strVal val="#ppt_x"/>
                                          </p:val>
                                        </p:tav>
                                        <p:tav tm="100000">
                                          <p:val>
                                            <p:strVal val="#ppt_x"/>
                                          </p:val>
                                        </p:tav>
                                      </p:tavLst>
                                    </p:anim>
                                    <p:anim calcmode="lin" valueType="num">
                                      <p:cBhvr>
                                        <p:cTn id="27" dur="1000" fill="hold"/>
                                        <p:tgtEl>
                                          <p:spTgt spid="2060"/>
                                        </p:tgtEl>
                                        <p:attrNameLst>
                                          <p:attrName>ppt_y</p:attrName>
                                        </p:attrNameLst>
                                      </p:cBhvr>
                                      <p:tavLst>
                                        <p:tav tm="0">
                                          <p:val>
                                            <p:strVal val="#ppt_y+.1"/>
                                          </p:val>
                                        </p:tav>
                                        <p:tav tm="100000">
                                          <p:val>
                                            <p:strVal val="#ppt_y"/>
                                          </p:val>
                                        </p:tav>
                                      </p:tavLst>
                                    </p:anim>
                                  </p:childTnLst>
                                </p:cTn>
                              </p:par>
                            </p:childTnLst>
                          </p:cTn>
                        </p:par>
                        <p:par>
                          <p:cTn id="28" fill="hold">
                            <p:stCondLst>
                              <p:cond delay="4500"/>
                            </p:stCondLst>
                            <p:childTnLst>
                              <p:par>
                                <p:cTn id="29" presetID="42" presetClass="entr" presetSubtype="0" fill="hold" nodeType="after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fade">
                                      <p:cBhvr>
                                        <p:cTn id="31" dur="1000"/>
                                        <p:tgtEl>
                                          <p:spTgt spid="2052"/>
                                        </p:tgtEl>
                                      </p:cBhvr>
                                    </p:animEffect>
                                    <p:anim calcmode="lin" valueType="num">
                                      <p:cBhvr>
                                        <p:cTn id="32" dur="1000" fill="hold"/>
                                        <p:tgtEl>
                                          <p:spTgt spid="2052"/>
                                        </p:tgtEl>
                                        <p:attrNameLst>
                                          <p:attrName>ppt_x</p:attrName>
                                        </p:attrNameLst>
                                      </p:cBhvr>
                                      <p:tavLst>
                                        <p:tav tm="0">
                                          <p:val>
                                            <p:strVal val="#ppt_x"/>
                                          </p:val>
                                        </p:tav>
                                        <p:tav tm="100000">
                                          <p:val>
                                            <p:strVal val="#ppt_x"/>
                                          </p:val>
                                        </p:tav>
                                      </p:tavLst>
                                    </p:anim>
                                    <p:anim calcmode="lin" valueType="num">
                                      <p:cBhvr>
                                        <p:cTn id="33" dur="1000" fill="hold"/>
                                        <p:tgtEl>
                                          <p:spTgt spid="2052"/>
                                        </p:tgtEl>
                                        <p:attrNameLst>
                                          <p:attrName>ppt_y</p:attrName>
                                        </p:attrNameLst>
                                      </p:cBhvr>
                                      <p:tavLst>
                                        <p:tav tm="0">
                                          <p:val>
                                            <p:strVal val="#ppt_y+.1"/>
                                          </p:val>
                                        </p:tav>
                                        <p:tav tm="100000">
                                          <p:val>
                                            <p:strVal val="#ppt_y"/>
                                          </p:val>
                                        </p:tav>
                                      </p:tavLst>
                                    </p:anim>
                                  </p:childTnLst>
                                </p:cTn>
                              </p:par>
                            </p:childTnLst>
                          </p:cTn>
                        </p:par>
                        <p:par>
                          <p:cTn id="34" fill="hold">
                            <p:stCondLst>
                              <p:cond delay="55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par>
                          <p:cTn id="40" fill="hold">
                            <p:stCondLst>
                              <p:cond delay="6500"/>
                            </p:stCondLst>
                            <p:childTnLst>
                              <p:par>
                                <p:cTn id="41" presetID="42"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childTnLst>
                          </p:cTn>
                        </p:par>
                        <p:par>
                          <p:cTn id="46" fill="hold">
                            <p:stCondLst>
                              <p:cond delay="7500"/>
                            </p:stCondLst>
                            <p:childTnLst>
                              <p:par>
                                <p:cTn id="47" presetID="42" presetClass="entr" presetSubtype="0" fill="hold" nodeType="afterEffect">
                                  <p:stCondLst>
                                    <p:cond delay="0"/>
                                  </p:stCondLst>
                                  <p:childTnLst>
                                    <p:set>
                                      <p:cBhvr>
                                        <p:cTn id="48" dur="1" fill="hold">
                                          <p:stCondLst>
                                            <p:cond delay="0"/>
                                          </p:stCondLst>
                                        </p:cTn>
                                        <p:tgtEl>
                                          <p:spTgt spid="2056"/>
                                        </p:tgtEl>
                                        <p:attrNameLst>
                                          <p:attrName>style.visibility</p:attrName>
                                        </p:attrNameLst>
                                      </p:cBhvr>
                                      <p:to>
                                        <p:strVal val="visible"/>
                                      </p:to>
                                    </p:set>
                                    <p:animEffect transition="in" filter="fade">
                                      <p:cBhvr>
                                        <p:cTn id="49" dur="1000"/>
                                        <p:tgtEl>
                                          <p:spTgt spid="2056"/>
                                        </p:tgtEl>
                                      </p:cBhvr>
                                    </p:animEffect>
                                    <p:anim calcmode="lin" valueType="num">
                                      <p:cBhvr>
                                        <p:cTn id="50" dur="1000" fill="hold"/>
                                        <p:tgtEl>
                                          <p:spTgt spid="2056"/>
                                        </p:tgtEl>
                                        <p:attrNameLst>
                                          <p:attrName>ppt_x</p:attrName>
                                        </p:attrNameLst>
                                      </p:cBhvr>
                                      <p:tavLst>
                                        <p:tav tm="0">
                                          <p:val>
                                            <p:strVal val="#ppt_x"/>
                                          </p:val>
                                        </p:tav>
                                        <p:tav tm="100000">
                                          <p:val>
                                            <p:strVal val="#ppt_x"/>
                                          </p:val>
                                        </p:tav>
                                      </p:tavLst>
                                    </p:anim>
                                    <p:anim calcmode="lin" valueType="num">
                                      <p:cBhvr>
                                        <p:cTn id="51" dur="1000" fill="hold"/>
                                        <p:tgtEl>
                                          <p:spTgt spid="2056"/>
                                        </p:tgtEl>
                                        <p:attrNameLst>
                                          <p:attrName>ppt_y</p:attrName>
                                        </p:attrNameLst>
                                      </p:cBhvr>
                                      <p:tavLst>
                                        <p:tav tm="0">
                                          <p:val>
                                            <p:strVal val="#ppt_y+.1"/>
                                          </p:val>
                                        </p:tav>
                                        <p:tav tm="100000">
                                          <p:val>
                                            <p:strVal val="#ppt_y"/>
                                          </p:val>
                                        </p:tav>
                                      </p:tavLst>
                                    </p:anim>
                                  </p:childTnLst>
                                </p:cTn>
                              </p:par>
                            </p:childTnLst>
                          </p:cTn>
                        </p:par>
                        <p:par>
                          <p:cTn id="52" fill="hold">
                            <p:stCondLst>
                              <p:cond delay="8500"/>
                            </p:stCondLst>
                            <p:childTnLst>
                              <p:par>
                                <p:cTn id="53" presetID="42" presetClass="entr" presetSubtype="0" fill="hold" nodeType="afterEffect">
                                  <p:stCondLst>
                                    <p:cond delay="0"/>
                                  </p:stCondLst>
                                  <p:childTnLst>
                                    <p:set>
                                      <p:cBhvr>
                                        <p:cTn id="54" dur="1" fill="hold">
                                          <p:stCondLst>
                                            <p:cond delay="0"/>
                                          </p:stCondLst>
                                        </p:cTn>
                                        <p:tgtEl>
                                          <p:spTgt spid="2062"/>
                                        </p:tgtEl>
                                        <p:attrNameLst>
                                          <p:attrName>style.visibility</p:attrName>
                                        </p:attrNameLst>
                                      </p:cBhvr>
                                      <p:to>
                                        <p:strVal val="visible"/>
                                      </p:to>
                                    </p:set>
                                    <p:animEffect transition="in" filter="fade">
                                      <p:cBhvr>
                                        <p:cTn id="55" dur="1000"/>
                                        <p:tgtEl>
                                          <p:spTgt spid="2062"/>
                                        </p:tgtEl>
                                      </p:cBhvr>
                                    </p:animEffect>
                                    <p:anim calcmode="lin" valueType="num">
                                      <p:cBhvr>
                                        <p:cTn id="56" dur="1000" fill="hold"/>
                                        <p:tgtEl>
                                          <p:spTgt spid="2062"/>
                                        </p:tgtEl>
                                        <p:attrNameLst>
                                          <p:attrName>ppt_x</p:attrName>
                                        </p:attrNameLst>
                                      </p:cBhvr>
                                      <p:tavLst>
                                        <p:tav tm="0">
                                          <p:val>
                                            <p:strVal val="#ppt_x"/>
                                          </p:val>
                                        </p:tav>
                                        <p:tav tm="100000">
                                          <p:val>
                                            <p:strVal val="#ppt_x"/>
                                          </p:val>
                                        </p:tav>
                                      </p:tavLst>
                                    </p:anim>
                                    <p:anim calcmode="lin" valueType="num">
                                      <p:cBhvr>
                                        <p:cTn id="57"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DD662434-788B-AE41-AC8F-F0C6D5A9450F}"/>
              </a:ext>
            </a:extLst>
          </p:cNvPr>
          <p:cNvSpPr/>
          <p:nvPr/>
        </p:nvSpPr>
        <p:spPr>
          <a:xfrm>
            <a:off x="502264" y="1343400"/>
            <a:ext cx="11187472" cy="3495300"/>
          </a:xfrm>
          <a:prstGeom prst="roundRect">
            <a:avLst>
              <a:gd name="adj" fmla="val 6518"/>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量子共振检测仪">
            <a:extLst>
              <a:ext uri="{FF2B5EF4-FFF2-40B4-BE49-F238E27FC236}">
                <a16:creationId xmlns:a16="http://schemas.microsoft.com/office/drawing/2014/main" id="{0663BA42-7406-D093-4A84-02BF8F1C5E32}"/>
              </a:ext>
            </a:extLst>
          </p:cNvPr>
          <p:cNvPicPr>
            <a:picLocks noChangeAspect="1"/>
          </p:cNvPicPr>
          <p:nvPr>
            <p:custDataLst>
              <p:tags r:id="rId1"/>
            </p:custDataLst>
          </p:nvPr>
        </p:nvPicPr>
        <p:blipFill>
          <a:blip r:embed="rId5"/>
          <a:stretch>
            <a:fillRect/>
          </a:stretch>
        </p:blipFill>
        <p:spPr>
          <a:xfrm>
            <a:off x="763657" y="1524476"/>
            <a:ext cx="3279161" cy="3014612"/>
          </a:xfrm>
          <a:prstGeom prst="rect">
            <a:avLst/>
          </a:prstGeom>
        </p:spPr>
      </p:pic>
      <p:pic>
        <p:nvPicPr>
          <p:cNvPr id="3" name="图片 2" descr="墨子号">
            <a:extLst>
              <a:ext uri="{FF2B5EF4-FFF2-40B4-BE49-F238E27FC236}">
                <a16:creationId xmlns:a16="http://schemas.microsoft.com/office/drawing/2014/main" id="{5CB0C9E8-C26A-67DC-5E4C-928997739F19}"/>
              </a:ext>
            </a:extLst>
          </p:cNvPr>
          <p:cNvPicPr>
            <a:picLocks noChangeAspect="1"/>
          </p:cNvPicPr>
          <p:nvPr>
            <p:custDataLst>
              <p:tags r:id="rId2"/>
            </p:custDataLst>
          </p:nvPr>
        </p:nvPicPr>
        <p:blipFill>
          <a:blip r:embed="rId6"/>
          <a:stretch>
            <a:fillRect/>
          </a:stretch>
        </p:blipFill>
        <p:spPr>
          <a:xfrm>
            <a:off x="4381129" y="1524476"/>
            <a:ext cx="4322248" cy="3014611"/>
          </a:xfrm>
          <a:prstGeom prst="rect">
            <a:avLst/>
          </a:prstGeom>
        </p:spPr>
      </p:pic>
      <p:pic>
        <p:nvPicPr>
          <p:cNvPr id="4" name="图片 3" descr="卫星">
            <a:extLst>
              <a:ext uri="{FF2B5EF4-FFF2-40B4-BE49-F238E27FC236}">
                <a16:creationId xmlns:a16="http://schemas.microsoft.com/office/drawing/2014/main" id="{4EC9D3E9-D5CC-ECF4-92F7-BCA8E54F4FF0}"/>
              </a:ext>
            </a:extLst>
          </p:cNvPr>
          <p:cNvPicPr>
            <a:picLocks noChangeAspect="1"/>
          </p:cNvPicPr>
          <p:nvPr>
            <p:custDataLst>
              <p:tags r:id="rId3"/>
            </p:custDataLst>
          </p:nvPr>
        </p:nvPicPr>
        <p:blipFill>
          <a:blip r:embed="rId7"/>
          <a:stretch>
            <a:fillRect/>
          </a:stretch>
        </p:blipFill>
        <p:spPr>
          <a:xfrm>
            <a:off x="9041688" y="1524477"/>
            <a:ext cx="2396588" cy="3014610"/>
          </a:xfrm>
          <a:prstGeom prst="rect">
            <a:avLst/>
          </a:prstGeom>
        </p:spPr>
      </p:pic>
    </p:spTree>
    <p:extLst>
      <p:ext uri="{BB962C8B-B14F-4D97-AF65-F5344CB8AC3E}">
        <p14:creationId xmlns:p14="http://schemas.microsoft.com/office/powerpoint/2010/main" val="260064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脱氧核糖核酸, 遗传学, 突变, 基因, 科学, 生物学, 疾病, 染色体">
            <a:extLst>
              <a:ext uri="{FF2B5EF4-FFF2-40B4-BE49-F238E27FC236}">
                <a16:creationId xmlns:a16="http://schemas.microsoft.com/office/drawing/2014/main" id="{257A7BE4-CB36-9B3A-B31E-D9DAA95F0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62743"/>
            <a:ext cx="12190412" cy="962929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7CD5142-5E6D-3E0C-304B-8FA662593457}"/>
              </a:ext>
            </a:extLst>
          </p:cNvPr>
          <p:cNvSpPr txBox="1"/>
          <p:nvPr/>
        </p:nvSpPr>
        <p:spPr>
          <a:xfrm>
            <a:off x="2636985" y="2927850"/>
            <a:ext cx="6918030" cy="1656415"/>
          </a:xfrm>
          <a:prstGeom prst="rect">
            <a:avLst/>
          </a:prstGeom>
          <a:noFill/>
        </p:spPr>
        <p:txBody>
          <a:bodyPr wrap="square">
            <a:spAutoFit/>
          </a:bodyPr>
          <a:lstStyle/>
          <a:p>
            <a:pPr algn="ctr">
              <a:lnSpc>
                <a:spcPct val="150000"/>
              </a:lnSpc>
            </a:pPr>
            <a:r>
              <a:rPr lang="zh-CN" altLang="en-US" sz="3600" b="1" kern="2000" spc="420" dirty="0">
                <a:solidFill>
                  <a:schemeClr val="bg1"/>
                </a:solidFill>
                <a:latin typeface="+mn-ea"/>
              </a:rPr>
              <a:t>量子力学</a:t>
            </a:r>
            <a:endParaRPr lang="en-US" altLang="zh-CN" sz="3600" b="1" kern="2000" spc="420" dirty="0">
              <a:solidFill>
                <a:schemeClr val="bg1"/>
              </a:solidFill>
              <a:latin typeface="+mn-ea"/>
            </a:endParaRPr>
          </a:p>
          <a:p>
            <a:pPr algn="ctr">
              <a:lnSpc>
                <a:spcPct val="150000"/>
              </a:lnSpc>
            </a:pPr>
            <a:r>
              <a:rPr lang="zh-CN" altLang="en-US" sz="3600" b="1" kern="2000" spc="420" dirty="0">
                <a:solidFill>
                  <a:schemeClr val="bg1"/>
                </a:solidFill>
                <a:latin typeface="+mn-ea"/>
              </a:rPr>
              <a:t>在生物医学领域的应用</a:t>
            </a:r>
          </a:p>
        </p:txBody>
      </p:sp>
      <p:sp>
        <p:nvSpPr>
          <p:cNvPr id="3" name="文本框 2">
            <a:extLst>
              <a:ext uri="{FF2B5EF4-FFF2-40B4-BE49-F238E27FC236}">
                <a16:creationId xmlns:a16="http://schemas.microsoft.com/office/drawing/2014/main" id="{C4C9D81D-D1E4-D4CD-A16F-82C66AF8DC2F}"/>
              </a:ext>
            </a:extLst>
          </p:cNvPr>
          <p:cNvSpPr txBox="1"/>
          <p:nvPr/>
        </p:nvSpPr>
        <p:spPr>
          <a:xfrm>
            <a:off x="5574722" y="1676028"/>
            <a:ext cx="1042556" cy="1191993"/>
          </a:xfrm>
          <a:prstGeom prst="rect">
            <a:avLst/>
          </a:prstGeom>
          <a:noFill/>
        </p:spPr>
        <p:txBody>
          <a:bodyPr wrap="square">
            <a:spAutoFit/>
          </a:bodyPr>
          <a:lstStyle/>
          <a:p>
            <a:pPr algn="ctr">
              <a:lnSpc>
                <a:spcPct val="150000"/>
              </a:lnSpc>
            </a:pPr>
            <a:r>
              <a:rPr lang="en-US" altLang="zh-CN" sz="5400" b="1" kern="2000" spc="100" dirty="0">
                <a:ln w="28575">
                  <a:solidFill>
                    <a:schemeClr val="bg1"/>
                  </a:solidFill>
                </a:ln>
                <a:noFill/>
                <a:latin typeface="+mn-ea"/>
              </a:rPr>
              <a:t>2</a:t>
            </a:r>
            <a:endParaRPr lang="zh-CN" altLang="en-US" sz="5400" b="1" kern="2000" spc="100" dirty="0">
              <a:ln w="28575">
                <a:solidFill>
                  <a:schemeClr val="bg1"/>
                </a:solidFill>
              </a:ln>
              <a:noFill/>
              <a:latin typeface="+mn-ea"/>
            </a:endParaRPr>
          </a:p>
        </p:txBody>
      </p:sp>
    </p:spTree>
    <p:extLst>
      <p:ext uri="{BB962C8B-B14F-4D97-AF65-F5344CB8AC3E}">
        <p14:creationId xmlns:p14="http://schemas.microsoft.com/office/powerpoint/2010/main" val="163412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4B187B5-58F7-35B1-E1C6-8C32ED9A53E2}"/>
              </a:ext>
            </a:extLst>
          </p:cNvPr>
          <p:cNvSpPr txBox="1"/>
          <p:nvPr/>
        </p:nvSpPr>
        <p:spPr>
          <a:xfrm>
            <a:off x="7264263" y="1053227"/>
            <a:ext cx="4770755" cy="835998"/>
          </a:xfrm>
          <a:prstGeom prst="rect">
            <a:avLst/>
          </a:prstGeom>
          <a:noFill/>
        </p:spPr>
        <p:txBody>
          <a:bodyPr wrap="square" rtlCol="0">
            <a:spAutoFit/>
          </a:bodyPr>
          <a:lstStyle/>
          <a:p>
            <a:pPr>
              <a:lnSpc>
                <a:spcPct val="120000"/>
              </a:lnSpc>
            </a:pPr>
            <a:r>
              <a:rPr lang="zh-CN" altLang="en-US" sz="4400" b="1" kern="2000" spc="100" dirty="0">
                <a:gradFill>
                  <a:gsLst>
                    <a:gs pos="0">
                      <a:srgbClr val="05E3DF"/>
                    </a:gs>
                    <a:gs pos="100000">
                      <a:srgbClr val="6738FF"/>
                    </a:gs>
                  </a:gsLst>
                  <a:lin ang="0" scaled="1"/>
                </a:gradFill>
                <a:latin typeface="+mn-ea"/>
                <a:sym typeface="+mn-lt"/>
              </a:rPr>
              <a:t>临床医学</a:t>
            </a:r>
          </a:p>
        </p:txBody>
      </p:sp>
      <p:sp>
        <p:nvSpPr>
          <p:cNvPr id="7" name="文本框 6">
            <a:extLst>
              <a:ext uri="{FF2B5EF4-FFF2-40B4-BE49-F238E27FC236}">
                <a16:creationId xmlns:a16="http://schemas.microsoft.com/office/drawing/2014/main" id="{32D0DDF9-DDFB-B79B-58B7-ABC6726BCE2D}"/>
              </a:ext>
            </a:extLst>
          </p:cNvPr>
          <p:cNvSpPr txBox="1"/>
          <p:nvPr/>
        </p:nvSpPr>
        <p:spPr>
          <a:xfrm>
            <a:off x="7264263" y="2011136"/>
            <a:ext cx="4120061" cy="2063257"/>
          </a:xfrm>
          <a:prstGeom prst="rect">
            <a:avLst/>
          </a:prstGeom>
          <a:noFill/>
        </p:spPr>
        <p:txBody>
          <a:bodyPr wrap="square" rtlCol="0">
            <a:spAutoFit/>
          </a:bodyPr>
          <a:lstStyle/>
          <a:p>
            <a:pPr>
              <a:lnSpc>
                <a:spcPct val="120000"/>
              </a:lnSpc>
            </a:pPr>
            <a:r>
              <a:rPr lang="zh-CN" altLang="en-US" dirty="0">
                <a:solidFill>
                  <a:schemeClr val="bg1"/>
                </a:solidFill>
                <a:cs typeface="+mn-ea"/>
                <a:sym typeface="+mn-lt"/>
              </a:rPr>
              <a:t>根据量子物理学的理论，组成生命个体的分子也存在于基本粒子运动产生的微弱磁场中。科学家们认为可以应用量子力学原理来解释生物分子的结构功能和细胞的分化、遗传和变异等生命现象，由此产生了量子医学这一新兴学科。</a:t>
            </a:r>
          </a:p>
        </p:txBody>
      </p:sp>
      <p:sp>
        <p:nvSpPr>
          <p:cNvPr id="8" name="文本框 7">
            <a:extLst>
              <a:ext uri="{FF2B5EF4-FFF2-40B4-BE49-F238E27FC236}">
                <a16:creationId xmlns:a16="http://schemas.microsoft.com/office/drawing/2014/main" id="{433D6255-E02A-BC4D-49A3-C8F4CE33F1D0}"/>
              </a:ext>
            </a:extLst>
          </p:cNvPr>
          <p:cNvSpPr txBox="1"/>
          <p:nvPr/>
        </p:nvSpPr>
        <p:spPr>
          <a:xfrm>
            <a:off x="7264263" y="5339080"/>
            <a:ext cx="4927737" cy="992195"/>
          </a:xfrm>
          <a:prstGeom prst="rect">
            <a:avLst/>
          </a:prstGeom>
          <a:noFill/>
        </p:spPr>
        <p:txBody>
          <a:bodyPr wrap="square" rtlCol="0">
            <a:spAutoFit/>
          </a:bodyPr>
          <a:lstStyle/>
          <a:p>
            <a:pPr>
              <a:lnSpc>
                <a:spcPct val="120000"/>
              </a:lnSpc>
              <a:defRPr/>
            </a:pPr>
            <a:r>
              <a:rPr lang="zh-CN" sz="1600" dirty="0">
                <a:solidFill>
                  <a:schemeClr val="bg1">
                    <a:lumMod val="85000"/>
                  </a:schemeClr>
                </a:solidFill>
                <a:cs typeface="+mn-ea"/>
                <a:sym typeface="+mn-lt"/>
              </a:rPr>
              <a:t>相关的应用：</a:t>
            </a:r>
            <a:endParaRPr lang="en-US" altLang="zh-CN" sz="1600" dirty="0">
              <a:solidFill>
                <a:schemeClr val="bg1">
                  <a:lumMod val="85000"/>
                </a:schemeClr>
              </a:solidFill>
              <a:cs typeface="+mn-ea"/>
              <a:sym typeface="+mn-lt"/>
            </a:endParaRPr>
          </a:p>
          <a:p>
            <a:pPr>
              <a:lnSpc>
                <a:spcPct val="120000"/>
              </a:lnSpc>
              <a:defRPr/>
            </a:pPr>
            <a:r>
              <a:rPr lang="zh-CN" sz="1600" dirty="0">
                <a:solidFill>
                  <a:schemeClr val="bg1">
                    <a:lumMod val="85000"/>
                  </a:schemeClr>
                </a:solidFill>
                <a:cs typeface="+mn-ea"/>
                <a:sym typeface="+mn-lt"/>
              </a:rPr>
              <a:t>WOOLF等[8]的视觉神经生理模型</a:t>
            </a:r>
          </a:p>
          <a:p>
            <a:pPr>
              <a:lnSpc>
                <a:spcPct val="120000"/>
              </a:lnSpc>
              <a:defRPr/>
            </a:pPr>
            <a:r>
              <a:rPr lang="zh-CN" sz="1600" dirty="0">
                <a:solidFill>
                  <a:schemeClr val="bg1">
                    <a:lumMod val="85000"/>
                  </a:schemeClr>
                </a:solidFill>
                <a:cs typeface="+mn-ea"/>
                <a:sym typeface="+mn-lt"/>
              </a:rPr>
              <a:t>美国学者Nelsem首先研制出人体超速扫描系统</a:t>
            </a:r>
          </a:p>
        </p:txBody>
      </p:sp>
      <p:pic>
        <p:nvPicPr>
          <p:cNvPr id="9" name="图片 8" descr="量子共振检测仪">
            <a:extLst>
              <a:ext uri="{FF2B5EF4-FFF2-40B4-BE49-F238E27FC236}">
                <a16:creationId xmlns:a16="http://schemas.microsoft.com/office/drawing/2014/main" id="{CE9C710B-5FEB-6740-058A-95C8E11B0B74}"/>
              </a:ext>
            </a:extLst>
          </p:cNvPr>
          <p:cNvPicPr>
            <a:picLocks noChangeAspect="1"/>
          </p:cNvPicPr>
          <p:nvPr>
            <p:custDataLst>
              <p:tags r:id="rId1"/>
            </p:custDataLst>
          </p:nvPr>
        </p:nvPicPr>
        <p:blipFill rotWithShape="1">
          <a:blip r:embed="rId3"/>
          <a:srcRect l="10702"/>
          <a:stretch/>
        </p:blipFill>
        <p:spPr>
          <a:xfrm>
            <a:off x="0" y="0"/>
            <a:ext cx="6661542" cy="6858000"/>
          </a:xfrm>
          <a:prstGeom prst="rect">
            <a:avLst/>
          </a:prstGeom>
        </p:spPr>
      </p:pic>
    </p:spTree>
    <p:extLst>
      <p:ext uri="{BB962C8B-B14F-4D97-AF65-F5344CB8AC3E}">
        <p14:creationId xmlns:p14="http://schemas.microsoft.com/office/powerpoint/2010/main" val="210705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4B187B5-58F7-35B1-E1C6-8C32ED9A53E2}"/>
              </a:ext>
            </a:extLst>
          </p:cNvPr>
          <p:cNvSpPr txBox="1"/>
          <p:nvPr/>
        </p:nvSpPr>
        <p:spPr>
          <a:xfrm>
            <a:off x="3710623" y="748427"/>
            <a:ext cx="4770755" cy="835998"/>
          </a:xfrm>
          <a:prstGeom prst="rect">
            <a:avLst/>
          </a:prstGeom>
          <a:noFill/>
        </p:spPr>
        <p:txBody>
          <a:bodyPr wrap="square" rtlCol="0">
            <a:spAutoFit/>
          </a:bodyPr>
          <a:lstStyle/>
          <a:p>
            <a:pPr algn="ctr">
              <a:lnSpc>
                <a:spcPct val="120000"/>
              </a:lnSpc>
            </a:pPr>
            <a:r>
              <a:rPr lang="zh-CN" altLang="en-US" sz="4400" b="1" kern="2000" spc="100" dirty="0">
                <a:gradFill>
                  <a:gsLst>
                    <a:gs pos="0">
                      <a:srgbClr val="05E3DF"/>
                    </a:gs>
                    <a:gs pos="100000">
                      <a:srgbClr val="6738FF"/>
                    </a:gs>
                  </a:gsLst>
                  <a:lin ang="0" scaled="1"/>
                </a:gradFill>
                <a:latin typeface="+mn-ea"/>
                <a:sym typeface="+mn-lt"/>
              </a:rPr>
              <a:t>药物设计</a:t>
            </a:r>
          </a:p>
        </p:txBody>
      </p:sp>
      <p:sp>
        <p:nvSpPr>
          <p:cNvPr id="8" name="文本框 7">
            <a:extLst>
              <a:ext uri="{FF2B5EF4-FFF2-40B4-BE49-F238E27FC236}">
                <a16:creationId xmlns:a16="http://schemas.microsoft.com/office/drawing/2014/main" id="{433D6255-E02A-BC4D-49A3-C8F4CE33F1D0}"/>
              </a:ext>
            </a:extLst>
          </p:cNvPr>
          <p:cNvSpPr txBox="1"/>
          <p:nvPr/>
        </p:nvSpPr>
        <p:spPr>
          <a:xfrm>
            <a:off x="1062266" y="4958704"/>
            <a:ext cx="9824810" cy="1253292"/>
          </a:xfrm>
          <a:prstGeom prst="rect">
            <a:avLst/>
          </a:prstGeom>
          <a:noFill/>
        </p:spPr>
        <p:txBody>
          <a:bodyPr wrap="square" rtlCol="0">
            <a:spAutoFit/>
          </a:bodyPr>
          <a:lstStyle/>
          <a:p>
            <a:pPr>
              <a:lnSpc>
                <a:spcPct val="120000"/>
              </a:lnSpc>
              <a:defRPr/>
            </a:pPr>
            <a:r>
              <a:rPr lang="zh-CN" altLang="en-US" sz="1600" dirty="0">
                <a:solidFill>
                  <a:schemeClr val="bg1">
                    <a:lumMod val="85000"/>
                  </a:schemeClr>
                </a:solidFill>
                <a:cs typeface="+mn-ea"/>
                <a:sym typeface="+mn-lt"/>
              </a:rPr>
              <a:t>例如：</a:t>
            </a:r>
          </a:p>
          <a:p>
            <a:pPr>
              <a:lnSpc>
                <a:spcPct val="120000"/>
              </a:lnSpc>
              <a:defRPr/>
            </a:pPr>
            <a:r>
              <a:rPr lang="en-US" altLang="zh-CN" sz="1600" dirty="0">
                <a:solidFill>
                  <a:schemeClr val="bg1">
                    <a:lumMod val="85000"/>
                  </a:schemeClr>
                </a:solidFill>
                <a:cs typeface="+mn-ea"/>
                <a:sym typeface="+mn-lt"/>
              </a:rPr>
              <a:t>L-</a:t>
            </a:r>
            <a:r>
              <a:rPr lang="zh-CN" altLang="en-US" sz="1600" dirty="0">
                <a:solidFill>
                  <a:schemeClr val="bg1">
                    <a:lumMod val="85000"/>
                  </a:schemeClr>
                </a:solidFill>
                <a:cs typeface="+mn-ea"/>
                <a:sym typeface="+mn-lt"/>
              </a:rPr>
              <a:t>色氨酸是维持人体正常氮平衡的必需氨基酸，吲哚胺</a:t>
            </a:r>
            <a:r>
              <a:rPr lang="en-US" altLang="zh-CN" sz="1600" dirty="0">
                <a:solidFill>
                  <a:schemeClr val="bg1">
                    <a:lumMod val="85000"/>
                  </a:schemeClr>
                </a:solidFill>
                <a:cs typeface="+mn-ea"/>
                <a:sym typeface="+mn-lt"/>
              </a:rPr>
              <a:t>2</a:t>
            </a:r>
            <a:r>
              <a:rPr lang="zh-CN" altLang="en-US" sz="1600" dirty="0">
                <a:solidFill>
                  <a:schemeClr val="bg1">
                    <a:lumMod val="85000"/>
                  </a:schemeClr>
                </a:solidFill>
                <a:cs typeface="+mn-ea"/>
                <a:sym typeface="+mn-lt"/>
              </a:rPr>
              <a:t>，</a:t>
            </a:r>
            <a:r>
              <a:rPr lang="en-US" altLang="zh-CN" sz="1600" dirty="0">
                <a:solidFill>
                  <a:schemeClr val="bg1">
                    <a:lumMod val="85000"/>
                  </a:schemeClr>
                </a:solidFill>
                <a:cs typeface="+mn-ea"/>
                <a:sym typeface="+mn-lt"/>
              </a:rPr>
              <a:t>3</a:t>
            </a:r>
            <a:r>
              <a:rPr lang="zh-CN" altLang="en-US" sz="1600" dirty="0">
                <a:solidFill>
                  <a:schemeClr val="bg1">
                    <a:lumMod val="85000"/>
                  </a:schemeClr>
                </a:solidFill>
                <a:cs typeface="+mn-ea"/>
                <a:sym typeface="+mn-lt"/>
              </a:rPr>
              <a:t>双加氧酶</a:t>
            </a:r>
            <a:r>
              <a:rPr lang="en-US" altLang="zh-CN" sz="1600" dirty="0">
                <a:solidFill>
                  <a:schemeClr val="bg1">
                    <a:lumMod val="85000"/>
                  </a:schemeClr>
                </a:solidFill>
                <a:cs typeface="+mn-ea"/>
                <a:sym typeface="+mn-lt"/>
              </a:rPr>
              <a:t>1</a:t>
            </a:r>
            <a:r>
              <a:rPr lang="zh-CN" altLang="en-US" sz="1600" dirty="0">
                <a:solidFill>
                  <a:schemeClr val="bg1">
                    <a:lumMod val="85000"/>
                  </a:schemeClr>
                </a:solidFill>
                <a:cs typeface="+mn-ea"/>
                <a:sym typeface="+mn-lt"/>
              </a:rPr>
              <a:t>（</a:t>
            </a:r>
            <a:r>
              <a:rPr lang="en-US" altLang="zh-CN" sz="1600" dirty="0">
                <a:solidFill>
                  <a:schemeClr val="bg1">
                    <a:lumMod val="85000"/>
                  </a:schemeClr>
                </a:solidFill>
                <a:cs typeface="+mn-ea"/>
                <a:sym typeface="+mn-lt"/>
              </a:rPr>
              <a:t>indoleamine 2</a:t>
            </a:r>
            <a:r>
              <a:rPr lang="zh-CN" altLang="en-US" sz="1600" dirty="0">
                <a:solidFill>
                  <a:schemeClr val="bg1">
                    <a:lumMod val="85000"/>
                  </a:schemeClr>
                </a:solidFill>
                <a:cs typeface="+mn-ea"/>
                <a:sym typeface="+mn-lt"/>
              </a:rPr>
              <a:t>， </a:t>
            </a:r>
            <a:r>
              <a:rPr lang="en-US" altLang="zh-CN" sz="1600" dirty="0">
                <a:solidFill>
                  <a:schemeClr val="bg1">
                    <a:lumMod val="85000"/>
                  </a:schemeClr>
                </a:solidFill>
                <a:cs typeface="+mn-ea"/>
                <a:sym typeface="+mn-lt"/>
              </a:rPr>
              <a:t>3-dioxygenase 1</a:t>
            </a:r>
            <a:r>
              <a:rPr lang="zh-CN" altLang="en-US" sz="1600" dirty="0">
                <a:solidFill>
                  <a:schemeClr val="bg1">
                    <a:lumMod val="85000"/>
                  </a:schemeClr>
                </a:solidFill>
                <a:cs typeface="+mn-ea"/>
                <a:sym typeface="+mn-lt"/>
              </a:rPr>
              <a:t>，</a:t>
            </a:r>
            <a:r>
              <a:rPr lang="en-US" altLang="zh-CN" sz="1600" dirty="0">
                <a:solidFill>
                  <a:schemeClr val="bg1">
                    <a:lumMod val="85000"/>
                  </a:schemeClr>
                </a:solidFill>
                <a:cs typeface="+mn-ea"/>
                <a:sym typeface="+mn-lt"/>
              </a:rPr>
              <a:t>IDO1</a:t>
            </a:r>
            <a:r>
              <a:rPr lang="zh-CN" altLang="en-US" sz="1600" dirty="0">
                <a:solidFill>
                  <a:schemeClr val="bg1">
                    <a:lumMod val="85000"/>
                  </a:schemeClr>
                </a:solidFill>
                <a:cs typeface="+mn-ea"/>
                <a:sym typeface="+mn-lt"/>
              </a:rPr>
              <a:t>）是其代谢的关键限速酶。近年来，有研究发现</a:t>
            </a:r>
            <a:r>
              <a:rPr lang="en-US" altLang="zh-CN" sz="1600" dirty="0">
                <a:solidFill>
                  <a:schemeClr val="bg1">
                    <a:lumMod val="85000"/>
                  </a:schemeClr>
                </a:solidFill>
                <a:cs typeface="+mn-ea"/>
                <a:sym typeface="+mn-lt"/>
              </a:rPr>
              <a:t>IDO1</a:t>
            </a:r>
            <a:r>
              <a:rPr lang="zh-CN" altLang="en-US" sz="1600" dirty="0">
                <a:solidFill>
                  <a:schemeClr val="bg1">
                    <a:lumMod val="85000"/>
                  </a:schemeClr>
                </a:solidFill>
                <a:cs typeface="+mn-ea"/>
                <a:sym typeface="+mn-lt"/>
              </a:rPr>
              <a:t>基因表达与多种肿瘤（卵巢癌、子宫内膜癌、结直肠癌和肝细胞癌等）的不良预后相关</a:t>
            </a:r>
            <a:r>
              <a:rPr lang="en-US" altLang="zh-CN" sz="1600" dirty="0">
                <a:solidFill>
                  <a:schemeClr val="bg1">
                    <a:lumMod val="85000"/>
                  </a:schemeClr>
                </a:solidFill>
                <a:cs typeface="+mn-ea"/>
                <a:sym typeface="+mn-lt"/>
              </a:rPr>
              <a:t>[12-15]</a:t>
            </a:r>
            <a:r>
              <a:rPr lang="zh-CN" altLang="en-US" sz="1600" dirty="0">
                <a:solidFill>
                  <a:schemeClr val="bg1">
                    <a:lumMod val="85000"/>
                  </a:schemeClr>
                </a:solidFill>
                <a:cs typeface="+mn-ea"/>
                <a:sym typeface="+mn-lt"/>
              </a:rPr>
              <a:t>，因此</a:t>
            </a:r>
            <a:r>
              <a:rPr lang="en-US" altLang="zh-CN" sz="1600" dirty="0">
                <a:solidFill>
                  <a:schemeClr val="bg1">
                    <a:lumMod val="85000"/>
                  </a:schemeClr>
                </a:solidFill>
                <a:cs typeface="+mn-ea"/>
                <a:sym typeface="+mn-lt"/>
              </a:rPr>
              <a:t>IDO1</a:t>
            </a:r>
            <a:r>
              <a:rPr lang="zh-CN" altLang="en-US" sz="1600" dirty="0">
                <a:solidFill>
                  <a:schemeClr val="bg1">
                    <a:lumMod val="85000"/>
                  </a:schemeClr>
                </a:solidFill>
                <a:cs typeface="+mn-ea"/>
                <a:sym typeface="+mn-lt"/>
              </a:rPr>
              <a:t>抑制剂成为癌症治疗的新靶点。</a:t>
            </a:r>
          </a:p>
        </p:txBody>
      </p:sp>
      <p:sp>
        <p:nvSpPr>
          <p:cNvPr id="7" name="文本框 6">
            <a:extLst>
              <a:ext uri="{FF2B5EF4-FFF2-40B4-BE49-F238E27FC236}">
                <a16:creationId xmlns:a16="http://schemas.microsoft.com/office/drawing/2014/main" id="{32D0DDF9-DDFB-B79B-58B7-ABC6726BCE2D}"/>
              </a:ext>
            </a:extLst>
          </p:cNvPr>
          <p:cNvSpPr txBox="1"/>
          <p:nvPr/>
        </p:nvSpPr>
        <p:spPr>
          <a:xfrm>
            <a:off x="6010592" y="1706336"/>
            <a:ext cx="5031151" cy="3137397"/>
          </a:xfrm>
          <a:prstGeom prst="rect">
            <a:avLst/>
          </a:prstGeom>
          <a:noFill/>
        </p:spPr>
        <p:txBody>
          <a:bodyPr wrap="square" rtlCol="0">
            <a:spAutoFit/>
          </a:bodyPr>
          <a:lstStyle/>
          <a:p>
            <a:pPr>
              <a:lnSpc>
                <a:spcPct val="120000"/>
              </a:lnSpc>
              <a:spcBef>
                <a:spcPts val="600"/>
              </a:spcBef>
            </a:pPr>
            <a:r>
              <a:rPr lang="zh-CN" altLang="en-US" dirty="0">
                <a:solidFill>
                  <a:schemeClr val="bg1"/>
                </a:solidFill>
                <a:cs typeface="+mn-ea"/>
                <a:sym typeface="+mn-lt"/>
              </a:rPr>
              <a:t>量子力学在药物设计中的应用主要体现在基于量子力学的药物设计和筛选。</a:t>
            </a:r>
            <a:endParaRPr lang="en-US" altLang="zh-CN" dirty="0">
              <a:solidFill>
                <a:schemeClr val="bg1"/>
              </a:solidFill>
              <a:cs typeface="+mn-ea"/>
              <a:sym typeface="+mn-lt"/>
            </a:endParaRPr>
          </a:p>
          <a:p>
            <a:pPr>
              <a:lnSpc>
                <a:spcPct val="120000"/>
              </a:lnSpc>
              <a:spcBef>
                <a:spcPts val="600"/>
              </a:spcBef>
            </a:pPr>
            <a:r>
              <a:rPr lang="zh-CN" altLang="en-US" dirty="0">
                <a:solidFill>
                  <a:schemeClr val="bg1"/>
                </a:solidFill>
                <a:cs typeface="+mn-ea"/>
                <a:sym typeface="+mn-lt"/>
              </a:rPr>
              <a:t>这种方法通过定量计算药物与靶分子的相互作用，再利用模拟药物在人体机体中的行为，进而得到药物的性质（模型）研究药效、药物代谢和药物毒性等。由于药物与靶分子之间的相互作用涉及到相当于在原子分子水平上的能量和相互作用特征，因此基于量子理论的药物设计和筛选最适合用于设计具有特定的生物学活性的药物。</a:t>
            </a:r>
          </a:p>
        </p:txBody>
      </p:sp>
      <p:pic>
        <p:nvPicPr>
          <p:cNvPr id="4098" name="Picture 2" descr="L-色氨酸 - CAS:73-22-3 - 将来商城官网">
            <a:extLst>
              <a:ext uri="{FF2B5EF4-FFF2-40B4-BE49-F238E27FC236}">
                <a16:creationId xmlns:a16="http://schemas.microsoft.com/office/drawing/2014/main" id="{1EFF961E-FF3F-99DB-FC94-870821429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258" y="1812982"/>
            <a:ext cx="4710006" cy="291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5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wipe(left)">
                                      <p:cBhvr>
                                        <p:cTn id="10" dur="500"/>
                                        <p:tgtEl>
                                          <p:spTgt spid="409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REFSHAPE" val="536890308"/>
  <p:tag name="KSO_WM_UNIT_VALUE" val="1353*2122"/>
  <p:tag name="KSO_WM_UNIT_HIGHLIGHT" val="0"/>
  <p:tag name="KSO_WM_UNIT_COMPATIBLE" val="0"/>
  <p:tag name="KSO_WM_UNIT_DIAGRAM_ISNUMVISUAL" val="0"/>
  <p:tag name="KSO_WM_UNIT_DIAGRAM_ISREFERUNIT" val="0"/>
  <p:tag name="KSO_WM_UNIT_TYPE" val="d"/>
  <p:tag name="KSO_WM_UNIT_INDEX" val="1"/>
  <p:tag name="KSO_WM_UNIT_ID" val="diagram20200322_1*d*1"/>
  <p:tag name="KSO_WM_TEMPLATE_CATEGORY" val="diagram"/>
  <p:tag name="KSO_WM_TEMPLATE_INDEX" val="20200322"/>
  <p:tag name="KSO_WM_UNIT_LAYERLEVEL" val="1"/>
  <p:tag name="KSO_WM_TAG_VERSION" val="1.0"/>
  <p:tag name="KSO_WM_BEAUTIFY_FLAG" val="#wm#"/>
  <p:tag name="KSO_WM_UNIT_BLOCK" val="0"/>
  <p:tag name="KSO_WM_UNIT_PLACING_PICTURE" val="145450.742"/>
  <p:tag name="KSO_WM_UNIT_PLACING_PICTURE_INFO" val="{&quot;code&quot;:&quot;bAb&quot;,&quot;full_picture&quot;:true,&quot;last_crop_picture&quot;:&quot;[1]&quot;,&quot;last_full_picture&quot;:&quot;bAb&quot;,&quot;margin&quot;:{&quot;left&quot;:35.446310553702517,&quot;right&quot;:35.908665079324976},&quot;scheme&quot;:&quot;4-1&quot;,&quot;spacing&quot;:5}"/>
  <p:tag name="KSO_WM_UNIT_SUPPORT_UNIT_TYPE" val="[&quot;all&quot;]"/>
  <p:tag name="KSO_WM_UNIT_PLACING_PICTURE_USER_VIEWPORT" val="{&quot;height&quot;:4244.7402161756117,&quot;width&quot;:5473.9745831761338}"/>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4263.9547211544023,&quot;width&quot;:5504.2771516115081}"/>
  <p:tag name="KSO_WM_UNIT_PLACING_PICTURE_MD4" val="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199441_6*m_h_i*1_2_1"/>
  <p:tag name="KSO_WM_TEMPLATE_CATEGORY" val="diagram"/>
  <p:tag name="KSO_WM_TEMPLATE_INDEX" val="2019944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441_6*m_h_f*1_1_1"/>
  <p:tag name="KSO_WM_TEMPLATE_CATEGORY" val="diagram"/>
  <p:tag name="KSO_WM_TEMPLATE_INDEX" val="20199441"/>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2"/>
  <p:tag name="KSO_WM_UNIT_TYPE" val="i"/>
  <p:tag name="KSO_WM_UNIT_INDEX" val="2"/>
  <p:tag name="KSO_WM_UNIT_ID" val="diagram20199441_6*i*2"/>
  <p:tag name="KSO_WM_TEMPLATE_CATEGORY" val="diagram"/>
  <p:tag name="KSO_WM_TEMPLATE_INDEX" val="20199441"/>
  <p:tag name="KSO_WM_UNIT_LAYERLEVEL" val="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441_6*m_h_f*1_1_1"/>
  <p:tag name="KSO_WM_TEMPLATE_CATEGORY" val="diagram"/>
  <p:tag name="KSO_WM_TEMPLATE_INDEX" val="20199441"/>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441_6*m_h_f*1_1_1"/>
  <p:tag name="KSO_WM_TEMPLATE_CATEGORY" val="diagram"/>
  <p:tag name="KSO_WM_TEMPLATE_INDEX" val="20199441"/>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VALUE" val="952*736"/>
  <p:tag name="KSO_WM_UNIT_HIGHLIGHT" val="0"/>
  <p:tag name="KSO_WM_UNIT_COMPATIBLE" val="0"/>
  <p:tag name="KSO_WM_UNIT_DIAGRAM_ISNUMVISUAL" val="0"/>
  <p:tag name="KSO_WM_UNIT_DIAGRAM_ISREFERUNIT" val="0"/>
  <p:tag name="KSO_WM_UNIT_TYPE" val="d"/>
  <p:tag name="KSO_WM_UNIT_INDEX" val="2"/>
  <p:tag name="KSO_WM_UNIT_ID" val="diagram20200810_1*d*2"/>
  <p:tag name="KSO_WM_TEMPLATE_CATEGORY" val="diagram"/>
  <p:tag name="KSO_WM_TEMPLATE_INDEX" val="20200810"/>
  <p:tag name="KSO_WM_UNIT_LAYERLEVEL" val="1"/>
  <p:tag name="KSO_WM_TAG_VERSION" val="1.0"/>
  <p:tag name="KSO_WM_BEAUTIFY_FLAG" val="#wm#"/>
  <p:tag name="KSO_WM_UNIT_BLOCK" val="0"/>
  <p:tag name="KSO_WM_UNIT_PLACING_PICTURE" val="43710.6996821644"/>
  <p:tag name="KSO_WM_UNIT_PLACING_PICTURE_INFO" val="{&quot;code&quot;:&quot;abc[1]&quot;,&quot;full_picture&quot;:false,&quot;last_crop_picture&quot;:&quot;abc[1]&quot;,&quot;scheme&quot;:&quot;4-5&quot;,&quot;spacing&quot;:6}"/>
  <p:tag name="KSO_WM_UNIT_SUPPORT_UNIT_TYPE" val="[&quot;d&quot;]"/>
  <p:tag name="KSO_WM_UNIT_PLACING_PICTURE_USER_VIEWPORT" val="{&quot;height&quot;:5401.9984251968499,&quot;width&quot;:4178.5842519685038}"/>
  <p:tag name="KSO_WM_UNIT_PLACING_PICTURE_USER_RELATIVERECTANGLE" val="{&quot;bottom&quot;:0,&quot;left&quot;:0,&quot;right&quot;:0,&quot;top&quot;:0}"/>
  <p:tag name="KSO_WM_UNIT_PLACING_PICTURE_COLLAGE_RELATIVERECTANGLE" val="{&quot;bottom&quot;:4.7109346868531847e-08,&quot;left&quot;:0,&quot;right&quot;:0,&quot;top&quot;:4.7109346868531847e-08}"/>
  <p:tag name="KSO_WM_UNIT_PLACING_PICTURE_COLLAGE_VIEWPORT" val="{&quot;height&quot;:5401.9984251968508,&quot;width&quot;:4178.5846456692907}"/>
  <p:tag name="KSO_WM_UNIT_PLACING_PICTURE_MD4" val="0"/>
  <p:tag name="KSO_WM_UNIT_PICTURE_CLIP_FLAG" val="0"/>
</p:tagLst>
</file>

<file path=ppt/tags/tag16.xml><?xml version="1.0" encoding="utf-8"?>
<p:tagLst xmlns:a="http://schemas.openxmlformats.org/drawingml/2006/main" xmlns:r="http://schemas.openxmlformats.org/officeDocument/2006/relationships" xmlns:p="http://schemas.openxmlformats.org/presentationml/2006/main">
  <p:tag name="KSO_WM_UNIT_VALUE" val="952*736"/>
  <p:tag name="KSO_WM_UNIT_HIGHLIGHT" val="0"/>
  <p:tag name="KSO_WM_UNIT_COMPATIBLE" val="0"/>
  <p:tag name="KSO_WM_UNIT_DIAGRAM_ISNUMVISUAL" val="0"/>
  <p:tag name="KSO_WM_UNIT_DIAGRAM_ISREFERUNIT" val="0"/>
  <p:tag name="KSO_WM_UNIT_TYPE" val="d"/>
  <p:tag name="KSO_WM_UNIT_INDEX" val="4"/>
  <p:tag name="KSO_WM_UNIT_ID" val="diagram20200810_1*d*4"/>
  <p:tag name="KSO_WM_TEMPLATE_CATEGORY" val="diagram"/>
  <p:tag name="KSO_WM_TEMPLATE_INDEX" val="20200810"/>
  <p:tag name="KSO_WM_UNIT_LAYERLEVEL" val="1"/>
  <p:tag name="KSO_WM_TAG_VERSION" val="1.0"/>
  <p:tag name="KSO_WM_BEAUTIFY_FLAG" val="#wm#"/>
  <p:tag name="KSO_WM_UNIT_BLOCK" val="0"/>
  <p:tag name="KSO_WM_UNIT_PLACING_PICTURE" val="43710.6996821644"/>
  <p:tag name="KSO_WM_UNIT_PLACING_PICTURE_INFO" val="{&quot;code&quot;:&quot;abc[1]&quot;,&quot;full_picture&quot;:false,&quot;last_crop_picture&quot;:&quot;abc[1]&quot;,&quot;scheme&quot;:&quot;4-5&quot;,&quot;spacing&quot;:6}"/>
  <p:tag name="KSO_WM_UNIT_SUPPORT_UNIT_TYPE" val="[&quot;d&quot;]"/>
  <p:tag name="KSO_WM_UNIT_PLACING_PICTURE_USER_VIEWPORT" val="{&quot;height&quot;:5401.9984251968499,&quot;width&quot;:4178.5842519685038}"/>
  <p:tag name="KSO_WM_UNIT_PLACING_PICTURE_USER_RELATIVERECTANGLE" val="{&quot;bottom&quot;:0,&quot;left&quot;:0,&quot;right&quot;:0,&quot;top&quot;:0}"/>
  <p:tag name="KSO_WM_UNIT_PLACING_PICTURE_COLLAGE_RELATIVERECTANGLE" val="{&quot;bottom&quot;:4.7109346868531847e-08,&quot;left&quot;:0,&quot;right&quot;:0,&quot;top&quot;:4.7109346868531847e-08}"/>
  <p:tag name="KSO_WM_UNIT_PLACING_PICTURE_COLLAGE_VIEWPORT" val="{&quot;height&quot;:5401.9984251968508,&quot;width&quot;:4178.5846456692907}"/>
  <p:tag name="KSO_WM_UNIT_PLACING_PICTURE_MD4" val="0"/>
  <p:tag name="KSO_WM_UNIT_PICTURE_CLIP_FLAG" val="0"/>
</p:tagLst>
</file>

<file path=ppt/tags/tag17.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106"/>
  <p:tag name="KSO_WM_UNIT_HIGHLIGHT" val="0"/>
  <p:tag name="KSO_WM_UNIT_COMPATIBLE" val="0"/>
  <p:tag name="KSO_WM_UNIT_DIAGRAM_ISNUMVISUAL" val="0"/>
  <p:tag name="KSO_WM_UNIT_DIAGRAM_ISREFERUNIT" val="0"/>
  <p:tag name="KSO_WM_UNIT_TYPE" val="f"/>
  <p:tag name="KSO_WM_UNIT_INDEX" val="1"/>
  <p:tag name="KSO_WM_UNIT_ID" val="diagram20200810_1*f*1"/>
  <p:tag name="KSO_WM_TEMPLATE_CATEGORY" val="diagram"/>
  <p:tag name="KSO_WM_TEMPLATE_INDEX" val="20200810"/>
  <p:tag name="KSO_WM_UNIT_LAYERLEVEL" val="1"/>
  <p:tag name="KSO_WM_TAG_VERSION" val="1.0"/>
  <p:tag name="KSO_WM_BEAUTIFY_FLAG" val="#wm#"/>
  <p:tag name="KSO_WM_UNIT_DEFAULT_FONT" val="14;20;2"/>
  <p:tag name="KSO_WM_UNIT_BLOCK" val="0"/>
  <p:tag name="KSO_WM_UNIT_PLACING_PICTURE_MD4" val="0"/>
  <p:tag name="KSO_WM_UNIT_SUBTYPE" val="a"/>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45,&quot;width&quot;:5250}"/>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44,&quot;width&quot;:5250}"/>
</p:tagLst>
</file>

<file path=ppt/tags/tag2.xml><?xml version="1.0" encoding="utf-8"?>
<p:tagLst xmlns:a="http://schemas.openxmlformats.org/drawingml/2006/main" xmlns:r="http://schemas.openxmlformats.org/officeDocument/2006/relationships" xmlns:p="http://schemas.openxmlformats.org/presentationml/2006/main">
  <p:tag name="REFSHAPE" val="531915172"/>
  <p:tag name="KSO_WM_UNIT_VALUE" val="1353*2122"/>
  <p:tag name="KSO_WM_UNIT_HIGHLIGHT" val="0"/>
  <p:tag name="KSO_WM_UNIT_COMPATIBLE" val="0"/>
  <p:tag name="KSO_WM_UNIT_DIAGRAM_ISNUMVISUAL" val="0"/>
  <p:tag name="KSO_WM_UNIT_DIAGRAM_ISREFERUNIT" val="0"/>
  <p:tag name="KSO_WM_UNIT_TYPE" val="d"/>
  <p:tag name="KSO_WM_UNIT_INDEX" val="1"/>
  <p:tag name="KSO_WM_UNIT_ID" val="diagram20200322_1*d*1"/>
  <p:tag name="KSO_WM_TEMPLATE_CATEGORY" val="diagram"/>
  <p:tag name="KSO_WM_TEMPLATE_INDEX" val="20200322"/>
  <p:tag name="KSO_WM_UNIT_LAYERLEVEL" val="1"/>
  <p:tag name="KSO_WM_TAG_VERSION" val="1.0"/>
  <p:tag name="KSO_WM_BEAUTIFY_FLAG" val="#wm#"/>
  <p:tag name="KSO_WM_UNIT_BLOCK" val="0"/>
  <p:tag name="KSO_WM_UNIT_PLACING_PICTURE" val="145450.742"/>
  <p:tag name="KSO_WM_UNIT_PLACING_PICTURE_INFO" val="{&quot;code&quot;:&quot;bAb&quot;,&quot;full_picture&quot;:true,&quot;last_crop_picture&quot;:&quot;[1]&quot;,&quot;last_full_picture&quot;:&quot;bAb&quot;,&quot;margin&quot;:{&quot;left&quot;:35.446310553702517,&quot;right&quot;:35.908665079324976},&quot;scheme&quot;:&quot;4-1&quot;,&quot;spacing&quot;:5}"/>
  <p:tag name="KSO_WM_UNIT_SUPPORT_UNIT_TYPE" val="[&quot;all&quot;]"/>
  <p:tag name="KSO_WM_UNIT_PLACING_PICTURE_USER_VIEWPORT" val="{&quot;height&quot;:4244.7402161756117,&quot;width&quot;:4677.6595979476551}"/>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4263.9547211544023,&quot;width&quot;:4681.7330279501348}"/>
  <p:tag name="KSO_WM_UNIT_PLACING_PICTURE_MD4" val="0"/>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73,&quot;width&quot;:5250}"/>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45,&quot;width&quot;:5250}"/>
</p:tagLst>
</file>

<file path=ppt/tags/tag3.xml><?xml version="1.0" encoding="utf-8"?>
<p:tagLst xmlns:a="http://schemas.openxmlformats.org/drawingml/2006/main" xmlns:r="http://schemas.openxmlformats.org/officeDocument/2006/relationships" xmlns:p="http://schemas.openxmlformats.org/presentationml/2006/main">
  <p:tag name="REFSHAPE" val="531855196"/>
  <p:tag name="KSO_WM_UNIT_VALUE" val="1353*2122"/>
  <p:tag name="KSO_WM_UNIT_HIGHLIGHT" val="0"/>
  <p:tag name="KSO_WM_UNIT_COMPATIBLE" val="0"/>
  <p:tag name="KSO_WM_UNIT_DIAGRAM_ISNUMVISUAL" val="0"/>
  <p:tag name="KSO_WM_UNIT_DIAGRAM_ISREFERUNIT" val="0"/>
  <p:tag name="KSO_WM_UNIT_TYPE" val="d"/>
  <p:tag name="KSO_WM_UNIT_INDEX" val="1"/>
  <p:tag name="KSO_WM_UNIT_ID" val="diagram20200322_1*d*1"/>
  <p:tag name="KSO_WM_TEMPLATE_CATEGORY" val="diagram"/>
  <p:tag name="KSO_WM_TEMPLATE_INDEX" val="20200322"/>
  <p:tag name="KSO_WM_UNIT_LAYERLEVEL" val="1"/>
  <p:tag name="KSO_WM_TAG_VERSION" val="1.0"/>
  <p:tag name="KSO_WM_BEAUTIFY_FLAG" val="#wm#"/>
  <p:tag name="KSO_WM_UNIT_BLOCK" val="0"/>
  <p:tag name="KSO_WM_UNIT_PLACING_PICTURE" val="145450.742"/>
  <p:tag name="KSO_WM_UNIT_PLACING_PICTURE_INFO" val="{&quot;code&quot;:&quot;bAb&quot;,&quot;full_picture&quot;:true,&quot;last_crop_picture&quot;:&quot;[1]&quot;,&quot;last_full_picture&quot;:&quot;bAb&quot;,&quot;margin&quot;:{&quot;left&quot;:35.446310553702517,&quot;right&quot;:35.908665079324976},&quot;scheme&quot;:&quot;4-1&quot;,&quot;spacing&quot;:5}"/>
  <p:tag name="KSO_WM_UNIT_SUPPORT_UNIT_TYPE" val="[&quot;all&quot;]"/>
  <p:tag name="KSO_WM_UNIT_PLACING_PICTURE_USER_VIEWPORT" val="{&quot;height&quot;:3280.7450133165767,&quot;width&quot;:2125.0569151957252}"/>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3261.5303182156772,&quot;width&quot;:2045.0523479583719}"/>
  <p:tag name="KSO_WM_UNIT_PLACING_PICTURE_MD4" val="0"/>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353,&quot;width&quot;:4735}"/>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005,&quot;width&quot;:7176}"/>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868,&quot;width&quot;:5460}"/>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353,&quot;width&quot;:4735}"/>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199441_6*m_h_i*1_1_1"/>
  <p:tag name="KSO_WM_TEMPLATE_CATEGORY" val="diagram"/>
  <p:tag name="KSO_WM_TEMPLATE_INDEX" val="2019944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4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441_6*m_h_f*1_1_1"/>
  <p:tag name="KSO_WM_TEMPLATE_CATEGORY" val="diagram"/>
  <p:tag name="KSO_WM_TEMPLATE_INDEX" val="20199441"/>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6">
      <a:majorFont>
        <a:latin typeface="Calibri Light"/>
        <a:ea typeface="微软雅黑 Light"/>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33F57548-D6AF-4730-8E31-73F3B46ABB8D}" vid="{6B49A705-4FC7-4F3E-970B-CC9380A5D9CD}"/>
    </a:ext>
  </a:extLst>
</a:theme>
</file>

<file path=docProps/app.xml><?xml version="1.0" encoding="utf-8"?>
<Properties xmlns="http://schemas.openxmlformats.org/officeDocument/2006/extended-properties" xmlns:vt="http://schemas.openxmlformats.org/officeDocument/2006/docPropsVTypes">
  <Template>主题1</Template>
  <TotalTime>539</TotalTime>
  <Words>1449</Words>
  <Application>Microsoft Office PowerPoint</Application>
  <PresentationFormat>宽屏</PresentationFormat>
  <Paragraphs>92</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华文宋体</vt:lpstr>
      <vt:lpstr>微软雅黑</vt:lpstr>
      <vt:lpstr>微软雅黑 Light</vt:lpstr>
      <vt:lpstr>Arial</vt:lpstr>
      <vt:lpstr>Calibri</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宇轩 李</dc:creator>
  <cp:lastModifiedBy>宇轩 李</cp:lastModifiedBy>
  <cp:revision>15</cp:revision>
  <dcterms:created xsi:type="dcterms:W3CDTF">2023-10-23T06:38:11Z</dcterms:created>
  <dcterms:modified xsi:type="dcterms:W3CDTF">2023-10-24T09:14:09Z</dcterms:modified>
</cp:coreProperties>
</file>