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79" y="7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F4D80-D342-43C3-9A2A-8B86FE266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5F51E2-B547-6FCB-50B8-EB85E8B4A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9D517-D9DB-45C6-0B57-74F8D07C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F58-8257-4341-A81E-06CA15E7C5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C3AE2-E03D-65FD-DB0E-2BB45651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C912E-9B49-F29F-2C15-80BB955B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2263-CF70-4133-8922-5CDA9A7DA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2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D21F2-74BC-F3F8-833D-156D8A21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AC6BEB-426F-DC27-84C7-E09A5C5A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F230E-9F5F-03CF-958D-8FF5CF4B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F58-8257-4341-A81E-06CA15E7C5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E96CA2-91E7-BE84-A189-921B5A8F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E75BF-2665-08C8-5207-F6B0DC1A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2263-CF70-4133-8922-5CDA9A7DA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6E380F-BC6E-9100-5062-588455A0F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729273-FFE8-AEB3-01E0-B518FEFBA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6F58B-2973-CD03-1309-6268782C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F58-8257-4341-A81E-06CA15E7C5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6FCD5-CE4F-A294-A34F-BFA3A9CF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6416A-FBBA-1347-CC61-CECCC1FE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2263-CF70-4133-8922-5CDA9A7DA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8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02DA2-119B-F9DC-C644-93B54747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6CBA1-E52A-FA31-8CC9-C2FAC443D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93D5A-6205-ED47-0129-D08D5070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F58-8257-4341-A81E-06CA15E7C5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36247-0011-4B47-F88B-7A85347A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C70F6-038A-D778-38A8-C8695C8B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2263-CF70-4133-8922-5CDA9A7DA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8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0F807-8835-B1AB-69C5-F2245319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D4536-4F54-FA34-A5B9-7E9D71F5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337AB-2669-4A48-BFD9-2A67E606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F58-8257-4341-A81E-06CA15E7C5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AD9B0-E1CD-751D-B385-9F404ED0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2A0C3-BCBD-2946-A21B-1416C4D2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2263-CF70-4133-8922-5CDA9A7DA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4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1D497-7482-B35D-E896-5A9CF483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44343-29F3-FB79-46AF-E8B8F1495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31D93D-DA8A-B421-CCDD-CF3F58364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1FD89-FEA0-0C93-4202-F85434EA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F58-8257-4341-A81E-06CA15E7C5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0F844-BAE3-88B8-271F-BA8B65E6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36A1D1-AB9C-1888-F6F2-F1978E56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2263-CF70-4133-8922-5CDA9A7DA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5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2F79-6835-98D0-8908-01ED6507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9C0A9-6CA2-DD91-44DD-D630CC48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384CBA-F5FF-7CE9-B022-EFDA36428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60379C-33BA-864B-CCCD-F1D9BDFB7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08F4D3-3DA5-B7BD-2D7B-80AE658E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E09C50-A3FD-F6D4-83A0-57D22A87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F58-8257-4341-A81E-06CA15E7C5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462F8E-7D85-DCE4-FED5-0A96AB5E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3F2302-FF5F-D12F-8992-9263994B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2263-CF70-4133-8922-5CDA9A7DA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9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99C2E-03DD-B67E-EB2C-08D917C2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E88681-6F73-1818-0F0A-D9AFEFFF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F58-8257-4341-A81E-06CA15E7C5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C133FB-91A5-56AB-145E-78E79AE4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CDBF92-DE7F-F23C-5185-9D7F3E10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2263-CF70-4133-8922-5CDA9A7DA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C69D6E-33B6-D4C4-824E-5FE27A66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F58-8257-4341-A81E-06CA15E7C5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23E97F-BF6E-CCE8-6D58-67F8F2B6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A5AE4D-F3BA-9CC0-42C1-D4794BB4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2263-CF70-4133-8922-5CDA9A7DA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51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7EC11-208B-68DC-5703-333CA101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8773C-79BF-A3C2-F8DF-91C366DB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596ABB-F74F-95A7-AD71-82BA19F78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7533D-5DE7-BAF4-EA98-09BAA587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F58-8257-4341-A81E-06CA15E7C5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46C88-6EA6-CCA2-1F10-2F8ED2B9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DC2A2-8563-E347-3F9A-878A6346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2263-CF70-4133-8922-5CDA9A7DA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0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5557C-292E-2643-EE03-DA55551C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4FBDEB-4C29-C797-7097-C39923415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1943B-7A79-FF4F-A7C1-BD4423CB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1009D2-560E-1079-AF9A-ED73B46C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F58-8257-4341-A81E-06CA15E7C5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70D53-A380-5255-C5BD-9A4609FE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EAC31-BDC8-DBD0-4924-8F391DBA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2263-CF70-4133-8922-5CDA9A7DA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1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6EE35D-37B8-9D75-B6E7-D0DC94B2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2C34C-05BE-C6B3-FFF8-EA4A1F0A8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BBBD0-628F-123B-644F-4BA6A99DF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8EF58-8257-4341-A81E-06CA15E7C54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9498F-C123-B93D-5B73-6452CD495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2B94D-3820-75C0-DDD8-8484ED80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02263-CF70-4133-8922-5CDA9A7DA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4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EAE128-EAC3-6333-CD33-07D2891773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3" b="24934"/>
          <a:stretch/>
        </p:blipFill>
        <p:spPr>
          <a:xfrm>
            <a:off x="4693" y="0"/>
            <a:ext cx="12182614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432658-902E-8E03-4FB0-086471A4B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32" t="64244" r="59214" b="33541"/>
          <a:stretch/>
        </p:blipFill>
        <p:spPr>
          <a:xfrm>
            <a:off x="1677010" y="5869229"/>
            <a:ext cx="78638" cy="202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912CC6-C7AD-3DE6-1C3D-C2B83CB55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27" t="67980" r="64789" b="31380"/>
          <a:stretch/>
        </p:blipFill>
        <p:spPr>
          <a:xfrm>
            <a:off x="969264" y="6210606"/>
            <a:ext cx="568758" cy="585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7D74EB-90B2-FF32-717A-9CEB1B418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27" t="67980" r="64789" b="31520"/>
          <a:stretch/>
        </p:blipFill>
        <p:spPr>
          <a:xfrm>
            <a:off x="1523390" y="6210606"/>
            <a:ext cx="583390" cy="46895"/>
          </a:xfrm>
          <a:prstGeom prst="roundRect">
            <a:avLst>
              <a:gd name="adj" fmla="val 50000"/>
            </a:avLst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19C0BD-7B9A-0AC8-13D9-0A7CC0A44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08" t="64243" r="64788" b="33921"/>
          <a:stretch/>
        </p:blipFill>
        <p:spPr>
          <a:xfrm>
            <a:off x="634595" y="5869229"/>
            <a:ext cx="138988" cy="1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4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88F0516-DBDA-3878-4087-0068E5268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51" t="64244" r="59186" b="33541"/>
          <a:stretch/>
        </p:blipFill>
        <p:spPr>
          <a:xfrm>
            <a:off x="1838554" y="5869229"/>
            <a:ext cx="97536" cy="2023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9F4770-B97E-BC52-79CA-7A150E19C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58" t="68120" r="64789" b="31380"/>
          <a:stretch/>
        </p:blipFill>
        <p:spPr>
          <a:xfrm>
            <a:off x="367589" y="6223406"/>
            <a:ext cx="598018" cy="457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794362-A985-BB3F-7EC1-2928FD902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08" t="64243" r="64704" b="33921"/>
          <a:stretch/>
        </p:blipFill>
        <p:spPr>
          <a:xfrm>
            <a:off x="826618" y="5869229"/>
            <a:ext cx="153619" cy="1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4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宇轩 李</dc:creator>
  <cp:lastModifiedBy>宇轩 李</cp:lastModifiedBy>
  <cp:revision>1</cp:revision>
  <dcterms:created xsi:type="dcterms:W3CDTF">2024-06-16T10:19:50Z</dcterms:created>
  <dcterms:modified xsi:type="dcterms:W3CDTF">2024-06-16T10:25:54Z</dcterms:modified>
</cp:coreProperties>
</file>