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69" r:id="rId3"/>
    <p:sldId id="279" r:id="rId4"/>
    <p:sldId id="282" r:id="rId5"/>
    <p:sldId id="283" r:id="rId6"/>
    <p:sldId id="281" r:id="rId7"/>
    <p:sldId id="278" r:id="rId8"/>
  </p:sldIdLst>
  <p:sldSz cx="18288000" cy="10287000"/>
  <p:notesSz cx="6858000" cy="9144000"/>
  <p:embeddedFontLst>
    <p:embeddedFont>
      <p:font typeface="Gochi Hand" panose="00000000000000000000" charset="0"/>
      <p:regular r:id="rId13"/>
    </p:embeddedFont>
    <p:embeddedFont>
      <p:font typeface="Arimo" panose="020B0604020202020204" charset="0"/>
      <p:regular r:id="rId14"/>
    </p:embeddedFont>
    <p:embeddedFont>
      <p:font typeface="Arimo Bold" panose="020B0704020202020204" charset="0"/>
      <p:regular r:id="rId15"/>
    </p:embeddedFont>
    <p:embeddedFont>
      <p:font typeface="Arimo Italics" panose="020B0604020202090204" charset="0"/>
      <p:regular r:id="rId16"/>
    </p:embeddedFont>
    <p:embeddedFont>
      <p:font typeface="Arimo Bold Italics" panose="020B0704020202090204" charset="0"/>
      <p:regular r:id="rId17"/>
    </p:embeddedFont>
    <p:embeddedFont>
      <p:font typeface="IreneFlorentina" panose="02000503000000000000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font" Target="fonts/font6.fntdata"/><Relationship Id="rId17" Type="http://schemas.openxmlformats.org/officeDocument/2006/relationships/font" Target="fonts/font5.fntdata"/><Relationship Id="rId16" Type="http://schemas.openxmlformats.org/officeDocument/2006/relationships/font" Target="fonts/font4.fntdata"/><Relationship Id="rId15" Type="http://schemas.openxmlformats.org/officeDocument/2006/relationships/font" Target="fonts/font3.fntdata"/><Relationship Id="rId14" Type="http://schemas.openxmlformats.org/officeDocument/2006/relationships/font" Target="fonts/font2.fntdata"/><Relationship Id="rId13" Type="http://schemas.openxmlformats.org/officeDocument/2006/relationships/font" Target="fonts/font1.fntdata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3" Type="http://schemas.openxmlformats.org/officeDocument/2006/relationships/image" Target="file:///C:\Users\1V994W2\Documents\Tencent%20Files\574576071\FileRecv\&#25340;&#35013;&#32032;&#26448;\&#26032;&#21345;&#36890;-4\\03\subject_holdright_87,145,143_0_lively_full_0.png" TargetMode="External"/><Relationship Id="rId12" Type="http://schemas.openxmlformats.org/officeDocument/2006/relationships/image" Target="../media/image2.png"/><Relationship Id="rId11" Type="http://schemas.openxmlformats.org/officeDocument/2006/relationships/tags" Target="../tags/tag8.xml"/><Relationship Id="rId10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73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72.xml"/><Relationship Id="rId5" Type="http://schemas.openxmlformats.org/officeDocument/2006/relationships/image" Target="file:///C:\Users\1V994W2\PycharmProjects\PPT_Background_Generation/pic_temp/0_pic_quater_right_up.png" TargetMode="External"/><Relationship Id="rId4" Type="http://schemas.openxmlformats.org/officeDocument/2006/relationships/image" Target="../media/image1.png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2" Type="http://schemas.openxmlformats.org/officeDocument/2006/relationships/tags" Target="../tags/tag76.xml"/><Relationship Id="rId11" Type="http://schemas.openxmlformats.org/officeDocument/2006/relationships/tags" Target="../tags/tag75.xml"/><Relationship Id="rId10" Type="http://schemas.openxmlformats.org/officeDocument/2006/relationships/tags" Target="../tags/tag74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80.xml"/><Relationship Id="rId8" Type="http://schemas.openxmlformats.org/officeDocument/2006/relationships/tags" Target="../tags/tag79.xml"/><Relationship Id="rId7" Type="http://schemas.openxmlformats.org/officeDocument/2006/relationships/image" Target="file:///C:\Users\1V994W2\PycharmProjects\PPT_Background_Generation/pic_temp/0_pic_quater_right_up.png" TargetMode="External"/><Relationship Id="rId6" Type="http://schemas.openxmlformats.org/officeDocument/2006/relationships/image" Target="../media/image1.png"/><Relationship Id="rId5" Type="http://schemas.openxmlformats.org/officeDocument/2006/relationships/tags" Target="../tags/tag78.xml"/><Relationship Id="rId4" Type="http://schemas.openxmlformats.org/officeDocument/2006/relationships/image" Target="file:///C:\Users\1V994W2\Documents\Tencent%20Files\574576071\FileRecv\&#25340;&#35013;&#32032;&#26448;\&#26032;&#21345;&#36890;-4\\03\subject_holdright_87,145,143_0_lively_full_0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77.xml"/><Relationship Id="rId12" Type="http://schemas.openxmlformats.org/officeDocument/2006/relationships/tags" Target="../tags/tag83.xml"/><Relationship Id="rId11" Type="http://schemas.openxmlformats.org/officeDocument/2006/relationships/tags" Target="../tags/tag82.xml"/><Relationship Id="rId10" Type="http://schemas.openxmlformats.org/officeDocument/2006/relationships/tags" Target="../tags/tag8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7.xml"/><Relationship Id="rId8" Type="http://schemas.openxmlformats.org/officeDocument/2006/relationships/tags" Target="../tags/tag86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85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84.xml"/><Relationship Id="rId11" Type="http://schemas.openxmlformats.org/officeDocument/2006/relationships/tags" Target="../tags/tag89.xml"/><Relationship Id="rId10" Type="http://schemas.openxmlformats.org/officeDocument/2006/relationships/tags" Target="../tags/tag88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93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92.xml"/><Relationship Id="rId5" Type="http://schemas.openxmlformats.org/officeDocument/2006/relationships/image" Target="file:///C:\Users\1V994W2\PycharmProjects\PPT_Background_Generation/pic_temp/0_pic_quater_right_up.png" TargetMode="External"/><Relationship Id="rId4" Type="http://schemas.openxmlformats.org/officeDocument/2006/relationships/image" Target="../media/image1.png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3" Type="http://schemas.openxmlformats.org/officeDocument/2006/relationships/tags" Target="../tags/tag97.xml"/><Relationship Id="rId12" Type="http://schemas.openxmlformats.org/officeDocument/2006/relationships/tags" Target="../tags/tag96.xml"/><Relationship Id="rId11" Type="http://schemas.openxmlformats.org/officeDocument/2006/relationships/tags" Target="../tags/tag95.xml"/><Relationship Id="rId10" Type="http://schemas.openxmlformats.org/officeDocument/2006/relationships/tags" Target="../tags/tag94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03.xml"/><Relationship Id="rId8" Type="http://schemas.openxmlformats.org/officeDocument/2006/relationships/tags" Target="../tags/tag102.xml"/><Relationship Id="rId7" Type="http://schemas.openxmlformats.org/officeDocument/2006/relationships/tags" Target="../tags/tag101.xml"/><Relationship Id="rId6" Type="http://schemas.openxmlformats.org/officeDocument/2006/relationships/tags" Target="../tags/tag100.xml"/><Relationship Id="rId5" Type="http://schemas.openxmlformats.org/officeDocument/2006/relationships/image" Target="file:///C:\Users\1V994W2\PycharmProjects\PPT_Background_Generation/pic_temp/0_pic_quater_right_up.png" TargetMode="External"/><Relationship Id="rId4" Type="http://schemas.openxmlformats.org/officeDocument/2006/relationships/image" Target="../media/image1.png"/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1" Type="http://schemas.openxmlformats.org/officeDocument/2006/relationships/tags" Target="../tags/tag105.xml"/><Relationship Id="rId10" Type="http://schemas.openxmlformats.org/officeDocument/2006/relationships/tags" Target="../tags/tag104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09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08.xml"/><Relationship Id="rId5" Type="http://schemas.openxmlformats.org/officeDocument/2006/relationships/image" Target="file:///C:\Users\1V994W2\PycharmProjects\PPT_Background_Generation/pic_temp/0_pic_quater_right_up.png" TargetMode="External"/><Relationship Id="rId4" Type="http://schemas.openxmlformats.org/officeDocument/2006/relationships/image" Target="../media/image1.png"/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4" Type="http://schemas.openxmlformats.org/officeDocument/2006/relationships/tags" Target="../tags/tag114.xml"/><Relationship Id="rId13" Type="http://schemas.openxmlformats.org/officeDocument/2006/relationships/tags" Target="../tags/tag113.xml"/><Relationship Id="rId12" Type="http://schemas.openxmlformats.org/officeDocument/2006/relationships/tags" Target="../tags/tag112.xml"/><Relationship Id="rId11" Type="http://schemas.openxmlformats.org/officeDocument/2006/relationships/tags" Target="../tags/tag111.xml"/><Relationship Id="rId10" Type="http://schemas.openxmlformats.org/officeDocument/2006/relationships/tags" Target="../tags/tag110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18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17.xml"/><Relationship Id="rId5" Type="http://schemas.openxmlformats.org/officeDocument/2006/relationships/image" Target="file:///C:\Users\1V994W2\PycharmProjects\PPT_Background_Generation/pic_temp/0_pic_quater_right_up.png" TargetMode="External"/><Relationship Id="rId4" Type="http://schemas.openxmlformats.org/officeDocument/2006/relationships/image" Target="../media/image1.png"/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4" Type="http://schemas.openxmlformats.org/officeDocument/2006/relationships/tags" Target="../tags/tag123.xml"/><Relationship Id="rId13" Type="http://schemas.openxmlformats.org/officeDocument/2006/relationships/tags" Target="../tags/tag122.xml"/><Relationship Id="rId12" Type="http://schemas.openxmlformats.org/officeDocument/2006/relationships/tags" Target="../tags/tag121.xml"/><Relationship Id="rId11" Type="http://schemas.openxmlformats.org/officeDocument/2006/relationships/tags" Target="../tags/tag120.xml"/><Relationship Id="rId10" Type="http://schemas.openxmlformats.org/officeDocument/2006/relationships/tags" Target="../tags/tag119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27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26.xml"/><Relationship Id="rId5" Type="http://schemas.openxmlformats.org/officeDocument/2006/relationships/image" Target="file:///C:\Users\1V994W2\PycharmProjects\PPT_Background_Generation/pic_temp/0_pic_quater_right_up.png" TargetMode="External"/><Relationship Id="rId4" Type="http://schemas.openxmlformats.org/officeDocument/2006/relationships/image" Target="../media/image1.png"/><Relationship Id="rId3" Type="http://schemas.openxmlformats.org/officeDocument/2006/relationships/tags" Target="../tags/tag125.xml"/><Relationship Id="rId2" Type="http://schemas.openxmlformats.org/officeDocument/2006/relationships/tags" Target="../tags/tag124.xml"/><Relationship Id="rId16" Type="http://schemas.openxmlformats.org/officeDocument/2006/relationships/tags" Target="../tags/tag134.xml"/><Relationship Id="rId15" Type="http://schemas.openxmlformats.org/officeDocument/2006/relationships/tags" Target="../tags/tag133.xml"/><Relationship Id="rId14" Type="http://schemas.openxmlformats.org/officeDocument/2006/relationships/tags" Target="../tags/tag132.xml"/><Relationship Id="rId13" Type="http://schemas.openxmlformats.org/officeDocument/2006/relationships/tags" Target="../tags/tag131.xml"/><Relationship Id="rId12" Type="http://schemas.openxmlformats.org/officeDocument/2006/relationships/tags" Target="../tags/tag130.xml"/><Relationship Id="rId11" Type="http://schemas.openxmlformats.org/officeDocument/2006/relationships/tags" Target="../tags/tag129.xml"/><Relationship Id="rId10" Type="http://schemas.openxmlformats.org/officeDocument/2006/relationships/tags" Target="../tags/tag128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38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7.png"/><Relationship Id="rId6" Type="http://schemas.openxmlformats.org/officeDocument/2006/relationships/tags" Target="../tags/tag137.xml"/><Relationship Id="rId5" Type="http://schemas.openxmlformats.org/officeDocument/2006/relationships/image" Target="file:///C:\Users\1V994W2\PycharmProjects\PPT_Background_Generation/pic_temp/0_pic_quater_right_up.png" TargetMode="External"/><Relationship Id="rId4" Type="http://schemas.openxmlformats.org/officeDocument/2006/relationships/image" Target="../media/image6.png"/><Relationship Id="rId3" Type="http://schemas.openxmlformats.org/officeDocument/2006/relationships/tags" Target="../tags/tag136.xml"/><Relationship Id="rId2" Type="http://schemas.openxmlformats.org/officeDocument/2006/relationships/tags" Target="../tags/tag135.xml"/><Relationship Id="rId13" Type="http://schemas.openxmlformats.org/officeDocument/2006/relationships/tags" Target="../tags/tag142.xml"/><Relationship Id="rId12" Type="http://schemas.openxmlformats.org/officeDocument/2006/relationships/tags" Target="../tags/tag141.xml"/><Relationship Id="rId11" Type="http://schemas.openxmlformats.org/officeDocument/2006/relationships/tags" Target="../tags/tag140.xml"/><Relationship Id="rId10" Type="http://schemas.openxmlformats.org/officeDocument/2006/relationships/tags" Target="../tags/tag139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12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1.xml"/><Relationship Id="rId5" Type="http://schemas.openxmlformats.org/officeDocument/2006/relationships/image" Target="file:///C:\Users\1V994W2\PycharmProjects\PPT_Background_Generation/pic_temp/0_pic_quater_right_up.png" TargetMode="External"/><Relationship Id="rId4" Type="http://schemas.openxmlformats.org/officeDocument/2006/relationships/image" Target="../media/image1.png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3" Type="http://schemas.openxmlformats.org/officeDocument/2006/relationships/tags" Target="../tags/tag16.xml"/><Relationship Id="rId12" Type="http://schemas.openxmlformats.org/officeDocument/2006/relationships/tags" Target="../tags/tag15.xml"/><Relationship Id="rId11" Type="http://schemas.openxmlformats.org/officeDocument/2006/relationships/tags" Target="../tags/tag14.xml"/><Relationship Id="rId10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2.xml"/><Relationship Id="rId8" Type="http://schemas.openxmlformats.org/officeDocument/2006/relationships/tags" Target="../tags/tag21.xml"/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image" Target="file:///C:\Users\1V994W2\PycharmProjects\PPT_Background_Generation/pic_temp/pic_half_top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7.xml"/><Relationship Id="rId10" Type="http://schemas.openxmlformats.org/officeDocument/2006/relationships/tags" Target="../tags/tag23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26.xml"/><Relationship Id="rId5" Type="http://schemas.openxmlformats.org/officeDocument/2006/relationships/image" Target="file:///C:\Users\1V994W2\PycharmProjects\PPT_Background_Generation/pic_temp/0_pic_quater_right_up.png" TargetMode="External"/><Relationship Id="rId4" Type="http://schemas.openxmlformats.org/officeDocument/2006/relationships/image" Target="../media/image1.png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4" Type="http://schemas.openxmlformats.org/officeDocument/2006/relationships/tags" Target="../tags/tag32.xml"/><Relationship Id="rId13" Type="http://schemas.openxmlformats.org/officeDocument/2006/relationships/tags" Target="../tags/tag31.xml"/><Relationship Id="rId12" Type="http://schemas.openxmlformats.org/officeDocument/2006/relationships/tags" Target="../tags/tag30.xml"/><Relationship Id="rId11" Type="http://schemas.openxmlformats.org/officeDocument/2006/relationships/tags" Target="../tags/tag29.xml"/><Relationship Id="rId10" Type="http://schemas.openxmlformats.org/officeDocument/2006/relationships/tags" Target="../tags/tag28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6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35.xml"/><Relationship Id="rId5" Type="http://schemas.openxmlformats.org/officeDocument/2006/relationships/image" Target="file:///C:\Users\1V994W2\PycharmProjects\PPT_Background_Generation/pic_temp/0_pic_quater_right_up.png" TargetMode="External"/><Relationship Id="rId4" Type="http://schemas.openxmlformats.org/officeDocument/2006/relationships/image" Target="../media/image1.png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6" Type="http://schemas.openxmlformats.org/officeDocument/2006/relationships/tags" Target="../tags/tag43.xml"/><Relationship Id="rId15" Type="http://schemas.openxmlformats.org/officeDocument/2006/relationships/tags" Target="../tags/tag42.xml"/><Relationship Id="rId14" Type="http://schemas.openxmlformats.org/officeDocument/2006/relationships/tags" Target="../tags/tag41.xml"/><Relationship Id="rId13" Type="http://schemas.openxmlformats.org/officeDocument/2006/relationships/tags" Target="../tags/tag40.xml"/><Relationship Id="rId12" Type="http://schemas.openxmlformats.org/officeDocument/2006/relationships/tags" Target="../tags/tag39.xml"/><Relationship Id="rId11" Type="http://schemas.openxmlformats.org/officeDocument/2006/relationships/tags" Target="../tags/tag38.xml"/><Relationship Id="rId10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47.xml"/><Relationship Id="rId8" Type="http://schemas.openxmlformats.org/officeDocument/2006/relationships/tags" Target="../tags/tag46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45.xml"/><Relationship Id="rId4" Type="http://schemas.openxmlformats.org/officeDocument/2006/relationships/image" Target="file:///C:\Users\1V994W2\Documents\Tencent%20Files\574576071\FileRecv\&#25340;&#35013;&#32032;&#26448;\&#26032;&#21345;&#36890;-4\\03\subject_holdright_87,145,143_0_lively_full_0.png" TargetMode="External"/><Relationship Id="rId3" Type="http://schemas.openxmlformats.org/officeDocument/2006/relationships/image" Target="../media/image5.png"/><Relationship Id="rId2" Type="http://schemas.openxmlformats.org/officeDocument/2006/relationships/tags" Target="../tags/tag44.xml"/><Relationship Id="rId11" Type="http://schemas.openxmlformats.org/officeDocument/2006/relationships/tags" Target="../tags/tag49.xml"/><Relationship Id="rId10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56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55.xml"/><Relationship Id="rId5" Type="http://schemas.openxmlformats.org/officeDocument/2006/relationships/image" Target="file:///C:\Users\1V994W2\PycharmProjects\PPT_Background_Generation/pic_temp/0_pic_quater_right_up.png" TargetMode="External"/><Relationship Id="rId4" Type="http://schemas.openxmlformats.org/officeDocument/2006/relationships/image" Target="../media/image1.png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4" Type="http://schemas.openxmlformats.org/officeDocument/2006/relationships/tags" Target="../tags/tag61.xml"/><Relationship Id="rId13" Type="http://schemas.openxmlformats.org/officeDocument/2006/relationships/tags" Target="../tags/tag60.xml"/><Relationship Id="rId12" Type="http://schemas.openxmlformats.org/officeDocument/2006/relationships/tags" Target="../tags/tag59.xml"/><Relationship Id="rId11" Type="http://schemas.openxmlformats.org/officeDocument/2006/relationships/tags" Target="../tags/tag58.xml"/><Relationship Id="rId10" Type="http://schemas.openxmlformats.org/officeDocument/2006/relationships/tags" Target="../tags/tag5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65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64.xml"/><Relationship Id="rId5" Type="http://schemas.openxmlformats.org/officeDocument/2006/relationships/image" Target="file:///C:\Users\1V994W2\PycharmProjects\PPT_Background_Generation/pic_temp/0_pic_quater_right_up.png" TargetMode="External"/><Relationship Id="rId4" Type="http://schemas.openxmlformats.org/officeDocument/2006/relationships/image" Target="../media/image1.png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3" Type="http://schemas.openxmlformats.org/officeDocument/2006/relationships/tags" Target="../tags/tag69.xml"/><Relationship Id="rId12" Type="http://schemas.openxmlformats.org/officeDocument/2006/relationships/tags" Target="../tags/tag68.xml"/><Relationship Id="rId11" Type="http://schemas.openxmlformats.org/officeDocument/2006/relationships/tags" Target="../tags/tag67.xml"/><Relationship Id="rId10" Type="http://schemas.openxmlformats.org/officeDocument/2006/relationships/tags" Target="../tags/tag66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1080135" cy="1080135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8"/>
            </p:custDataLst>
          </p:nvPr>
        </p:nvSpPr>
        <p:spPr>
          <a:xfrm>
            <a:off x="1319612" y="4993482"/>
            <a:ext cx="8174378" cy="555308"/>
          </a:xfrm>
        </p:spPr>
        <p:txBody>
          <a:bodyPr vert="horz" wrap="square" lIns="0" tIns="0" rIns="0" bIns="0" rtlCol="0" anchor="ctr">
            <a:normAutofit/>
          </a:bodyPr>
          <a:lstStyle>
            <a:lvl1pPr>
              <a:defRPr kumimoji="0" lang="zh-CN" altLang="en-US" sz="3000" b="1" i="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marL="0" marR="0" lvl="0" indent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9"/>
            </p:custDataLst>
          </p:nvPr>
        </p:nvSpPr>
        <p:spPr>
          <a:xfrm>
            <a:off x="1319615" y="2869532"/>
            <a:ext cx="8173302" cy="1817247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zh-CN" altLang="en-US" sz="8100" b="0" spc="6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乐喵体W" panose="00020600040101010101" pitchFamily="18" charset="-122"/>
              </a:defRPr>
            </a:lvl1pPr>
          </a:lstStyle>
          <a:p>
            <a:pPr marL="0" lvl="0"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 hasCustomPrompt="1"/>
            <p:custDataLst>
              <p:tags r:id="rId10"/>
            </p:custDataLst>
          </p:nvPr>
        </p:nvSpPr>
        <p:spPr>
          <a:xfrm>
            <a:off x="1319615" y="5729765"/>
            <a:ext cx="8175453" cy="785336"/>
          </a:xfrm>
          <a:prstGeom prst="rect">
            <a:avLst/>
          </a:prstGeom>
        </p:spPr>
        <p:txBody>
          <a:bodyPr vert="horz" wrap="square" lIns="0" tIns="0" rIns="0" bIns="0" rtlCol="0" anchor="ctr">
            <a:normAutofit/>
          </a:bodyPr>
          <a:lstStyle>
            <a:lvl1pPr>
              <a:defRPr lang="zh-CN" altLang="en-US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幼圆" panose="02010509060101010101" pitchFamily="49" charset="-122"/>
                <a:cs typeface="微软雅黑" panose="020B0503020204020204" charset="-122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None/>
            </a:pPr>
            <a:r>
              <a:rPr lang="zh-CN" altLang="en-US"/>
              <a:t>编辑文本</a:t>
            </a:r>
            <a:endParaRPr lang="zh-CN" altLang="en-US"/>
          </a:p>
        </p:txBody>
      </p:sp>
      <p:pic>
        <p:nvPicPr>
          <p:cNvPr id="8" name="图片 7" descr="图片1"/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2" r:link="rId13"/>
          <a:stretch>
            <a:fillRect/>
          </a:stretch>
        </p:blipFill>
        <p:spPr>
          <a:xfrm>
            <a:off x="10542270" y="1028700"/>
            <a:ext cx="6815138" cy="82010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8288000" cy="1080135"/>
            <a:chOff x="0" y="0"/>
            <a:chExt cx="12192000" cy="720090"/>
          </a:xfrm>
        </p:grpSpPr>
        <p:pic>
          <p:nvPicPr>
            <p:cNvPr id="8" name="图片 7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email"/>
            <a:stretch>
              <a:fillRect/>
            </a:stretch>
          </p:blipFill>
          <p:spPr>
            <a:xfrm>
              <a:off x="0" y="0"/>
              <a:ext cx="720090" cy="720090"/>
            </a:xfrm>
            <a:prstGeom prst="rect">
              <a:avLst/>
            </a:prstGeom>
          </p:spPr>
        </p:pic>
        <p:pic>
          <p:nvPicPr>
            <p:cNvPr id="6" name="图片 5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email"/>
            <a:stretch>
              <a:fillRect/>
            </a:stretch>
          </p:blipFill>
          <p:spPr>
            <a:xfrm>
              <a:off x="11471910" y="0"/>
              <a:ext cx="720090" cy="720090"/>
            </a:xfrm>
            <a:prstGeom prst="rect">
              <a:avLst/>
            </a:prstGeom>
          </p:spPr>
        </p:pic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1004895" y="1428762"/>
            <a:ext cx="16278356" cy="8083361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10542494" y="1028700"/>
            <a:ext cx="6831105" cy="822960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0" y="0"/>
            <a:ext cx="1080135" cy="1080135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11"/>
            </p:custDataLst>
          </p:nvPr>
        </p:nvSpPr>
        <p:spPr>
          <a:xfrm>
            <a:off x="2099196" y="3295173"/>
            <a:ext cx="6858054" cy="175831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zh-CN" altLang="en-US" sz="9900" b="0" spc="7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乐喵体W" panose="00020600040101010101" pitchFamily="18" charset="-122"/>
              </a:defRPr>
            </a:lvl1pPr>
          </a:lstStyle>
          <a:p>
            <a:pPr marL="0" lvl="0">
              <a:spcAft>
                <a:spcPts val="0"/>
              </a:spcAft>
              <a:buClrTx/>
              <a:buSzTx/>
              <a:buFontTx/>
            </a:pPr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4" hasCustomPrompt="1"/>
            <p:custDataLst>
              <p:tags r:id="rId12"/>
            </p:custDataLst>
          </p:nvPr>
        </p:nvSpPr>
        <p:spPr>
          <a:xfrm>
            <a:off x="2099196" y="5143500"/>
            <a:ext cx="6858054" cy="772002"/>
          </a:xfrm>
        </p:spPr>
        <p:txBody>
          <a:bodyPr vert="horz" wrap="square" lIns="0" tIns="0" rIns="0" bIns="0" rtlCol="0">
            <a:normAutofit/>
          </a:bodyPr>
          <a:lstStyle>
            <a:lvl1pPr>
              <a:defRPr kumimoji="0" lang="zh-CN" altLang="en-US" sz="3000" b="0" i="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marL="0" marR="0" lvl="0" indent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1080135" cy="1080135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7207865" y="0"/>
            <a:ext cx="1080135" cy="108013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="1"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438113" y="455714"/>
            <a:ext cx="17411777" cy="937557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1080135" cy="1080135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7207865" y="0"/>
            <a:ext cx="1080135" cy="108013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922400" y="1873800"/>
            <a:ext cx="14439600" cy="1085400"/>
          </a:xfrm>
        </p:spPr>
        <p:txBody>
          <a:bodyPr wrap="square" anchor="ctr">
            <a:normAutofit/>
          </a:bodyPr>
          <a:lstStyle>
            <a:lvl1pPr>
              <a:defRPr sz="4800"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921670" y="3245400"/>
            <a:ext cx="14439900" cy="5167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7236905" cy="10287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7207865" y="0"/>
            <a:ext cx="1080135" cy="108013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874800" y="1155600"/>
            <a:ext cx="5940000" cy="1323000"/>
          </a:xfrm>
        </p:spPr>
        <p:txBody>
          <a:bodyPr wrap="square" anchor="ctr" anchorCtr="0">
            <a:normAutofit/>
          </a:bodyPr>
          <a:lstStyle>
            <a:lvl1pPr>
              <a:defRPr sz="5400"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880200" y="2646000"/>
            <a:ext cx="5934600" cy="6139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7651800" y="1154907"/>
            <a:ext cx="9720000" cy="7631906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8288000" cy="39965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1080135" cy="1080135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7207865" y="0"/>
            <a:ext cx="1080135" cy="108013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918000" y="1171800"/>
            <a:ext cx="16464600" cy="939600"/>
          </a:xfrm>
        </p:spPr>
        <p:txBody>
          <a:bodyPr wrap="square" anchor="ctr">
            <a:normAutofit/>
          </a:bodyPr>
          <a:lstStyle>
            <a:lvl1pPr algn="ctr">
              <a:defRPr sz="5400"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918000" y="2489400"/>
            <a:ext cx="16463963" cy="1242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919163" y="4212000"/>
            <a:ext cx="16448400" cy="5146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7543457"/>
            <a:ext cx="18288000" cy="2743544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1080135" cy="1080135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7207865" y="0"/>
            <a:ext cx="1080135" cy="108013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907200" y="1004400"/>
            <a:ext cx="16464600" cy="847800"/>
          </a:xfrm>
        </p:spPr>
        <p:txBody>
          <a:bodyPr wrap="square" anchor="ctr" anchorCtr="0">
            <a:normAutofit/>
          </a:bodyPr>
          <a:lstStyle>
            <a:lvl1pPr algn="ctr">
              <a:defRPr sz="4800"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907256" y="2521800"/>
            <a:ext cx="16486200" cy="4816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891000" y="7770600"/>
            <a:ext cx="16502400" cy="1517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8288000" cy="13716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7207865" y="9206865"/>
            <a:ext cx="1080135" cy="1080135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9206865"/>
            <a:ext cx="1080135" cy="108013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869400" y="356400"/>
            <a:ext cx="16556400" cy="662946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869400" y="2494800"/>
            <a:ext cx="8013600" cy="434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9363600" y="2494800"/>
            <a:ext cx="8051400" cy="434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858600" y="7225200"/>
            <a:ext cx="8013600" cy="1171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9379800" y="7219800"/>
            <a:ext cx="8051400" cy="1171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1430537"/>
            <a:ext cx="18288000" cy="7425927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5857220" y="7856220"/>
            <a:ext cx="2429828" cy="2429828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7856220"/>
            <a:ext cx="2429828" cy="242982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2284200" y="2008800"/>
            <a:ext cx="13716000" cy="3580200"/>
          </a:xfrm>
        </p:spPr>
        <p:txBody>
          <a:bodyPr wrap="square" anchor="b">
            <a:normAutofit/>
          </a:bodyPr>
          <a:lstStyle>
            <a:lvl1pPr algn="ctr">
              <a:defRPr sz="9000"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2283620" y="5794200"/>
            <a:ext cx="13716000" cy="2484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8288000" cy="1080135"/>
            <a:chOff x="0" y="0"/>
            <a:chExt cx="12192000" cy="720090"/>
          </a:xfrm>
        </p:grpSpPr>
        <p:pic>
          <p:nvPicPr>
            <p:cNvPr id="8" name="图片 7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email"/>
            <a:stretch>
              <a:fillRect/>
            </a:stretch>
          </p:blipFill>
          <p:spPr>
            <a:xfrm>
              <a:off x="0" y="0"/>
              <a:ext cx="720090" cy="720090"/>
            </a:xfrm>
            <a:prstGeom prst="rect">
              <a:avLst/>
            </a:prstGeom>
          </p:spPr>
        </p:pic>
        <p:pic>
          <p:nvPicPr>
            <p:cNvPr id="7" name="图片 6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email"/>
            <a:stretch>
              <a:fillRect/>
            </a:stretch>
          </p:blipFill>
          <p:spPr>
            <a:xfrm>
              <a:off x="11471910" y="0"/>
              <a:ext cx="720090" cy="72009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1004823" y="664851"/>
            <a:ext cx="16278356" cy="662946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0"/>
            </p:custDataLst>
          </p:nvPr>
        </p:nvSpPr>
        <p:spPr>
          <a:xfrm>
            <a:off x="1004823" y="1428762"/>
            <a:ext cx="16278356" cy="8083361"/>
          </a:xfrm>
        </p:spPr>
        <p:txBody>
          <a:bodyPr vert="horz" wrap="square" lIns="90170" tIns="46990" rIns="90170" bIns="4699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1028700" marR="0" lvl="1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714500" marR="0" lvl="2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2400300" marR="0" lvl="3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3086100" marR="0" lvl="4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6096000" y="6611571"/>
            <a:ext cx="6096000" cy="3675429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/>
          <p:cNvCxnSpPr/>
          <p:nvPr userDrawn="1">
            <p:custDataLst>
              <p:tags r:id="rId8"/>
            </p:custDataLst>
          </p:nvPr>
        </p:nvCxnSpPr>
        <p:spPr>
          <a:xfrm>
            <a:off x="3174683" y="4211480"/>
            <a:ext cx="965263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9"/>
            </p:custDataLst>
          </p:nvPr>
        </p:nvSpPr>
        <p:spPr>
          <a:xfrm>
            <a:off x="3174684" y="4352934"/>
            <a:ext cx="9652634" cy="962009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kumimoji="0" lang="zh-CN" altLang="en-US" sz="2700" b="0" i="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marL="0" marR="0" lvl="0" indent="0" algn="dist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0"/>
            </p:custDataLst>
          </p:nvPr>
        </p:nvSpPr>
        <p:spPr>
          <a:xfrm>
            <a:off x="3174684" y="2633186"/>
            <a:ext cx="9652634" cy="1432679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kumimoji="0" lang="zh-CN" altLang="en-US" sz="7200" b="0" i="0" spc="5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乐喵体W" panose="00020600040101010101" pitchFamily="18" charset="-122"/>
              </a:defRPr>
            </a:lvl1pPr>
          </a:lstStyle>
          <a:p>
            <a:pPr marL="0" marR="0" lvl="0" indent="0" algn="dist"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8288000" cy="1080135"/>
            <a:chOff x="0" y="0"/>
            <a:chExt cx="12192000" cy="720090"/>
          </a:xfrm>
        </p:grpSpPr>
        <p:pic>
          <p:nvPicPr>
            <p:cNvPr id="9" name="图片 8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email"/>
            <a:stretch>
              <a:fillRect/>
            </a:stretch>
          </p:blipFill>
          <p:spPr>
            <a:xfrm>
              <a:off x="0" y="0"/>
              <a:ext cx="720090" cy="720090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email"/>
            <a:stretch>
              <a:fillRect/>
            </a:stretch>
          </p:blipFill>
          <p:spPr>
            <a:xfrm>
              <a:off x="11471910" y="0"/>
              <a:ext cx="720090" cy="72009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1004823" y="664851"/>
            <a:ext cx="16278356" cy="662946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0"/>
            </p:custDataLst>
          </p:nvPr>
        </p:nvSpPr>
        <p:spPr>
          <a:xfrm>
            <a:off x="1004895" y="1428762"/>
            <a:ext cx="7924863" cy="8083361"/>
          </a:xfrm>
        </p:spPr>
        <p:txBody>
          <a:bodyPr vert="horz" wrap="square" lIns="90170" tIns="46990" rIns="90170" bIns="4699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1028700" marR="0" lvl="1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714500" marR="0" lvl="2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2400300" marR="0" lvl="3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3086100" marR="0" lvl="4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1"/>
            </p:custDataLst>
          </p:nvPr>
        </p:nvSpPr>
        <p:spPr>
          <a:xfrm>
            <a:off x="9358316" y="1428762"/>
            <a:ext cx="7924863" cy="8083361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24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eaLnBrk="1" fontAlgn="auto" latinLnBrk="0" hangingPunct="1">
              <a:defRPr sz="24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eaLnBrk="1" fontAlgn="auto" latinLnBrk="0" hangingPunct="1">
              <a:defRPr sz="24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eaLnBrk="1" fontAlgn="auto" latinLnBrk="0" hangingPunct="1">
              <a:defRPr sz="24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eaLnBrk="1" fontAlgn="auto" latinLnBrk="0" hangingPunct="1">
              <a:defRPr sz="24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8288000" cy="1080135"/>
            <a:chOff x="0" y="0"/>
            <a:chExt cx="12192000" cy="720090"/>
          </a:xfrm>
        </p:grpSpPr>
        <p:pic>
          <p:nvPicPr>
            <p:cNvPr id="11" name="图片 10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email"/>
            <a:stretch>
              <a:fillRect/>
            </a:stretch>
          </p:blipFill>
          <p:spPr>
            <a:xfrm>
              <a:off x="0" y="0"/>
              <a:ext cx="720090" cy="720090"/>
            </a:xfrm>
            <a:prstGeom prst="rect">
              <a:avLst/>
            </a:prstGeom>
          </p:spPr>
        </p:pic>
        <p:pic>
          <p:nvPicPr>
            <p:cNvPr id="10" name="图片 9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email"/>
            <a:stretch>
              <a:fillRect/>
            </a:stretch>
          </p:blipFill>
          <p:spPr>
            <a:xfrm>
              <a:off x="11471910" y="0"/>
              <a:ext cx="720090" cy="72009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1004823" y="664851"/>
            <a:ext cx="16278356" cy="662946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0"/>
            </p:custDataLst>
          </p:nvPr>
        </p:nvSpPr>
        <p:spPr>
          <a:xfrm>
            <a:off x="1004895" y="1428762"/>
            <a:ext cx="7924863" cy="571505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3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1"/>
            </p:custDataLst>
          </p:nvPr>
        </p:nvSpPr>
        <p:spPr>
          <a:xfrm>
            <a:off x="1004888" y="2109788"/>
            <a:ext cx="7924800" cy="7402128"/>
          </a:xfrm>
        </p:spPr>
        <p:txBody>
          <a:bodyPr vert="horz" wrap="square" lIns="90170" tIns="46990" rIns="90170" bIns="4699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1028700" marR="0" lvl="1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714500" marR="0" lvl="2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2400300" marR="0" lvl="3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3086100" marR="0" lvl="4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2"/>
            </p:custDataLst>
          </p:nvPr>
        </p:nvSpPr>
        <p:spPr>
          <a:xfrm>
            <a:off x="9353625" y="1428762"/>
            <a:ext cx="7924863" cy="571505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3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3"/>
            </p:custDataLst>
          </p:nvPr>
        </p:nvSpPr>
        <p:spPr>
          <a:xfrm>
            <a:off x="9353625" y="2109788"/>
            <a:ext cx="7924863" cy="7402128"/>
          </a:xfrm>
        </p:spPr>
        <p:txBody>
          <a:bodyPr vert="horz" wrap="square" lIns="90170" tIns="46990" rIns="90170" bIns="4699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1028700" marR="0" lvl="1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714500" marR="0" lvl="2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2400300" marR="0" lvl="3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3086100" marR="0" lvl="4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457200" y="1851660"/>
            <a:ext cx="5464884" cy="658368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7207865" y="9206865"/>
            <a:ext cx="1080135" cy="108013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8288000" cy="1080135"/>
            <a:chOff x="0" y="0"/>
            <a:chExt cx="12192000" cy="720090"/>
          </a:xfrm>
        </p:grpSpPr>
        <p:pic>
          <p:nvPicPr>
            <p:cNvPr id="9" name="图片 8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email"/>
            <a:stretch>
              <a:fillRect/>
            </a:stretch>
          </p:blipFill>
          <p:spPr>
            <a:xfrm>
              <a:off x="0" y="0"/>
              <a:ext cx="720090" cy="720090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email"/>
            <a:stretch>
              <a:fillRect/>
            </a:stretch>
          </p:blipFill>
          <p:spPr>
            <a:xfrm>
              <a:off x="11471910" y="0"/>
              <a:ext cx="720090" cy="72009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1004895" y="664851"/>
            <a:ext cx="16278356" cy="662946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0"/>
            </p:custDataLst>
          </p:nvPr>
        </p:nvSpPr>
        <p:spPr>
          <a:xfrm>
            <a:off x="1004895" y="1428762"/>
            <a:ext cx="7924863" cy="8083361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1028700" marR="0" lvl="1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714500" marR="0" lvl="2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2400300" marR="0" lvl="3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3086100" marR="0" lvl="4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1"/>
            </p:custDataLst>
          </p:nvPr>
        </p:nvSpPr>
        <p:spPr>
          <a:xfrm>
            <a:off x="9358388" y="1428762"/>
            <a:ext cx="7924863" cy="8083361"/>
          </a:xfrm>
        </p:spPr>
        <p:txBody>
          <a:bodyPr vert="horz" wrap="square" lIns="90170" tIns="46990" rIns="90170" bIns="4699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8288000" cy="1080135"/>
            <a:chOff x="0" y="0"/>
            <a:chExt cx="12192000" cy="720090"/>
          </a:xfrm>
        </p:grpSpPr>
        <p:pic>
          <p:nvPicPr>
            <p:cNvPr id="8" name="图片 7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email"/>
            <a:stretch>
              <a:fillRect/>
            </a:stretch>
          </p:blipFill>
          <p:spPr>
            <a:xfrm>
              <a:off x="0" y="0"/>
              <a:ext cx="720090" cy="720090"/>
            </a:xfrm>
            <a:prstGeom prst="rect">
              <a:avLst/>
            </a:prstGeom>
          </p:spPr>
        </p:pic>
        <p:pic>
          <p:nvPicPr>
            <p:cNvPr id="7" name="图片 6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email"/>
            <a:stretch>
              <a:fillRect/>
            </a:stretch>
          </p:blipFill>
          <p:spPr>
            <a:xfrm>
              <a:off x="11471910" y="0"/>
              <a:ext cx="720090" cy="720090"/>
            </a:xfrm>
            <a:prstGeom prst="rect">
              <a:avLst/>
            </a:prstGeom>
          </p:spPr>
        </p:pic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9"/>
            </p:custDataLst>
          </p:nvPr>
        </p:nvSpPr>
        <p:spPr>
          <a:xfrm>
            <a:off x="15856703" y="1428762"/>
            <a:ext cx="1426476" cy="8083361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36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0"/>
            </p:custDataLst>
          </p:nvPr>
        </p:nvSpPr>
        <p:spPr>
          <a:xfrm>
            <a:off x="1004888" y="1428750"/>
            <a:ext cx="14742152" cy="8083361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48.xml"/><Relationship Id="rId23" Type="http://schemas.openxmlformats.org/officeDocument/2006/relationships/tags" Target="../tags/tag147.xml"/><Relationship Id="rId22" Type="http://schemas.openxmlformats.org/officeDocument/2006/relationships/tags" Target="../tags/tag146.xml"/><Relationship Id="rId21" Type="http://schemas.openxmlformats.org/officeDocument/2006/relationships/tags" Target="../tags/tag145.xml"/><Relationship Id="rId20" Type="http://schemas.openxmlformats.org/officeDocument/2006/relationships/tags" Target="../tags/tag144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43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1004823" y="664845"/>
            <a:ext cx="16278356" cy="662946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1004823" y="1442097"/>
            <a:ext cx="16278356" cy="8083361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1319613" y="9524750"/>
            <a:ext cx="4050000" cy="4752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6174000" y="9524750"/>
            <a:ext cx="5940000" cy="4752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12915900" y="9524750"/>
            <a:ext cx="4050000" cy="4752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13716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幼圆" panose="02010509060101010101" pitchFamily="49" charset="-122"/>
          <a:cs typeface="+mj-cs"/>
        </a:defRPr>
      </a:lvl1pPr>
    </p:titleStyle>
    <p:bodyStyle>
      <a:lvl1pPr marL="342900" indent="-342900" algn="l" defTabSz="13716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24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1pPr>
      <a:lvl2pPr marL="1028700" indent="-342900" algn="l" defTabSz="13716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2414905" algn="l"/>
        </a:tabLst>
        <a:defRPr sz="24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2pPr>
      <a:lvl3pPr marL="1714500" indent="-342900" algn="l" defTabSz="13716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24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3pPr>
      <a:lvl4pPr marL="2400300" indent="-342900" algn="l" defTabSz="13716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24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4pPr>
      <a:lvl5pPr marL="3086100" indent="-342900" algn="l" defTabSz="13716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24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51.xml"/><Relationship Id="rId2" Type="http://schemas.openxmlformats.org/officeDocument/2006/relationships/tags" Target="../tags/tag150.xml"/><Relationship Id="rId1" Type="http://schemas.openxmlformats.org/officeDocument/2006/relationships/tags" Target="../tags/tag149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1.jpeg"/><Relationship Id="rId7" Type="http://schemas.openxmlformats.org/officeDocument/2006/relationships/tags" Target="../tags/tag155.xml"/><Relationship Id="rId6" Type="http://schemas.openxmlformats.org/officeDocument/2006/relationships/tags" Target="../tags/tag154.xml"/><Relationship Id="rId5" Type="http://schemas.openxmlformats.org/officeDocument/2006/relationships/image" Target="../media/image10.jpeg"/><Relationship Id="rId4" Type="http://schemas.openxmlformats.org/officeDocument/2006/relationships/tags" Target="../tags/tag153.xml"/><Relationship Id="rId3" Type="http://schemas.openxmlformats.org/officeDocument/2006/relationships/image" Target="../media/image9.jpeg"/><Relationship Id="rId2" Type="http://schemas.openxmlformats.org/officeDocument/2006/relationships/tags" Target="../tags/tag152.xml"/><Relationship Id="rId1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8.xml"/><Relationship Id="rId3" Type="http://schemas.openxmlformats.org/officeDocument/2006/relationships/tags" Target="../tags/tag157.xml"/><Relationship Id="rId2" Type="http://schemas.openxmlformats.org/officeDocument/2006/relationships/tags" Target="../tags/tag156.xml"/><Relationship Id="rId1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61.xml"/><Relationship Id="rId2" Type="http://schemas.openxmlformats.org/officeDocument/2006/relationships/tags" Target="../tags/tag160.xml"/><Relationship Id="rId1" Type="http://schemas.openxmlformats.org/officeDocument/2006/relationships/tags" Target="../tags/tag15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 idx="14"/>
            <p:custDataLst>
              <p:tags r:id="rId1"/>
            </p:custDataLst>
          </p:nvPr>
        </p:nvSpPr>
        <p:spPr>
          <a:xfrm>
            <a:off x="1319615" y="661156"/>
            <a:ext cx="6445808" cy="1122363"/>
          </a:xfrm>
        </p:spPr>
        <p:txBody>
          <a:bodyPr>
            <a:normAutofit fontScale="90000"/>
          </a:bodyPr>
          <a:lstStyle/>
          <a:p>
            <a:r>
              <a:rPr lang="en-US" altLang="zh-CN" sz="440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ea typeface="汉仪乐喵体W" charset="0"/>
              </a:rPr>
              <a:t>Oral Enalish Presentation Skills</a:t>
            </a:r>
            <a:endParaRPr sz="4400"/>
          </a:p>
        </p:txBody>
      </p:sp>
      <p:sp>
        <p:nvSpPr>
          <p:cNvPr id="4" name="标题 5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319615" y="2042281"/>
            <a:ext cx="8320866" cy="3906966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 fontScale="50000"/>
          </a:bodyPr>
          <a:lstStyle>
            <a:lvl1pPr algn="l" defTabSz="13716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8100" b="0" u="none" strike="noStrike" kern="1200" cap="none" spc="60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乐喵体W" panose="00020600040101010101" pitchFamily="18" charset="-122"/>
                <a:cs typeface="+mj-cs"/>
              </a:defRPr>
            </a:lvl1pPr>
          </a:lstStyle>
          <a:p>
            <a:r>
              <a:rPr lang="en-US" altLang="zh-CN" sz="13300" dirty="0">
                <a:ln>
                  <a:noFill/>
                </a:ln>
                <a:solidFill>
                  <a:srgbClr val="00B050"/>
                </a:solidFill>
                <a:effectLst/>
                <a:uFillTx/>
                <a:ea typeface="汉仪乐喵体W" charset="0"/>
              </a:rPr>
              <a:t>Final Assignment</a:t>
            </a:r>
            <a:endParaRPr lang="en-US" altLang="zh-CN" sz="13300" dirty="0">
              <a:ln>
                <a:noFill/>
              </a:ln>
              <a:solidFill>
                <a:srgbClr val="00B050"/>
              </a:solidFill>
              <a:effectLst/>
              <a:uFillTx/>
              <a:ea typeface="汉仪乐喵体W" charset="0"/>
            </a:endParaRPr>
          </a:p>
          <a:p>
            <a:r>
              <a:rPr lang="en-US" altLang="zh-CN" sz="16000" b="1" dirty="0">
                <a:ln>
                  <a:noFill/>
                </a:ln>
                <a:solidFill>
                  <a:srgbClr val="00B050"/>
                </a:solidFill>
                <a:effectLst/>
                <a:uFillTx/>
                <a:ea typeface="汉仪乐喵体W" charset="0"/>
              </a:rPr>
              <a:t>Family History Presentation</a:t>
            </a:r>
            <a:endParaRPr lang="en-US" altLang="zh-CN" sz="16000" b="1" dirty="0">
              <a:ln>
                <a:noFill/>
              </a:ln>
              <a:solidFill>
                <a:srgbClr val="00B050"/>
              </a:solidFill>
              <a:effectLst/>
              <a:uFillTx/>
              <a:ea typeface="汉仪乐喵体W" charset="0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1319689" y="5949227"/>
            <a:ext cx="2514600" cy="460375"/>
          </a:xfrm>
          <a:prstGeom prst="rect">
            <a:avLst/>
          </a:prstGeom>
          <a:solidFill>
            <a:srgbClr val="92D050">
              <a:alpha val="100000"/>
            </a:srgbClr>
          </a:solidFill>
        </p:spPr>
        <p:txBody>
          <a:bodyPr wrap="none" rtlCol="0">
            <a:spAutoFit/>
          </a:bodyPr>
          <a:p>
            <a:r>
              <a:rPr lang="en-US" altLang="zh-CN" sz="2400">
                <a:solidFill>
                  <a:srgbClr val="FFFFFF"/>
                </a:solidFill>
              </a:rPr>
              <a:t>Professor Thayer</a:t>
            </a:r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1374642" y="8047339"/>
            <a:ext cx="3916680" cy="156845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en-US" altLang="zh-CN" sz="4000"/>
              <a:t>Eason</a:t>
            </a:r>
            <a:endParaRPr lang="en-US" altLang="zh-CN" sz="4000"/>
          </a:p>
          <a:p>
            <a:r>
              <a:rPr lang="en-US" altLang="zh-CN" sz="2800">
                <a:solidFill>
                  <a:srgbClr val="898989"/>
                </a:solidFill>
              </a:rPr>
              <a:t>Student lD</a:t>
            </a:r>
            <a:r>
              <a:rPr lang="en-US" altLang="zh-CN" sz="2800">
                <a:solidFill>
                  <a:srgbClr val="898989"/>
                </a:solidFill>
              </a:rPr>
              <a:t> 3123358222</a:t>
            </a:r>
            <a:endParaRPr lang="en-US" altLang="zh-CN" sz="2800">
              <a:solidFill>
                <a:srgbClr val="898989"/>
              </a:solidFill>
            </a:endParaRPr>
          </a:p>
          <a:p>
            <a:r>
              <a:rPr lang="en-US" altLang="zh-CN" sz="2800">
                <a:solidFill>
                  <a:srgbClr val="898989"/>
                </a:solidFill>
              </a:rPr>
              <a:t>Spring Semester 2024</a:t>
            </a:r>
            <a:endParaRPr lang="zh-CN" altLang="en-US" sz="2800">
              <a:solidFill>
                <a:srgbClr val="898989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1F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 descr="upload_post_object_v2_201981448"/>
          <p:cNvPicPr>
            <a:picLocks noChangeAspect="1"/>
          </p:cNvPicPr>
          <p:nvPr/>
        </p:nvPicPr>
        <p:blipFill>
          <a:blip r:embed="rId1"/>
          <a:srcRect l="14947" t="7978" r="22932" b="4296"/>
          <a:stretch>
            <a:fillRect/>
          </a:stretch>
        </p:blipFill>
        <p:spPr>
          <a:xfrm>
            <a:off x="1140983" y="2744660"/>
            <a:ext cx="3784059" cy="5348737"/>
          </a:xfrm>
          <a:prstGeom prst="rect">
            <a:avLst/>
          </a:prstGeom>
        </p:spPr>
      </p:pic>
      <p:sp>
        <p:nvSpPr>
          <p:cNvPr id="4" name="标题 5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140966" y="855004"/>
            <a:ext cx="5833858" cy="1240169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algn="l" defTabSz="13716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8100" b="0" u="none" strike="noStrike" kern="1200" cap="none" spc="60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乐喵体W" panose="00020600040101010101" pitchFamily="18" charset="-122"/>
                <a:cs typeface="+mj-cs"/>
              </a:defRPr>
            </a:lvl1pPr>
          </a:lstStyle>
          <a:p>
            <a:r>
              <a:rPr lang="en-US" altLang="zh-CN" sz="3600" b="1" dirty="0">
                <a:ln>
                  <a:noFill/>
                </a:ln>
                <a:solidFill>
                  <a:srgbClr val="00B050"/>
                </a:solidFill>
                <a:effectLst/>
                <a:uFillTx/>
                <a:ea typeface="汉仪乐喵体W" charset="0"/>
              </a:rPr>
              <a:t>My Grand</a:t>
            </a:r>
            <a:r>
              <a:rPr sz="3600" b="1" dirty="0">
                <a:ln>
                  <a:noFill/>
                </a:ln>
                <a:solidFill>
                  <a:srgbClr val="00B050"/>
                </a:solidFill>
                <a:effectLst/>
                <a:uFillTx/>
                <a:ea typeface="汉仪乐喵体W" charset="0"/>
              </a:rPr>
              <a:t>-</a:t>
            </a:r>
            <a:endParaRPr sz="3600" b="1" dirty="0">
              <a:ln>
                <a:noFill/>
              </a:ln>
              <a:solidFill>
                <a:srgbClr val="00B050"/>
              </a:solidFill>
              <a:effectLst/>
              <a:uFillTx/>
              <a:ea typeface="汉仪乐喵体W" charset="0"/>
            </a:endParaRPr>
          </a:p>
          <a:p>
            <a:r>
              <a:rPr lang="en-US" altLang="zh-CN" sz="3600" b="1" dirty="0">
                <a:ln>
                  <a:noFill/>
                </a:ln>
                <a:solidFill>
                  <a:srgbClr val="00B050"/>
                </a:solidFill>
                <a:effectLst/>
                <a:uFillTx/>
                <a:ea typeface="汉仪乐喵体W" charset="0"/>
              </a:rPr>
              <a:t>grandparents</a:t>
            </a:r>
            <a:endParaRPr sz="3600"/>
          </a:p>
        </p:txBody>
      </p:sp>
      <p:pic>
        <p:nvPicPr>
          <p:cNvPr id="5" name="图片 4" descr="upload_post_object_v2_3291736593"/>
          <p:cNvPicPr>
            <a:picLocks noChangeAspect="1"/>
          </p:cNvPicPr>
          <p:nvPr/>
        </p:nvPicPr>
        <p:blipFill>
          <a:blip r:embed="rId3"/>
          <a:srcRect l="10554" t="13016" r="13998" b="20100"/>
          <a:stretch>
            <a:fillRect/>
          </a:stretch>
        </p:blipFill>
        <p:spPr>
          <a:xfrm>
            <a:off x="5989903" y="2367316"/>
            <a:ext cx="4124982" cy="3660176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5989903" y="855038"/>
            <a:ext cx="5833858" cy="1240169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algn="l" defTabSz="13716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8100" b="0" u="none" strike="noStrike" kern="1200" cap="none" spc="60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乐喵体W" panose="00020600040101010101" pitchFamily="18" charset="-122"/>
                <a:cs typeface="+mj-cs"/>
              </a:defRPr>
            </a:lvl1pPr>
          </a:lstStyle>
          <a:p>
            <a:r>
              <a:rPr lang="en-US" altLang="zh-CN" sz="3600" b="1" dirty="0">
                <a:ln>
                  <a:noFill/>
                </a:ln>
                <a:solidFill>
                  <a:srgbClr val="00B050"/>
                </a:solidFill>
                <a:effectLst/>
                <a:uFillTx/>
                <a:ea typeface="汉仪乐喵体W" charset="0"/>
              </a:rPr>
              <a:t>My grandparents</a:t>
            </a:r>
            <a:endParaRPr sz="3600"/>
          </a:p>
        </p:txBody>
      </p:sp>
      <p:pic>
        <p:nvPicPr>
          <p:cNvPr id="7" name="图片 6" descr="upload_post_object_v2_2450189434"/>
          <p:cNvPicPr>
            <a:picLocks noChangeAspect="1"/>
          </p:cNvPicPr>
          <p:nvPr/>
        </p:nvPicPr>
        <p:blipFill>
          <a:blip r:embed="rId5"/>
          <a:srcRect l="13358" t="21253" r="25689" b="17794"/>
          <a:stretch>
            <a:fillRect/>
          </a:stretch>
        </p:blipFill>
        <p:spPr>
          <a:xfrm>
            <a:off x="11547299" y="2367371"/>
            <a:ext cx="3656787" cy="3660176"/>
          </a:xfrm>
          <a:prstGeom prst="rect">
            <a:avLst/>
          </a:prstGeom>
        </p:spPr>
      </p:pic>
      <p:sp>
        <p:nvSpPr>
          <p:cNvPr id="8" name="标题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11547283" y="855047"/>
            <a:ext cx="5833858" cy="1240169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algn="l" defTabSz="13716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8100" b="0" u="none" strike="noStrike" kern="1200" cap="none" spc="60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乐喵体W" panose="00020600040101010101" pitchFamily="18" charset="-122"/>
                <a:cs typeface="+mj-cs"/>
              </a:defRPr>
            </a:lvl1pPr>
          </a:lstStyle>
          <a:p>
            <a:r>
              <a:rPr lang="en-US" altLang="zh-CN" sz="3600" b="1" dirty="0">
                <a:ln>
                  <a:noFill/>
                </a:ln>
                <a:solidFill>
                  <a:srgbClr val="00B050"/>
                </a:solidFill>
                <a:effectLst/>
                <a:uFillTx/>
                <a:ea typeface="汉仪乐喵体W" charset="0"/>
              </a:rPr>
              <a:t>My </a:t>
            </a:r>
            <a:r>
              <a:rPr lang="en-US" altLang="zh-CN" sz="3600" b="1" dirty="0">
                <a:ln>
                  <a:noFill/>
                </a:ln>
                <a:solidFill>
                  <a:srgbClr val="00B050"/>
                </a:solidFill>
                <a:effectLst/>
                <a:uFillTx/>
                <a:ea typeface="汉仪乐喵体W" charset="0"/>
              </a:rPr>
              <a:t>mom and uncle</a:t>
            </a:r>
          </a:p>
        </p:txBody>
      </p:sp>
      <p:sp>
        <p:nvSpPr>
          <p:cNvPr id="10" name="标题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10584400" y="8093393"/>
            <a:ext cx="5833858" cy="1240169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algn="l" defTabSz="13716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8100" b="0" u="none" strike="noStrike" kern="1200" cap="none" spc="60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乐喵体W" panose="00020600040101010101" pitchFamily="18" charset="-122"/>
                <a:cs typeface="+mj-cs"/>
              </a:defRPr>
            </a:lvl1pPr>
          </a:lstStyle>
          <a:p>
            <a:r>
              <a:rPr lang="en-US" altLang="zh-CN" sz="3600" b="1" dirty="0">
                <a:ln>
                  <a:noFill/>
                </a:ln>
                <a:solidFill>
                  <a:srgbClr val="00B050"/>
                </a:solidFill>
                <a:effectLst/>
                <a:uFillTx/>
                <a:ea typeface="汉仪乐喵体W" charset="0"/>
              </a:rPr>
              <a:t>My </a:t>
            </a:r>
            <a:r>
              <a:rPr lang="en-US" altLang="zh-CN" sz="3600" b="1" dirty="0">
                <a:ln>
                  <a:noFill/>
                </a:ln>
                <a:solidFill>
                  <a:srgbClr val="00B050"/>
                </a:solidFill>
                <a:effectLst/>
                <a:uFillTx/>
                <a:ea typeface="汉仪乐喵体W" charset="0"/>
              </a:rPr>
              <a:t>father and mother</a:t>
            </a: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140959" y="2264093"/>
            <a:ext cx="183388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zh-CN" altLang="en-US"/>
              <a:t>王开文 &amp; 秦桂兰</a:t>
            </a:r>
            <a:endParaRPr lang="zh-CN" altLang="en-US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5989819" y="1894523"/>
            <a:ext cx="183388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zh-CN" altLang="en-US"/>
              <a:t>王</a:t>
            </a:r>
            <a:r>
              <a:rPr lang="zh-CN" altLang="en-US">
                <a:solidFill>
                  <a:schemeClr val="tx1"/>
                </a:solidFill>
              </a:rPr>
              <a:t>广增</a:t>
            </a:r>
            <a:r>
              <a:rPr lang="zh-CN" altLang="en-US"/>
              <a:t> &amp; </a:t>
            </a:r>
            <a:r>
              <a:rPr lang="zh-CN" altLang="en-US">
                <a:solidFill>
                  <a:schemeClr val="tx1"/>
                </a:solidFill>
              </a:rPr>
              <a:t>朱桂华</a:t>
            </a: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11547339" y="1894523"/>
            <a:ext cx="183388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zh-CN" altLang="en-US"/>
              <a:t>王慧芳 &amp; </a:t>
            </a:r>
            <a:r>
              <a:rPr lang="zh-CN" altLang="en-US">
                <a:solidFill>
                  <a:schemeClr val="tx1"/>
                </a:solidFill>
              </a:rPr>
              <a:t>王志刚</a:t>
            </a: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10584316" y="9333517"/>
            <a:ext cx="183388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zh-CN" altLang="en-US"/>
              <a:t>王慧芳 &amp; </a:t>
            </a:r>
            <a:r>
              <a:rPr lang="zh-CN" altLang="en-US">
                <a:solidFill>
                  <a:schemeClr val="tx1"/>
                </a:solidFill>
              </a:rPr>
              <a:t>吴世贵</a:t>
            </a:r>
          </a:p>
        </p:txBody>
      </p:sp>
      <p:pic>
        <p:nvPicPr>
          <p:cNvPr id="15" name="图片 14" descr="upload_post_object_v2_37607829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89892" y="6478524"/>
            <a:ext cx="4305829" cy="322489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1F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 descr="upload_post_object_v2_1833367758"/>
          <p:cNvPicPr>
            <a:picLocks noChangeAspect="1"/>
          </p:cNvPicPr>
          <p:nvPr/>
        </p:nvPicPr>
        <p:blipFill>
          <a:blip r:embed="rId1"/>
          <a:srcRect l="44158" t="32863" r="12849" b="32119"/>
          <a:stretch>
            <a:fillRect/>
          </a:stretch>
        </p:blipFill>
        <p:spPr>
          <a:xfrm>
            <a:off x="4827994" y="3410163"/>
            <a:ext cx="8781270" cy="5689174"/>
          </a:xfrm>
          <a:prstGeom prst="rect">
            <a:avLst/>
          </a:prstGeom>
        </p:spPr>
      </p:pic>
      <p:sp>
        <p:nvSpPr>
          <p:cNvPr id="11" name="标题 5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2454142" y="7138779"/>
            <a:ext cx="5833858" cy="1240169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algn="l" defTabSz="13716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8100" b="0" u="none" strike="noStrike" kern="1200" cap="none" spc="60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乐喵体W" panose="00020600040101010101" pitchFamily="18" charset="-122"/>
                <a:cs typeface="+mj-cs"/>
              </a:defRPr>
            </a:lvl1pPr>
          </a:lstStyle>
          <a:p>
            <a:r>
              <a:rPr lang="en-US" altLang="zh-CN" sz="3600" dirty="0">
                <a:ln>
                  <a:noFill/>
                </a:ln>
                <a:solidFill>
                  <a:srgbClr val="00B050"/>
                </a:solidFill>
                <a:effectLst/>
                <a:uFillTx/>
              </a:rPr>
              <a:t>Henan province</a:t>
            </a:r>
          </a:p>
        </p:txBody>
      </p:sp>
      <p:sp>
        <p:nvSpPr>
          <p:cNvPr id="12" name="标题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556452" y="6186279"/>
            <a:ext cx="5122025" cy="1240169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algn="l" defTabSz="13716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8100" b="0" u="none" strike="noStrike" kern="1200" cap="none" spc="60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乐喵体W" panose="00020600040101010101" pitchFamily="18" charset="-122"/>
                <a:cs typeface="+mj-cs"/>
              </a:defRPr>
            </a:lvl1pPr>
          </a:lstStyle>
          <a:p>
            <a:r>
              <a:rPr lang="en-US" altLang="zh-CN" sz="3600" dirty="0">
                <a:ln>
                  <a:noFill/>
                </a:ln>
                <a:solidFill>
                  <a:srgbClr val="00B050"/>
                </a:solidFill>
                <a:effectLst/>
                <a:uFillTx/>
                <a:ea typeface="汉仪乐喵体W" charset="0"/>
              </a:rPr>
              <a:t>Shaanxi</a:t>
            </a:r>
            <a:r>
              <a:rPr lang="en-US" altLang="zh-CN" sz="3600" dirty="0">
                <a:ln>
                  <a:noFill/>
                </a:ln>
                <a:solidFill>
                  <a:srgbClr val="00B050"/>
                </a:solidFill>
                <a:effectLst/>
                <a:uFillTx/>
              </a:rPr>
              <a:t> province</a:t>
            </a:r>
            <a:endParaRPr lang="en-US" altLang="zh-CN" sz="3600" dirty="0">
              <a:ln>
                <a:noFill/>
              </a:ln>
              <a:solidFill>
                <a:srgbClr val="00B050"/>
              </a:solidFill>
              <a:effectLst/>
              <a:uFillTx/>
            </a:endParaRPr>
          </a:p>
        </p:txBody>
      </p:sp>
      <p:cxnSp>
        <p:nvCxnSpPr>
          <p:cNvPr id="13" name="直接连接符 12"/>
          <p:cNvCxnSpPr>
            <a:stCxn id="12" idx="3"/>
          </p:cNvCxnSpPr>
          <p:nvPr userDrawn="1"/>
        </p:nvCxnSpPr>
        <p:spPr>
          <a:xfrm>
            <a:off x="5678477" y="6806364"/>
            <a:ext cx="1471084" cy="529167"/>
          </a:xfrm>
          <a:prstGeom prst="line">
            <a:avLst/>
          </a:prstGeom>
          <a:ln w="19050" cap="flat" cmpd="sng" algn="ctr">
            <a:solidFill>
              <a:srgbClr val="70AD4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11" idx="1"/>
          </p:cNvCxnSpPr>
          <p:nvPr userDrawn="1"/>
        </p:nvCxnSpPr>
        <p:spPr>
          <a:xfrm flipH="1" flipV="1">
            <a:off x="9401155" y="7578947"/>
            <a:ext cx="3053292" cy="179917"/>
          </a:xfrm>
          <a:prstGeom prst="line">
            <a:avLst/>
          </a:prstGeom>
          <a:ln w="19050" cap="flat" cmpd="sng" algn="ctr">
            <a:solidFill>
              <a:srgbClr val="70AD4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1934716" y="1458254"/>
            <a:ext cx="15168358" cy="1240169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algn="l" defTabSz="13716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8100" b="0" u="none" strike="noStrike" kern="1200" cap="none" spc="60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乐喵体W" panose="00020600040101010101" pitchFamily="18" charset="-122"/>
                <a:cs typeface="+mj-cs"/>
              </a:defRPr>
            </a:lvl1pPr>
          </a:lstStyle>
          <a:p>
            <a:r>
              <a:rPr lang="en-US" altLang="zh-CN" sz="3600" b="1" dirty="0">
                <a:ln>
                  <a:noFill/>
                </a:ln>
                <a:solidFill>
                  <a:srgbClr val="00B050"/>
                </a:solidFill>
                <a:effectLst/>
                <a:uFillTx/>
                <a:ea typeface="汉仪乐喵体W" charset="0"/>
              </a:rPr>
              <a:t>My Grand</a:t>
            </a:r>
            <a:r>
              <a:rPr sz="3600" b="1" dirty="0">
                <a:ln>
                  <a:noFill/>
                </a:ln>
                <a:solidFill>
                  <a:srgbClr val="00B050"/>
                </a:solidFill>
                <a:effectLst/>
                <a:uFillTx/>
                <a:ea typeface="汉仪乐喵体W" charset="0"/>
              </a:rPr>
              <a:t>-</a:t>
            </a:r>
            <a:r>
              <a:rPr lang="en-US" altLang="zh-CN" sz="3600" b="1" dirty="0">
                <a:ln>
                  <a:noFill/>
                </a:ln>
                <a:solidFill>
                  <a:srgbClr val="00B050"/>
                </a:solidFill>
                <a:effectLst/>
                <a:uFillTx/>
                <a:ea typeface="汉仪乐喵体W" charset="0"/>
              </a:rPr>
              <a:t>grandparents</a:t>
            </a:r>
            <a:r>
              <a:rPr lang="en-US" altLang="zh-CN" sz="3600" b="1" dirty="0">
                <a:ln>
                  <a:noFill/>
                </a:ln>
                <a:solidFill>
                  <a:srgbClr val="00B050"/>
                </a:solidFill>
                <a:effectLst/>
                <a:uFillTx/>
                <a:ea typeface="汉仪乐喵体W" charset="0"/>
              </a:rPr>
              <a:t> came from Henan province</a:t>
            </a:r>
            <a:endParaRPr lang="en-US" altLang="zh-CN" sz="3600" b="1" dirty="0">
              <a:ln>
                <a:noFill/>
              </a:ln>
              <a:solidFill>
                <a:srgbClr val="00B050"/>
              </a:solidFill>
              <a:effectLst/>
              <a:uFillTx/>
              <a:ea typeface="汉仪乐喵体W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1F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 descr="upload_post_object_v2_18408992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05462" y="0"/>
            <a:ext cx="7077075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1F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 descr="upload_post_object_v2_7203526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762" y="1285875"/>
            <a:ext cx="18297525" cy="77152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 idx="14"/>
            <p:custDataLst>
              <p:tags r:id="rId1"/>
            </p:custDataLst>
          </p:nvPr>
        </p:nvSpPr>
        <p:spPr>
          <a:xfrm>
            <a:off x="1319615" y="661156"/>
            <a:ext cx="6445808" cy="1122363"/>
          </a:xfrm>
        </p:spPr>
        <p:txBody>
          <a:bodyPr>
            <a:normAutofit fontScale="90000"/>
          </a:bodyPr>
          <a:lstStyle/>
          <a:p>
            <a:r>
              <a:rPr lang="en-US" altLang="zh-CN" sz="440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ea typeface="汉仪乐喵体W" charset="0"/>
              </a:rPr>
              <a:t>Oral Enalish Presentation Skills</a:t>
            </a:r>
            <a:endParaRPr sz="4400"/>
          </a:p>
        </p:txBody>
      </p:sp>
      <p:sp>
        <p:nvSpPr>
          <p:cNvPr id="4" name="标题 5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319615" y="2442331"/>
            <a:ext cx="8320866" cy="3906966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 fontScale="80000"/>
          </a:bodyPr>
          <a:lstStyle>
            <a:lvl1pPr algn="l" defTabSz="13716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8100" b="0" u="none" strike="noStrike" kern="1200" cap="none" spc="60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乐喵体W" panose="00020600040101010101" pitchFamily="18" charset="-122"/>
                <a:cs typeface="+mj-cs"/>
              </a:defRPr>
            </a:lvl1pPr>
          </a:lstStyle>
          <a:p>
            <a:r>
              <a:rPr lang="en-US" altLang="zh-CN" sz="13300" b="1" dirty="0">
                <a:ln>
                  <a:noFill/>
                </a:ln>
                <a:solidFill>
                  <a:srgbClr val="00B050"/>
                </a:solidFill>
                <a:effectLst/>
                <a:uFillTx/>
                <a:ea typeface="汉仪乐喵体W" charset="0"/>
              </a:rPr>
              <a:t>Thanks for listening</a:t>
            </a:r>
            <a:r>
              <a:rPr sz="13300" b="1" dirty="0">
                <a:ln>
                  <a:noFill/>
                </a:ln>
                <a:solidFill>
                  <a:srgbClr val="00B050"/>
                </a:solidFill>
                <a:effectLst/>
                <a:uFillTx/>
                <a:ea typeface="汉仪乐喵体W" charset="0"/>
              </a:rPr>
              <a:t>！</a:t>
            </a:r>
            <a:endParaRPr lang="en-US" altLang="zh-CN" sz="16000" b="1" dirty="0">
              <a:ln>
                <a:noFill/>
              </a:ln>
              <a:solidFill>
                <a:srgbClr val="00B050"/>
              </a:solidFill>
              <a:effectLst/>
              <a:uFillTx/>
              <a:ea typeface="汉仪乐喵体W" charset="0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1374642" y="8047339"/>
            <a:ext cx="3916680" cy="156845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en-US" altLang="zh-CN" sz="4000"/>
              <a:t>Eason</a:t>
            </a:r>
            <a:endParaRPr lang="en-US" altLang="zh-CN" sz="4000"/>
          </a:p>
          <a:p>
            <a:r>
              <a:rPr lang="en-US" altLang="zh-CN" sz="2800">
                <a:solidFill>
                  <a:srgbClr val="898989"/>
                </a:solidFill>
              </a:rPr>
              <a:t>Student lD</a:t>
            </a:r>
            <a:r>
              <a:rPr lang="en-US" altLang="zh-CN" sz="2800">
                <a:solidFill>
                  <a:srgbClr val="898989"/>
                </a:solidFill>
              </a:rPr>
              <a:t> 3123358222</a:t>
            </a:r>
            <a:endParaRPr lang="en-US" altLang="zh-CN" sz="2800">
              <a:solidFill>
                <a:srgbClr val="898989"/>
              </a:solidFill>
            </a:endParaRPr>
          </a:p>
          <a:p>
            <a:r>
              <a:rPr lang="en-US" altLang="zh-CN" sz="2800">
                <a:solidFill>
                  <a:srgbClr val="898989"/>
                </a:solidFill>
              </a:rPr>
              <a:t>Spring Semester 2024</a:t>
            </a:r>
            <a:endParaRPr lang="zh-CN" altLang="en-US" sz="2800">
              <a:solidFill>
                <a:srgbClr val="898989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6.xml><?xml version="1.0" encoding="utf-8"?>
<p:tagLst xmlns:p="http://schemas.openxmlformats.org/presentationml/2006/main">
  <p:tag name="KSO_WM_UNIT_TYPE" val="i"/>
  <p:tag name="KSO_WM_UNIT_SUBTYPE" val="h"/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5.xml><?xml version="1.0" encoding="utf-8"?>
<p:tagLst xmlns:p="http://schemas.openxmlformats.org/presentationml/2006/main">
  <p:tag name="KSO_WM_UNIT_TYPE" val="i"/>
  <p:tag name="KSO_WM_UNIT_SUBTYPE" val="h"/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4.xml><?xml version="1.0" encoding="utf-8"?>
<p:tagLst xmlns:p="http://schemas.openxmlformats.org/presentationml/2006/main">
  <p:tag name="KSO_WM_UNIT_TYPE" val="i"/>
  <p:tag name="KSO_WM_UNIT_SUBTYPE" val="h"/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5.xml><?xml version="1.0" encoding="utf-8"?>
<p:tagLst xmlns:p="http://schemas.openxmlformats.org/presentationml/2006/main">
  <p:tag name="KSO_WM_UNIT_TYPE" val="i"/>
  <p:tag name="KSO_WM_UNIT_SUBTYPE" val="h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344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344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204344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9、10、11、13、15、16、17、18、19、22、27、32、37、40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0"/>
  <p:tag name="KSO_WM_UNIT_TYPE" val="a"/>
  <p:tag name="KSO_WM_UNIT_INDEX" val="1"/>
  <p:tag name="KSO_WM_TEMPLATE_CATEGORY" val="custom"/>
  <p:tag name="KSO_WM_TEMPLATE_INDEX" val="20204344"/>
  <p:tag name="KSO_WM_UNIT_ID" val="custom20204344_1*a*1"/>
  <p:tag name="KSO_WM_UNIT_PRESET_TEXT" val="儿童教育培训"/>
  <p:tag name="KSO_WM_UNIT_ISNUMDGMTITLE" val="0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0"/>
  <p:tag name="KSO_WM_UNIT_TYPE" val="a"/>
  <p:tag name="KSO_WM_UNIT_INDEX" val="1"/>
  <p:tag name="KSO_WM_TEMPLATE_CATEGORY" val="custom"/>
  <p:tag name="KSO_WM_TEMPLATE_INDEX" val="20204344"/>
  <p:tag name="KSO_WM_UNIT_ID" val="custom20204344_1*a*1"/>
  <p:tag name="KSO_WM_UNIT_PRESET_TEXT" val="儿童教育培训"/>
  <p:tag name="KSO_WM_UNIT_ISNUMDGMTITLE" val="0"/>
</p:tagLst>
</file>

<file path=ppt/tags/tag151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1"/>
  <p:tag name="KSO_WM_TAG_VERSION" val="1.0"/>
  <p:tag name="KSO_WM_SLIDE_LAYOUT" val="a_b"/>
  <p:tag name="KSO_WM_SLIDE_LAYOUT_CNT" val="1_2"/>
  <p:tag name="KSO_WM_SLIDE_TYPE" val="title"/>
  <p:tag name="KSO_WM_SLIDE_SUBTYPE" val="pureTxt"/>
  <p:tag name="KSO_WM_TEMPLATE_MASTER_TYPE" val="1"/>
  <p:tag name="KSO_WM_TEMPLATE_COLOR_TYPE" val="1"/>
  <p:tag name="KSO_WM_TEMPLATE_CATEGORY" val="custom"/>
  <p:tag name="KSO_WM_TEMPLATE_INDEX" val="20204344"/>
  <p:tag name="KSO_WM_SLIDE_ID" val="custom20204344_1"/>
  <p:tag name="KSO_WM_TEMPLATE_MASTER_THUMB_INDEX" val="12"/>
  <p:tag name="KSO_WM_TEMPLATE_THUMBS_INDEX" val="1、4、7、9、10、11、13、16、19、22、26、31、36、41、44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0"/>
  <p:tag name="KSO_WM_UNIT_TYPE" val="a"/>
  <p:tag name="KSO_WM_UNIT_INDEX" val="1"/>
  <p:tag name="KSO_WM_TEMPLATE_CATEGORY" val="custom"/>
  <p:tag name="KSO_WM_TEMPLATE_INDEX" val="20204344"/>
  <p:tag name="KSO_WM_UNIT_ID" val="custom20204344_1*a*1"/>
  <p:tag name="KSO_WM_UNIT_PRESET_TEXT" val="儿童教育培训"/>
  <p:tag name="KSO_WM_UNIT_ISNUMDGMTITLE" val="0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0"/>
  <p:tag name="KSO_WM_UNIT_TYPE" val="a"/>
  <p:tag name="KSO_WM_UNIT_INDEX" val="1"/>
  <p:tag name="KSO_WM_TEMPLATE_CATEGORY" val="custom"/>
  <p:tag name="KSO_WM_TEMPLATE_INDEX" val="20204344"/>
  <p:tag name="KSO_WM_UNIT_ID" val="custom20204344_1*a*1"/>
  <p:tag name="KSO_WM_UNIT_PRESET_TEXT" val="儿童教育培训"/>
  <p:tag name="KSO_WM_UNIT_ISNUMDGMTITLE" val="0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0"/>
  <p:tag name="KSO_WM_UNIT_TYPE" val="a"/>
  <p:tag name="KSO_WM_UNIT_INDEX" val="1"/>
  <p:tag name="KSO_WM_TEMPLATE_CATEGORY" val="custom"/>
  <p:tag name="KSO_WM_TEMPLATE_INDEX" val="20204344"/>
  <p:tag name="KSO_WM_UNIT_ID" val="custom20204344_1*a*1"/>
  <p:tag name="KSO_WM_UNIT_PRESET_TEXT" val="儿童教育培训"/>
  <p:tag name="KSO_WM_UNIT_ISNUMDGMTITLE" val="0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0"/>
  <p:tag name="KSO_WM_UNIT_TYPE" val="a"/>
  <p:tag name="KSO_WM_UNIT_INDEX" val="1"/>
  <p:tag name="KSO_WM_TEMPLATE_CATEGORY" val="custom"/>
  <p:tag name="KSO_WM_TEMPLATE_INDEX" val="20204344"/>
  <p:tag name="KSO_WM_UNIT_ID" val="custom20204344_1*a*1"/>
  <p:tag name="KSO_WM_UNIT_PRESET_TEXT" val="儿童教育培训"/>
  <p:tag name="KSO_WM_UNIT_ISNUMDGMTITLE" val="0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0"/>
  <p:tag name="KSO_WM_UNIT_TYPE" val="a"/>
  <p:tag name="KSO_WM_UNIT_INDEX" val="1"/>
  <p:tag name="KSO_WM_TEMPLATE_CATEGORY" val="custom"/>
  <p:tag name="KSO_WM_TEMPLATE_INDEX" val="20204344"/>
  <p:tag name="KSO_WM_UNIT_ID" val="custom20204344_1*a*1"/>
  <p:tag name="KSO_WM_UNIT_PRESET_TEXT" val="儿童教育培训"/>
  <p:tag name="KSO_WM_UNIT_ISNUMDGMTITLE" val="0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0"/>
  <p:tag name="KSO_WM_UNIT_TYPE" val="a"/>
  <p:tag name="KSO_WM_UNIT_INDEX" val="1"/>
  <p:tag name="KSO_WM_TEMPLATE_CATEGORY" val="custom"/>
  <p:tag name="KSO_WM_TEMPLATE_INDEX" val="20204344"/>
  <p:tag name="KSO_WM_UNIT_ID" val="custom20204344_1*a*1"/>
  <p:tag name="KSO_WM_UNIT_PRESET_TEXT" val="儿童教育培训"/>
  <p:tag name="KSO_WM_UNIT_ISNUMDGMTITLE" val="0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0"/>
  <p:tag name="KSO_WM_UNIT_TYPE" val="a"/>
  <p:tag name="KSO_WM_UNIT_INDEX" val="1"/>
  <p:tag name="KSO_WM_TEMPLATE_CATEGORY" val="custom"/>
  <p:tag name="KSO_WM_TEMPLATE_INDEX" val="20204344"/>
  <p:tag name="KSO_WM_UNIT_ID" val="custom20204344_1*a*1"/>
  <p:tag name="KSO_WM_UNIT_PRESET_TEXT" val="儿童教育培训"/>
  <p:tag name="KSO_WM_UNIT_ISNUMDGMTITLE" val="0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0"/>
  <p:tag name="KSO_WM_UNIT_TYPE" val="a"/>
  <p:tag name="KSO_WM_UNIT_INDEX" val="1"/>
  <p:tag name="KSO_WM_TEMPLATE_CATEGORY" val="custom"/>
  <p:tag name="KSO_WM_TEMPLATE_INDEX" val="20204344"/>
  <p:tag name="KSO_WM_UNIT_ID" val="custom20204344_1*a*1"/>
  <p:tag name="KSO_WM_UNIT_PRESET_TEXT" val="儿童教育培训"/>
  <p:tag name="KSO_WM_UNIT_ISNUMDGMTITLE" val="0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0"/>
  <p:tag name="KSO_WM_UNIT_TYPE" val="a"/>
  <p:tag name="KSO_WM_UNIT_INDEX" val="1"/>
  <p:tag name="KSO_WM_TEMPLATE_CATEGORY" val="custom"/>
  <p:tag name="KSO_WM_TEMPLATE_INDEX" val="20204344"/>
  <p:tag name="KSO_WM_UNIT_ID" val="custom20204344_1*a*1"/>
  <p:tag name="KSO_WM_UNIT_PRESET_TEXT" val="儿童教育培训"/>
  <p:tag name="KSO_WM_UNIT_ISNUMDGMTITLE" val="0"/>
</p:tagLst>
</file>

<file path=ppt/tags/tag161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1"/>
  <p:tag name="KSO_WM_TAG_VERSION" val="1.0"/>
  <p:tag name="KSO_WM_SLIDE_LAYOUT" val="a_b"/>
  <p:tag name="KSO_WM_SLIDE_LAYOUT_CNT" val="1_2"/>
  <p:tag name="KSO_WM_SLIDE_TYPE" val="title"/>
  <p:tag name="KSO_WM_SLIDE_SUBTYPE" val="pureTxt"/>
  <p:tag name="KSO_WM_TEMPLATE_MASTER_TYPE" val="1"/>
  <p:tag name="KSO_WM_TEMPLATE_COLOR_TYPE" val="1"/>
  <p:tag name="KSO_WM_TEMPLATE_CATEGORY" val="custom"/>
  <p:tag name="KSO_WM_TEMPLATE_INDEX" val="20204344"/>
  <p:tag name="KSO_WM_SLIDE_ID" val="custom20204344_1"/>
  <p:tag name="KSO_WM_TEMPLATE_MASTER_THUMB_INDEX" val="12"/>
  <p:tag name="KSO_WM_TEMPLATE_THUMBS_INDEX" val="1、4、7、9、10、11、13、16、19、22、26、31、36、41、44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8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8.xml><?xml version="1.0" encoding="utf-8"?>
<p:tagLst xmlns:p="http://schemas.openxmlformats.org/presentationml/2006/main">
  <p:tag name="KSO_WM_UNIT_TYPE" val="i"/>
  <p:tag name="KSO_WM_UNIT_SUBTYPE" val="h"/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4344">
      <a:dk1>
        <a:srgbClr val="000000"/>
      </a:dk1>
      <a:lt1>
        <a:srgbClr val="FFFFFF"/>
      </a:lt1>
      <a:dk2>
        <a:srgbClr val="E8F1F1"/>
      </a:dk2>
      <a:lt2>
        <a:srgbClr val="FBFCFC"/>
      </a:lt2>
      <a:accent1>
        <a:srgbClr val="57918E"/>
      </a:accent1>
      <a:accent2>
        <a:srgbClr val="4F889D"/>
      </a:accent2>
      <a:accent3>
        <a:srgbClr val="547DA5"/>
      </a:accent3>
      <a:accent4>
        <a:srgbClr val="656FA2"/>
      </a:accent4>
      <a:accent5>
        <a:srgbClr val="7B6291"/>
      </a:accent5>
      <a:accent6>
        <a:srgbClr val="905775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420</Words>
  <Application>WPS Office WWO_wpscloud_20240328185601-baa3e5ecad</Application>
  <PresentationFormat>On-screen Show (4:3)</PresentationFormat>
  <Paragraphs>42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宋体</vt:lpstr>
      <vt:lpstr>Wingdings</vt:lpstr>
      <vt:lpstr>幼圆</vt:lpstr>
      <vt:lpstr>汉仪书宋二KW</vt:lpstr>
      <vt:lpstr>汉仪乐喵体W</vt:lpstr>
      <vt:lpstr>微软雅黑</vt:lpstr>
      <vt:lpstr>汉仪旗黑KW 55S</vt:lpstr>
      <vt:lpstr>汉仪乐喵体W</vt:lpstr>
      <vt:lpstr>Kingsoft Confetti</vt:lpstr>
      <vt:lpstr>1_Office 主题​​</vt:lpstr>
      <vt:lpstr>Oral Enalish Presentation Skills</vt:lpstr>
      <vt:lpstr>PowerPoint 演示文稿</vt:lpstr>
      <vt:lpstr>PowerPoint 演示文稿</vt:lpstr>
      <vt:lpstr>PowerPoint 演示文稿</vt:lpstr>
      <vt:lpstr>PowerPoint 演示文稿</vt:lpstr>
      <vt:lpstr>Oral Enalish Presentation Skills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Oral Enalish Presentation Skills</dc:title>
  <dc:creator/>
  <cp:lastModifiedBy/>
  <dcterms:created xsi:type="dcterms:W3CDTF">2024-04-09T13:54:05Z</dcterms:created>
  <dcterms:modified xsi:type="dcterms:W3CDTF">2024-04-09T13:54:05Z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2052-0.0.0.0</vt:lpwstr>
  </property>
</Properties>
</file>