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69" r:id="rId3"/>
    <p:sldId id="273" r:id="rId4"/>
    <p:sldId id="277" r:id="rId5"/>
  </p:sldIdLst>
  <p:sldSz cx="18288000" cy="10287000"/>
  <p:notesSz cx="6858000" cy="9144000"/>
  <p:embeddedFontLst>
    <p:embeddedFont>
      <p:font typeface="Gochi Hand" panose="00000000000000000000" charset="0"/>
      <p:regular r:id="rId10"/>
    </p:embeddedFont>
    <p:embeddedFont>
      <p:font typeface="Arimo" panose="020B0604020202020204" charset="0"/>
      <p:regular r:id="rId11"/>
    </p:embeddedFont>
    <p:embeddedFont>
      <p:font typeface="Arimo Bold" panose="020B0704020202020204" charset="0"/>
      <p:regular r:id="rId12"/>
    </p:embeddedFont>
    <p:embeddedFont>
      <p:font typeface="Arimo Italics" panose="020B0604020202090204" charset="0"/>
      <p:regular r:id="rId13"/>
    </p:embeddedFont>
    <p:embeddedFont>
      <p:font typeface="Arimo Bold Italics" panose="020B0704020202090204" charset="0"/>
      <p:regular r:id="rId14"/>
    </p:embeddedFont>
    <p:embeddedFont>
      <p:font typeface="IreneFlorentina" panose="02000503000000000000"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6.fntdata"/><Relationship Id="rId14" Type="http://schemas.openxmlformats.org/officeDocument/2006/relationships/font" Target="fonts/font5.fntdata"/><Relationship Id="rId13" Type="http://schemas.openxmlformats.org/officeDocument/2006/relationships/font" Target="fonts/font4.fntdata"/><Relationship Id="rId12" Type="http://schemas.openxmlformats.org/officeDocument/2006/relationships/font" Target="fonts/font3.fntdata"/><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image" Target="file:///C:\Users\1V994W2\Documents\Tencent%20Files\574576071\FileRecv\&#25340;&#35013;&#32032;&#26448;\&#26032;&#21345;&#36890;-4\\03\subject_holdright_87,145,143_0_lively_full_0.png" TargetMode="External"/><Relationship Id="rId12" Type="http://schemas.openxmlformats.org/officeDocument/2006/relationships/image" Target="../media/image2.png"/><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0_pic_quater_right_up.png" TargetMode="External"/><Relationship Id="rId6" Type="http://schemas.openxmlformats.org/officeDocument/2006/relationships/image" Target="../media/image1.png"/><Relationship Id="rId5" Type="http://schemas.openxmlformats.org/officeDocument/2006/relationships/tags" Target="../tags/tag78.xml"/><Relationship Id="rId4" Type="http://schemas.openxmlformats.org/officeDocument/2006/relationships/image" Target="file:///C:\Users\1V994W2\Documents\Tencent%20Files\574576071\FileRecv\&#25340;&#35013;&#32032;&#26448;\&#26032;&#21345;&#36890;-4\\03\subject_holdright_87,145,143_0_lively_full_0.png" TargetMode="External"/><Relationship Id="rId3" Type="http://schemas.openxmlformats.org/officeDocument/2006/relationships/image" Target="../media/image2.png"/><Relationship Id="rId2" Type="http://schemas.openxmlformats.org/officeDocument/2006/relationships/tags" Target="../tags/tag77.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1.png"/><Relationship Id="rId2" Type="http://schemas.openxmlformats.org/officeDocument/2006/relationships/tags" Target="../tags/tag84.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91.xml"/><Relationship Id="rId2" Type="http://schemas.openxmlformats.org/officeDocument/2006/relationships/tags" Target="../tags/tag90.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99.xml"/><Relationship Id="rId2" Type="http://schemas.openxmlformats.org/officeDocument/2006/relationships/tags" Target="../tags/tag98.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8.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107.xml"/><Relationship Id="rId2" Type="http://schemas.openxmlformats.org/officeDocument/2006/relationships/tags" Target="../tags/tag106.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7.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116.xml"/><Relationship Id="rId2" Type="http://schemas.openxmlformats.org/officeDocument/2006/relationships/tags" Target="../tags/tag115.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37.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6.png"/><Relationship Id="rId3" Type="http://schemas.openxmlformats.org/officeDocument/2006/relationships/tags" Target="../tags/tag136.xml"/><Relationship Id="rId2" Type="http://schemas.openxmlformats.org/officeDocument/2006/relationships/tags" Target="../tags/tag135.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7.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25.xml"/><Relationship Id="rId2" Type="http://schemas.openxmlformats.org/officeDocument/2006/relationships/tags" Target="../tags/tag24.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34.xml"/><Relationship Id="rId2" Type="http://schemas.openxmlformats.org/officeDocument/2006/relationships/tags" Target="../tags/tag33.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5.xml"/><Relationship Id="rId4" Type="http://schemas.openxmlformats.org/officeDocument/2006/relationships/image" Target="file:///C:\Users\1V994W2\Documents\Tencent%20Files\574576071\FileRecv\&#25340;&#35013;&#32032;&#26448;\&#26032;&#21345;&#36890;-4\\03\subject_holdright_87,145,143_0_lively_full_0.png" TargetMode="External"/><Relationship Id="rId3" Type="http://schemas.openxmlformats.org/officeDocument/2006/relationships/image" Target="../media/image5.png"/><Relationship Id="rId2" Type="http://schemas.openxmlformats.org/officeDocument/2006/relationships/tags" Target="../tags/tag44.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5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54.xml"/><Relationship Id="rId2" Type="http://schemas.openxmlformats.org/officeDocument/2006/relationships/tags" Target="../tags/tag53.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6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1.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080135" cy="1080135"/>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2" name="副标题 1"/>
          <p:cNvSpPr>
            <a:spLocks noGrp="1"/>
          </p:cNvSpPr>
          <p:nvPr>
            <p:ph type="subTitle" idx="13" hasCustomPrompt="1"/>
            <p:custDataLst>
              <p:tags r:id="rId8"/>
            </p:custDataLst>
          </p:nvPr>
        </p:nvSpPr>
        <p:spPr>
          <a:xfrm>
            <a:off x="1319612" y="4993482"/>
            <a:ext cx="8174378" cy="555308"/>
          </a:xfrm>
        </p:spPr>
        <p:txBody>
          <a:bodyPr vert="horz" wrap="square" lIns="0" tIns="0" rIns="0" bIns="0" rtlCol="0" anchor="ctr">
            <a:normAutofit/>
          </a:bodyPr>
          <a:lstStyle>
            <a:lvl1pPr>
              <a:defRPr kumimoji="0" lang="zh-CN" altLang="en-US" sz="3000" b="1" i="0" spc="200">
                <a:ln>
                  <a:noFill/>
                </a:ln>
                <a:solidFill>
                  <a:schemeClr val="tx1">
                    <a:lumMod val="65000"/>
                    <a:lumOff val="35000"/>
                  </a:schemeClr>
                </a:solidFill>
                <a:effectLst/>
                <a:uLnTx/>
                <a:latin typeface="Arial" panose="020B0604020202020204" pitchFamily="34" charset="0"/>
                <a:ea typeface="幼圆" panose="02010509060101010101" pitchFamily="49"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9"/>
            </p:custDataLst>
          </p:nvPr>
        </p:nvSpPr>
        <p:spPr>
          <a:xfrm>
            <a:off x="1319615" y="2869532"/>
            <a:ext cx="8173302" cy="1817247"/>
          </a:xfrm>
        </p:spPr>
        <p:txBody>
          <a:bodyPr vert="horz" wrap="square" lIns="0" tIns="0" rIns="0" bIns="0" rtlCol="0" anchor="ctr" anchorCtr="0">
            <a:normAutofit/>
          </a:bodyPr>
          <a:lstStyle>
            <a:lvl1pPr>
              <a:defRPr lang="zh-CN" altLang="en-US" sz="8100" b="0" spc="600" baseline="0">
                <a:ln>
                  <a:noFill/>
                </a:ln>
                <a:solidFill>
                  <a:schemeClr val="tx1">
                    <a:lumMod val="85000"/>
                    <a:lumOff val="15000"/>
                  </a:schemeClr>
                </a:solidFill>
                <a:effectLst/>
                <a:uLnTx/>
                <a:latin typeface="Arial" panose="020B0604020202020204" pitchFamily="34" charset="0"/>
                <a:ea typeface="汉仪乐喵体W" panose="00020600040101010101" pitchFamily="18" charset="-122"/>
              </a:defRPr>
            </a:lvl1pPr>
          </a:lstStyle>
          <a:p>
            <a:pPr marL="0" lvl="0">
              <a:spcAft>
                <a:spcPts val="0"/>
              </a:spcAft>
              <a:buClrTx/>
              <a:buSzTx/>
              <a:buFontTx/>
            </a:pPr>
            <a:r>
              <a:rPr lang="zh-CN" altLang="en-US" dirty="0"/>
              <a:t>编辑标题</a:t>
            </a:r>
            <a:endParaRPr lang="zh-CN" altLang="en-US" dirty="0"/>
          </a:p>
        </p:txBody>
      </p:sp>
      <p:sp>
        <p:nvSpPr>
          <p:cNvPr id="4" name="文本占位符 3"/>
          <p:cNvSpPr>
            <a:spLocks noGrp="1"/>
          </p:cNvSpPr>
          <p:nvPr>
            <p:ph type="body" sz="quarter" idx="15" hasCustomPrompt="1"/>
            <p:custDataLst>
              <p:tags r:id="rId10"/>
            </p:custDataLst>
          </p:nvPr>
        </p:nvSpPr>
        <p:spPr>
          <a:xfrm>
            <a:off x="1319615" y="5729765"/>
            <a:ext cx="8175453" cy="785336"/>
          </a:xfrm>
          <a:prstGeom prst="rect">
            <a:avLst/>
          </a:prstGeom>
        </p:spPr>
        <p:txBody>
          <a:bodyPr vert="horz" wrap="square" lIns="0" tIns="0" rIns="0" bIns="0" rtlCol="0" anchor="ctr">
            <a:normAutofit/>
          </a:bodyPr>
          <a:lstStyle>
            <a:lvl1pPr>
              <a:defRPr lang="zh-CN" altLang="en-US">
                <a:ln>
                  <a:noFill/>
                </a:ln>
                <a:solidFill>
                  <a:schemeClr val="tx1">
                    <a:lumMod val="65000"/>
                    <a:lumOff val="35000"/>
                  </a:schemeClr>
                </a:solidFill>
                <a:effectLst/>
                <a:uLnTx/>
                <a:latin typeface="Arial" panose="020B0604020202020204" pitchFamily="34" charset="0"/>
                <a:ea typeface="幼圆" panose="02010509060101010101" pitchFamily="49" charset="-122"/>
                <a:cs typeface="微软雅黑" panose="020B0503020204020204" charset="-122"/>
              </a:defRPr>
            </a:lvl1pPr>
          </a:lstStyle>
          <a:p>
            <a:pPr marL="0" lvl="0" indent="0">
              <a:lnSpc>
                <a:spcPct val="120000"/>
              </a:lnSpc>
              <a:spcBef>
                <a:spcPts val="600"/>
              </a:spcBef>
              <a:spcAft>
                <a:spcPts val="0"/>
              </a:spcAft>
              <a:buClrTx/>
              <a:buSzTx/>
              <a:buNone/>
            </a:pPr>
            <a:r>
              <a:rPr lang="zh-CN" altLang="en-US"/>
              <a:t>编辑文本</a:t>
            </a:r>
            <a:endParaRPr lang="zh-CN" altLang="en-US"/>
          </a:p>
        </p:txBody>
      </p:sp>
      <p:pic>
        <p:nvPicPr>
          <p:cNvPr id="8" name="图片 7" descr="图片1"/>
          <p:cNvPicPr>
            <a:picLocks noChangeAspect="1"/>
          </p:cNvPicPr>
          <p:nvPr userDrawn="1">
            <p:custDataLst>
              <p:tags r:id="rId11"/>
            </p:custDataLst>
          </p:nvPr>
        </p:nvPicPr>
        <p:blipFill>
          <a:blip r:embed="rId12" r:link="rId13"/>
          <a:stretch>
            <a:fillRect/>
          </a:stretch>
        </p:blipFill>
        <p:spPr>
          <a:xfrm>
            <a:off x="10542270" y="1028700"/>
            <a:ext cx="6815138" cy="82010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8288000" cy="1080135"/>
            <a:chOff x="0" y="0"/>
            <a:chExt cx="12192000" cy="720090"/>
          </a:xfrm>
        </p:grpSpPr>
        <p:pic>
          <p:nvPicPr>
            <p:cNvPr id="8" name="图片 7"/>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1004895" y="1428762"/>
            <a:ext cx="16278356" cy="8083361"/>
          </a:xfrm>
        </p:spPr>
        <p:txBody>
          <a:bodyPr wrap="square">
            <a:normAutofit/>
          </a:bodyPr>
          <a:lstStyle>
            <a:lvl1pPr>
              <a:defRPr>
                <a:solidFill>
                  <a:schemeClr val="tx1"/>
                </a:solidFill>
                <a:latin typeface="Arial" panose="020B0604020202020204" pitchFamily="34" charset="0"/>
                <a:ea typeface="幼圆" panose="02010509060101010101" pitchFamily="49" charset="-122"/>
              </a:defRPr>
            </a:lvl1pPr>
            <a:lvl2pPr>
              <a:defRPr>
                <a:solidFill>
                  <a:schemeClr val="tx1"/>
                </a:solidFill>
                <a:latin typeface="Arial" panose="020B0604020202020204" pitchFamily="34" charset="0"/>
                <a:ea typeface="幼圆" panose="02010509060101010101" pitchFamily="49" charset="-122"/>
              </a:defRPr>
            </a:lvl2pPr>
            <a:lvl3pPr>
              <a:defRPr>
                <a:solidFill>
                  <a:schemeClr val="tx1"/>
                </a:solidFill>
                <a:latin typeface="Arial" panose="020B0604020202020204" pitchFamily="34" charset="0"/>
                <a:ea typeface="幼圆" panose="02010509060101010101" pitchFamily="49" charset="-122"/>
              </a:defRPr>
            </a:lvl3pPr>
            <a:lvl4pPr>
              <a:defRPr>
                <a:solidFill>
                  <a:schemeClr val="tx1"/>
                </a:solidFill>
                <a:latin typeface="Arial" panose="020B0604020202020204" pitchFamily="34" charset="0"/>
                <a:ea typeface="幼圆" panose="02010509060101010101" pitchFamily="49" charset="-122"/>
              </a:defRPr>
            </a:lvl4pPr>
            <a:lvl5pPr>
              <a:defRPr>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10542494" y="1028700"/>
            <a:ext cx="6831105" cy="822960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0" y="0"/>
            <a:ext cx="1080135" cy="1080135"/>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2099196" y="3295173"/>
            <a:ext cx="6858054" cy="1758315"/>
          </a:xfrm>
        </p:spPr>
        <p:txBody>
          <a:bodyPr vert="horz" wrap="square" lIns="0" tIns="0" rIns="0" bIns="0" rtlCol="0" anchor="b" anchorCtr="0">
            <a:normAutofit/>
          </a:bodyPr>
          <a:lstStyle>
            <a:lvl1pPr>
              <a:defRPr lang="zh-CN" altLang="en-US" sz="9900" b="0" spc="700" baseline="0">
                <a:ln>
                  <a:noFill/>
                </a:ln>
                <a:solidFill>
                  <a:schemeClr val="tx1">
                    <a:lumMod val="85000"/>
                    <a:lumOff val="15000"/>
                  </a:schemeClr>
                </a:solidFill>
                <a:effectLst/>
                <a:uLnTx/>
                <a:latin typeface="Arial" panose="020B0604020202020204" pitchFamily="34" charset="0"/>
                <a:ea typeface="汉仪乐喵体W"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2099196" y="5143500"/>
            <a:ext cx="6858054" cy="772002"/>
          </a:xfrm>
        </p:spPr>
        <p:txBody>
          <a:bodyPr vert="horz" wrap="square" lIns="0" tIns="0" rIns="0" bIns="0" rtlCol="0">
            <a:normAutofit/>
          </a:bodyPr>
          <a:lstStyle>
            <a:lvl1pPr>
              <a:defRPr kumimoji="0" lang="zh-CN" altLang="en-US" sz="3000" b="0" i="0" spc="200">
                <a:ln>
                  <a:noFill/>
                </a:ln>
                <a:solidFill>
                  <a:schemeClr val="tx1">
                    <a:lumMod val="65000"/>
                    <a:lumOff val="35000"/>
                  </a:schemeClr>
                </a:solidFill>
                <a:effectLst/>
                <a:uLnTx/>
                <a:latin typeface="Arial" panose="020B0604020202020204" pitchFamily="34" charset="0"/>
                <a:ea typeface="幼圆" panose="02010509060101010101" pitchFamily="49" charset="-122"/>
              </a:defRPr>
            </a:lvl1pPr>
          </a:lstStyle>
          <a:p>
            <a:pPr marL="0" marR="0" lvl="0" indent="0">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1080135" cy="108013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7207865" y="0"/>
            <a:ext cx="1080135" cy="108013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1" baseline="0">
                <a:solidFill>
                  <a:schemeClr val="tx1"/>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438113" y="455714"/>
            <a:ext cx="17411777" cy="937557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1080135" cy="108013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7207865" y="0"/>
            <a:ext cx="1080135" cy="1080135"/>
          </a:xfrm>
          <a:prstGeom prst="rect">
            <a:avLst/>
          </a:prstGeom>
        </p:spPr>
      </p:pic>
      <p:sp>
        <p:nvSpPr>
          <p:cNvPr id="2" name="标题 1"/>
          <p:cNvSpPr>
            <a:spLocks noGrp="1"/>
          </p:cNvSpPr>
          <p:nvPr>
            <p:ph type="title" hasCustomPrompt="1"/>
            <p:custDataLst>
              <p:tags r:id="rId9"/>
            </p:custDataLst>
          </p:nvPr>
        </p:nvSpPr>
        <p:spPr>
          <a:xfrm>
            <a:off x="1922400" y="1873800"/>
            <a:ext cx="14439600" cy="1085400"/>
          </a:xfrm>
        </p:spPr>
        <p:txBody>
          <a:bodyPr wrap="square" anchor="ctr">
            <a:normAutofit/>
          </a:bodyPr>
          <a:lstStyle>
            <a:lvl1pPr>
              <a:defRPr sz="4800" baseline="0">
                <a:solidFill>
                  <a:schemeClr val="tx1"/>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921670" y="3245400"/>
            <a:ext cx="14439900" cy="51678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7236905" cy="10287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7207865" y="0"/>
            <a:ext cx="1080135" cy="1080135"/>
          </a:xfrm>
          <a:prstGeom prst="rect">
            <a:avLst/>
          </a:prstGeom>
        </p:spPr>
      </p:pic>
      <p:sp>
        <p:nvSpPr>
          <p:cNvPr id="2" name="标题 1"/>
          <p:cNvSpPr>
            <a:spLocks noGrp="1"/>
          </p:cNvSpPr>
          <p:nvPr>
            <p:ph type="title" hasCustomPrompt="1"/>
            <p:custDataLst>
              <p:tags r:id="rId6"/>
            </p:custDataLst>
          </p:nvPr>
        </p:nvSpPr>
        <p:spPr>
          <a:xfrm>
            <a:off x="874800" y="1155600"/>
            <a:ext cx="5940000" cy="1323000"/>
          </a:xfrm>
        </p:spPr>
        <p:txBody>
          <a:bodyPr wrap="square" anchor="ctr" anchorCtr="0">
            <a:normAutofit/>
          </a:bodyPr>
          <a:lstStyle>
            <a:lvl1pPr>
              <a:defRPr sz="5400" baseline="0">
                <a:solidFill>
                  <a:schemeClr val="tx1"/>
                </a:solidFill>
                <a:latin typeface="Arial" panose="020B0604020202020204" pitchFamily="34" charset="0"/>
                <a:ea typeface="幼圆"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880200" y="2646000"/>
            <a:ext cx="5934600" cy="61398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7651800" y="1154907"/>
            <a:ext cx="9720000" cy="7631906"/>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8288000" cy="39965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1080135" cy="108013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7207865" y="0"/>
            <a:ext cx="1080135" cy="1080135"/>
          </a:xfrm>
          <a:prstGeom prst="rect">
            <a:avLst/>
          </a:prstGeom>
        </p:spPr>
      </p:pic>
      <p:sp>
        <p:nvSpPr>
          <p:cNvPr id="2" name="标题 1"/>
          <p:cNvSpPr>
            <a:spLocks noGrp="1"/>
          </p:cNvSpPr>
          <p:nvPr>
            <p:ph type="title"/>
            <p:custDataLst>
              <p:tags r:id="rId9"/>
            </p:custDataLst>
          </p:nvPr>
        </p:nvSpPr>
        <p:spPr>
          <a:xfrm>
            <a:off x="918000" y="1171800"/>
            <a:ext cx="16464600" cy="939600"/>
          </a:xfrm>
        </p:spPr>
        <p:txBody>
          <a:bodyPr wrap="square" anchor="ctr">
            <a:normAutofit/>
          </a:bodyPr>
          <a:lstStyle>
            <a:lvl1pPr algn="ctr">
              <a:defRPr sz="5400" baseline="0">
                <a:solidFill>
                  <a:schemeClr val="tx1"/>
                </a:solidFill>
                <a:latin typeface="Arial" panose="020B0604020202020204" pitchFamily="34" charset="0"/>
                <a:ea typeface="幼圆" panose="02010509060101010101" pitchFamily="49"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918000" y="2489400"/>
            <a:ext cx="16463963" cy="1242000"/>
          </a:xfrm>
        </p:spPr>
        <p:txBody>
          <a:bodyPr wrap="square">
            <a:normAutofit/>
          </a:bodyPr>
          <a:lstStyle>
            <a:lvl1pPr algn="ctr">
              <a:defRPr baseline="0">
                <a:solidFill>
                  <a:schemeClr val="tx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919163" y="4212000"/>
            <a:ext cx="16448400" cy="51462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7543457"/>
            <a:ext cx="18288000" cy="274354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1080135" cy="108013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7207865" y="0"/>
            <a:ext cx="1080135" cy="1080135"/>
          </a:xfrm>
          <a:prstGeom prst="rect">
            <a:avLst/>
          </a:prstGeom>
        </p:spPr>
      </p:pic>
      <p:sp>
        <p:nvSpPr>
          <p:cNvPr id="2" name="标题 1"/>
          <p:cNvSpPr>
            <a:spLocks noGrp="1"/>
          </p:cNvSpPr>
          <p:nvPr>
            <p:ph type="title"/>
            <p:custDataLst>
              <p:tags r:id="rId9"/>
            </p:custDataLst>
          </p:nvPr>
        </p:nvSpPr>
        <p:spPr>
          <a:xfrm>
            <a:off x="907200" y="1004400"/>
            <a:ext cx="16464600" cy="847800"/>
          </a:xfrm>
        </p:spPr>
        <p:txBody>
          <a:bodyPr wrap="square" anchor="ctr" anchorCtr="0">
            <a:normAutofit/>
          </a:bodyPr>
          <a:lstStyle>
            <a:lvl1pPr algn="ctr">
              <a:defRPr sz="4800" baseline="0">
                <a:solidFill>
                  <a:schemeClr val="tx1"/>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907256" y="2521800"/>
            <a:ext cx="16486200" cy="48168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891000" y="7770600"/>
            <a:ext cx="16502400" cy="15174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8288000" cy="13716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7207865" y="9206865"/>
            <a:ext cx="1080135" cy="108013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9206865"/>
            <a:ext cx="1080135" cy="1080135"/>
          </a:xfrm>
          <a:prstGeom prst="rect">
            <a:avLst/>
          </a:prstGeom>
        </p:spPr>
      </p:pic>
      <p:sp>
        <p:nvSpPr>
          <p:cNvPr id="2" name="标题 1"/>
          <p:cNvSpPr>
            <a:spLocks noGrp="1"/>
          </p:cNvSpPr>
          <p:nvPr>
            <p:ph type="title"/>
            <p:custDataLst>
              <p:tags r:id="rId9"/>
            </p:custDataLst>
          </p:nvPr>
        </p:nvSpPr>
        <p:spPr>
          <a:xfrm>
            <a:off x="869400" y="356400"/>
            <a:ext cx="16556400" cy="662946"/>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869400" y="2494800"/>
            <a:ext cx="8013600" cy="43416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9363600" y="2494800"/>
            <a:ext cx="8051400" cy="43416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vl2pPr>
              <a:defRPr baseline="0">
                <a:solidFill>
                  <a:schemeClr val="tx1"/>
                </a:solidFill>
                <a:latin typeface="Arial" panose="020B0604020202020204" pitchFamily="34" charset="0"/>
                <a:ea typeface="幼圆" panose="02010509060101010101" pitchFamily="49" charset="-122"/>
              </a:defRPr>
            </a:lvl2pPr>
            <a:lvl3pPr>
              <a:defRPr baseline="0">
                <a:solidFill>
                  <a:schemeClr val="tx1"/>
                </a:solidFill>
                <a:latin typeface="Arial" panose="020B0604020202020204" pitchFamily="34" charset="0"/>
                <a:ea typeface="幼圆" panose="02010509060101010101" pitchFamily="49" charset="-122"/>
              </a:defRPr>
            </a:lvl3pPr>
            <a:lvl4pPr>
              <a:defRPr baseline="0">
                <a:solidFill>
                  <a:schemeClr val="tx1"/>
                </a:solidFill>
                <a:latin typeface="Arial" panose="020B0604020202020204" pitchFamily="34" charset="0"/>
                <a:ea typeface="幼圆" panose="02010509060101010101" pitchFamily="49" charset="-122"/>
              </a:defRPr>
            </a:lvl4pPr>
            <a:lvl5pPr>
              <a:defRPr baseline="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858600" y="7225200"/>
            <a:ext cx="8013600" cy="11718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9379800" y="7219800"/>
            <a:ext cx="8051400" cy="1171800"/>
          </a:xfrm>
        </p:spPr>
        <p:txBody>
          <a:bodyPr wrap="square">
            <a:normAutofit/>
          </a:bodyPr>
          <a:lstStyle>
            <a:lvl1pPr>
              <a:defRPr baseline="0">
                <a:solidFill>
                  <a:schemeClr val="tx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430537"/>
            <a:ext cx="18288000" cy="742592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5857220" y="7856220"/>
            <a:ext cx="2429828" cy="2429828"/>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7856220"/>
            <a:ext cx="2429828" cy="2429828"/>
          </a:xfrm>
          <a:prstGeom prst="rect">
            <a:avLst/>
          </a:prstGeom>
        </p:spPr>
      </p:pic>
      <p:sp>
        <p:nvSpPr>
          <p:cNvPr id="2" name="标题 1"/>
          <p:cNvSpPr>
            <a:spLocks noGrp="1"/>
          </p:cNvSpPr>
          <p:nvPr>
            <p:ph type="title" hasCustomPrompt="1"/>
            <p:custDataLst>
              <p:tags r:id="rId9"/>
            </p:custDataLst>
          </p:nvPr>
        </p:nvSpPr>
        <p:spPr>
          <a:xfrm>
            <a:off x="2284200" y="2008800"/>
            <a:ext cx="13716000" cy="3580200"/>
          </a:xfrm>
        </p:spPr>
        <p:txBody>
          <a:bodyPr wrap="square" anchor="b">
            <a:normAutofit/>
          </a:bodyPr>
          <a:lstStyle>
            <a:lvl1pPr algn="ctr">
              <a:defRPr sz="9000" baseline="0">
                <a:solidFill>
                  <a:schemeClr val="tx1"/>
                </a:solidFill>
                <a:latin typeface="Arial" panose="020B0604020202020204" pitchFamily="34" charset="0"/>
                <a:ea typeface="幼圆"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2283620" y="5794200"/>
            <a:ext cx="13716000" cy="2484000"/>
          </a:xfrm>
        </p:spPr>
        <p:txBody>
          <a:bodyPr wrap="square">
            <a:normAutofit/>
          </a:bodyPr>
          <a:lstStyle>
            <a:lvl1pPr algn="ctr">
              <a:defRPr baseline="0">
                <a:solidFill>
                  <a:schemeClr val="tx1"/>
                </a:solidFill>
                <a:latin typeface="Arial" panose="020B0604020202020204" pitchFamily="34" charset="0"/>
                <a:ea typeface="幼圆"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8288000" cy="1080135"/>
            <a:chOff x="0" y="0"/>
            <a:chExt cx="12192000" cy="720090"/>
          </a:xfrm>
        </p:grpSpPr>
        <p:pic>
          <p:nvPicPr>
            <p:cNvPr id="8" name="图片 7"/>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2" name="标题 1"/>
          <p:cNvSpPr>
            <a:spLocks noGrp="1"/>
          </p:cNvSpPr>
          <p:nvPr>
            <p:ph type="title"/>
            <p:custDataLst>
              <p:tags r:id="rId9"/>
            </p:custDataLst>
          </p:nvPr>
        </p:nvSpPr>
        <p:spPr>
          <a:xfrm>
            <a:off x="1004823" y="664851"/>
            <a:ext cx="16278356" cy="662946"/>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1004823" y="1428762"/>
            <a:ext cx="16278356" cy="8083361"/>
          </a:xfrm>
        </p:spPr>
        <p:txBody>
          <a:bodyPr vert="horz" wrap="square" lIns="90170" tIns="46990" rIns="90170" bIns="46990" rtlCol="0">
            <a:normAutofit/>
          </a:bodyPr>
          <a:lstStyle>
            <a:lvl1pPr marL="342900" marR="0" lvl="0"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1028700" marR="0" lvl="1" indent="-342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2pPr>
            <a:lvl3pPr marL="1714500" marR="0" lvl="2"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3pPr>
            <a:lvl4pPr marL="2400300" marR="0" lvl="3"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4pPr>
            <a:lvl5pPr marL="3086100" marR="0" lvl="4"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6096000" y="6611571"/>
            <a:ext cx="6096000" cy="3675429"/>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cxnSp>
        <p:nvCxnSpPr>
          <p:cNvPr id="8" name="直接连接符 7"/>
          <p:cNvCxnSpPr/>
          <p:nvPr userDrawn="1">
            <p:custDataLst>
              <p:tags r:id="rId8"/>
            </p:custDataLst>
          </p:nvPr>
        </p:nvCxnSpPr>
        <p:spPr>
          <a:xfrm>
            <a:off x="3174683" y="4211480"/>
            <a:ext cx="965263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副标题 1"/>
          <p:cNvSpPr>
            <a:spLocks noGrp="1"/>
          </p:cNvSpPr>
          <p:nvPr>
            <p:ph type="subTitle" idx="13" hasCustomPrompt="1"/>
            <p:custDataLst>
              <p:tags r:id="rId9"/>
            </p:custDataLst>
          </p:nvPr>
        </p:nvSpPr>
        <p:spPr>
          <a:xfrm>
            <a:off x="3174684" y="4352934"/>
            <a:ext cx="9652634" cy="962009"/>
          </a:xfrm>
        </p:spPr>
        <p:txBody>
          <a:bodyPr vert="horz" wrap="square" lIns="0" tIns="0" rIns="0" bIns="0" rtlCol="0" anchor="t" anchorCtr="0">
            <a:normAutofit/>
          </a:bodyPr>
          <a:lstStyle>
            <a:lvl1pPr>
              <a:defRPr kumimoji="0" lang="zh-CN" altLang="en-US" sz="2700" b="0" i="0" spc="200">
                <a:ln>
                  <a:noFill/>
                </a:ln>
                <a:solidFill>
                  <a:schemeClr val="tx1">
                    <a:lumMod val="65000"/>
                    <a:lumOff val="35000"/>
                  </a:schemeClr>
                </a:solidFill>
                <a:effectLst/>
                <a:uLnTx/>
                <a:latin typeface="Arial" panose="020B0604020202020204" pitchFamily="34" charset="0"/>
                <a:ea typeface="幼圆" panose="02010509060101010101" pitchFamily="49" charset="-122"/>
              </a:defRPr>
            </a:lvl1pPr>
          </a:lstStyle>
          <a:p>
            <a:pPr marL="0" marR="0" lvl="0" indent="0" algn="dist">
              <a:lnSpc>
                <a:spcPct val="100000"/>
              </a:lnSpc>
              <a:spcAft>
                <a:spcPts val="0"/>
              </a:spcAft>
              <a:buClrTx/>
              <a:buSzTx/>
              <a:buNone/>
            </a:pPr>
            <a:r>
              <a:rPr lang="zh-CN" altLang="en-US" dirty="0"/>
              <a:t>单击此处编辑副标题</a:t>
            </a:r>
            <a:endParaRPr lang="zh-CN" altLang="en-US" dirty="0"/>
          </a:p>
        </p:txBody>
      </p:sp>
      <p:sp>
        <p:nvSpPr>
          <p:cNvPr id="3" name="标题 2"/>
          <p:cNvSpPr>
            <a:spLocks noGrp="1"/>
          </p:cNvSpPr>
          <p:nvPr>
            <p:ph type="ctrTitle" idx="14" hasCustomPrompt="1"/>
            <p:custDataLst>
              <p:tags r:id="rId10"/>
            </p:custDataLst>
          </p:nvPr>
        </p:nvSpPr>
        <p:spPr>
          <a:xfrm>
            <a:off x="3174684" y="2633186"/>
            <a:ext cx="9652634" cy="1432679"/>
          </a:xfrm>
        </p:spPr>
        <p:txBody>
          <a:bodyPr vert="horz" wrap="square" lIns="0" tIns="0" rIns="0" bIns="0" rtlCol="0" anchor="b" anchorCtr="0">
            <a:normAutofit/>
          </a:bodyPr>
          <a:lstStyle>
            <a:lvl1pPr>
              <a:defRPr kumimoji="0" lang="zh-CN" altLang="en-US" sz="7200" b="0" i="0" spc="500" baseline="0">
                <a:ln>
                  <a:noFill/>
                </a:ln>
                <a:solidFill>
                  <a:schemeClr val="tx1">
                    <a:lumMod val="85000"/>
                    <a:lumOff val="15000"/>
                  </a:schemeClr>
                </a:solidFill>
                <a:effectLst/>
                <a:uLnTx/>
                <a:latin typeface="Arial" panose="020B0604020202020204" pitchFamily="34" charset="0"/>
                <a:ea typeface="汉仪乐喵体W" panose="00020600040101010101" pitchFamily="18" charset="-122"/>
              </a:defRPr>
            </a:lvl1pPr>
          </a:lstStyle>
          <a:p>
            <a:pPr marL="0" marR="0" lvl="0" indent="0" algn="dist">
              <a:spcAft>
                <a:spcPts val="0"/>
              </a:spcAft>
              <a:buClrTx/>
              <a:buSzTx/>
              <a:buFontTx/>
            </a:pPr>
            <a:r>
              <a:rPr lang="zh-CN" altLang="en-US" dirty="0"/>
              <a:t>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8288000" cy="1080135"/>
            <a:chOff x="0" y="0"/>
            <a:chExt cx="12192000" cy="720090"/>
          </a:xfrm>
        </p:grpSpPr>
        <p:pic>
          <p:nvPicPr>
            <p:cNvPr id="9" name="图片 8"/>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2" name="标题 1"/>
          <p:cNvSpPr>
            <a:spLocks noGrp="1"/>
          </p:cNvSpPr>
          <p:nvPr>
            <p:ph type="title"/>
            <p:custDataLst>
              <p:tags r:id="rId9"/>
            </p:custDataLst>
          </p:nvPr>
        </p:nvSpPr>
        <p:spPr>
          <a:xfrm>
            <a:off x="1004823" y="664851"/>
            <a:ext cx="16278356" cy="662946"/>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1004895" y="1428762"/>
            <a:ext cx="7924863" cy="8083361"/>
          </a:xfrm>
        </p:spPr>
        <p:txBody>
          <a:bodyPr vert="horz" wrap="square" lIns="90170" tIns="46990" rIns="90170" bIns="46990" rtlCol="0">
            <a:normAutofit/>
          </a:bodyPr>
          <a:lstStyle>
            <a:lvl1pPr marL="342900" marR="0" lvl="0"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1028700" marR="0" lvl="1" indent="-342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2pPr>
            <a:lvl3pPr marL="1714500" marR="0" lvl="2"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3pPr>
            <a:lvl4pPr marL="2400300" marR="0" lvl="3"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4pPr>
            <a:lvl5pPr marL="3086100" marR="0" lvl="4"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9358316" y="1428762"/>
            <a:ext cx="7924863" cy="8083361"/>
          </a:xfrm>
        </p:spPr>
        <p:txBody>
          <a:bodyPr wrap="square" lIns="90170" tIns="46990" rIns="90170" bIns="46990">
            <a:normAutofit/>
          </a:bodyPr>
          <a:lstStyle>
            <a:lvl1pPr eaLnBrk="1" fontAlgn="auto" latinLnBrk="0" hangingPunct="1">
              <a:defRPr sz="2400">
                <a:solidFill>
                  <a:schemeClr val="tx1"/>
                </a:solidFill>
                <a:latin typeface="Arial" panose="020B0604020202020204" pitchFamily="34" charset="0"/>
                <a:ea typeface="幼圆" panose="02010509060101010101" pitchFamily="49" charset="-122"/>
              </a:defRPr>
            </a:lvl1pPr>
            <a:lvl2pPr eaLnBrk="1" fontAlgn="auto" latinLnBrk="0" hangingPunct="1">
              <a:defRPr sz="2400">
                <a:solidFill>
                  <a:schemeClr val="tx1"/>
                </a:solidFill>
                <a:latin typeface="Arial" panose="020B0604020202020204" pitchFamily="34" charset="0"/>
                <a:ea typeface="幼圆" panose="02010509060101010101" pitchFamily="49" charset="-122"/>
              </a:defRPr>
            </a:lvl2pPr>
            <a:lvl3pPr eaLnBrk="1" fontAlgn="auto" latinLnBrk="0" hangingPunct="1">
              <a:defRPr sz="2400">
                <a:solidFill>
                  <a:schemeClr val="tx1"/>
                </a:solidFill>
                <a:latin typeface="Arial" panose="020B0604020202020204" pitchFamily="34" charset="0"/>
                <a:ea typeface="幼圆" panose="02010509060101010101" pitchFamily="49" charset="-122"/>
              </a:defRPr>
            </a:lvl3pPr>
            <a:lvl4pPr eaLnBrk="1" fontAlgn="auto" latinLnBrk="0" hangingPunct="1">
              <a:defRPr sz="2400">
                <a:solidFill>
                  <a:schemeClr val="tx1"/>
                </a:solidFill>
                <a:latin typeface="Arial" panose="020B0604020202020204" pitchFamily="34" charset="0"/>
                <a:ea typeface="幼圆" panose="02010509060101010101" pitchFamily="49" charset="-122"/>
              </a:defRPr>
            </a:lvl4pPr>
            <a:lvl5pPr eaLnBrk="1" fontAlgn="auto" latinLnBrk="0" hangingPunct="1">
              <a:defRPr sz="2400">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8288000" cy="1080135"/>
            <a:chOff x="0" y="0"/>
            <a:chExt cx="12192000" cy="720090"/>
          </a:xfrm>
        </p:grpSpPr>
        <p:pic>
          <p:nvPicPr>
            <p:cNvPr id="11" name="图片 10"/>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2" name="标题 1"/>
          <p:cNvSpPr>
            <a:spLocks noGrp="1"/>
          </p:cNvSpPr>
          <p:nvPr>
            <p:ph type="title"/>
            <p:custDataLst>
              <p:tags r:id="rId9"/>
            </p:custDataLst>
          </p:nvPr>
        </p:nvSpPr>
        <p:spPr>
          <a:xfrm>
            <a:off x="1004823" y="664851"/>
            <a:ext cx="16278356" cy="662946"/>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1004895" y="1428762"/>
            <a:ext cx="7924863" cy="571505"/>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3000" b="0" u="none" strike="noStrike" kern="1200" cap="none" spc="200" normalizeH="0" baseline="0">
                <a:solidFill>
                  <a:schemeClr val="tx1"/>
                </a:solidFill>
                <a:uFillTx/>
                <a:latin typeface="Arial" panose="020B0604020202020204" pitchFamily="34" charset="0"/>
                <a:ea typeface="幼圆" panose="02010509060101010101" pitchFamily="49" charset="-122"/>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1004888" y="2109788"/>
            <a:ext cx="7924800" cy="7402128"/>
          </a:xfrm>
        </p:spPr>
        <p:txBody>
          <a:bodyPr vert="horz" wrap="square" lIns="90170" tIns="46990" rIns="90170" bIns="46990" rtlCol="0">
            <a:normAutofit/>
          </a:bodyPr>
          <a:lstStyle>
            <a:lvl1pPr marL="342900" marR="0" lvl="0"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1028700" marR="0" lvl="1" indent="-342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2pPr>
            <a:lvl3pPr marL="1714500" marR="0" lvl="2"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3pPr>
            <a:lvl4pPr marL="2400300" marR="0" lvl="3"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4pPr>
            <a:lvl5pPr marL="3086100" marR="0" lvl="4"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9353625" y="1428762"/>
            <a:ext cx="7924863" cy="571505"/>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3000" b="0"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9353625" y="2109788"/>
            <a:ext cx="7924863" cy="7402128"/>
          </a:xfrm>
        </p:spPr>
        <p:txBody>
          <a:bodyPr vert="horz" wrap="square" lIns="90170" tIns="46990" rIns="90170" bIns="46990" rtlCol="0">
            <a:normAutofit/>
          </a:bodyPr>
          <a:lstStyle>
            <a:lvl1pPr marL="342900" marR="0" lvl="0"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1028700" marR="0" lvl="1" indent="-342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2pPr>
            <a:lvl3pPr marL="1714500" marR="0" lvl="2"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3pPr>
            <a:lvl4pPr marL="2400300" marR="0" lvl="3"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4pPr>
            <a:lvl5pPr marL="3086100" marR="0" lvl="4"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457200" y="1851660"/>
            <a:ext cx="5464884" cy="65836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7207865" y="9206865"/>
            <a:ext cx="1080135" cy="1080135"/>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8288000" cy="1080135"/>
            <a:chOff x="0" y="0"/>
            <a:chExt cx="12192000" cy="720090"/>
          </a:xfrm>
        </p:grpSpPr>
        <p:pic>
          <p:nvPicPr>
            <p:cNvPr id="9" name="图片 8"/>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2" name="标题 1"/>
          <p:cNvSpPr>
            <a:spLocks noGrp="1"/>
          </p:cNvSpPr>
          <p:nvPr>
            <p:ph type="title"/>
            <p:custDataLst>
              <p:tags r:id="rId9"/>
            </p:custDataLst>
          </p:nvPr>
        </p:nvSpPr>
        <p:spPr>
          <a:xfrm>
            <a:off x="1004895" y="664851"/>
            <a:ext cx="16278356" cy="662946"/>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1004895" y="1428762"/>
            <a:ext cx="7924863" cy="8083361"/>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vl2pPr marL="1028700" marR="0" lvl="1" indent="-342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mn-lt"/>
                <a:ea typeface="+mn-ea"/>
                <a:cs typeface="+mn-cs"/>
                <a:sym typeface="+mn-ea"/>
              </a:defRPr>
            </a:lvl2pPr>
            <a:lvl3pPr marL="1714500" marR="0" lvl="2"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mn-lt"/>
                <a:ea typeface="+mn-ea"/>
                <a:cs typeface="+mn-cs"/>
                <a:sym typeface="+mn-ea"/>
              </a:defRPr>
            </a:lvl3pPr>
            <a:lvl4pPr marL="2400300" marR="0" lvl="3"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mn-lt"/>
                <a:ea typeface="+mn-ea"/>
                <a:cs typeface="+mn-cs"/>
                <a:sym typeface="+mn-ea"/>
              </a:defRPr>
            </a:lvl4pPr>
            <a:lvl5pPr marL="3086100" marR="0" lvl="4"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9358388" y="1428762"/>
            <a:ext cx="7924863" cy="8083361"/>
          </a:xfrm>
        </p:spPr>
        <p:txBody>
          <a:bodyPr vert="horz" wrap="square" lIns="90170" tIns="46990" rIns="90170" bIns="46990" rtlCol="0">
            <a:normAutofit/>
          </a:bodyPr>
          <a:lstStyle>
            <a:lvl1pPr marL="342900" marR="0" lvl="0" indent="-342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solidFill>
                <a:uFillTx/>
                <a:latin typeface="Arial" panose="020B0604020202020204" pitchFamily="34" charset="0"/>
                <a:ea typeface="幼圆"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8288000" cy="1080135"/>
            <a:chOff x="0" y="0"/>
            <a:chExt cx="12192000" cy="720090"/>
          </a:xfrm>
        </p:grpSpPr>
        <p:pic>
          <p:nvPicPr>
            <p:cNvPr id="8" name="图片 7"/>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720090"/>
            </a:xfrm>
            <a:prstGeom prst="rect">
              <a:avLst/>
            </a:prstGeom>
          </p:spPr>
        </p:pic>
      </p:grpSp>
      <p:sp>
        <p:nvSpPr>
          <p:cNvPr id="2" name="竖排标题 1"/>
          <p:cNvSpPr>
            <a:spLocks noGrp="1"/>
          </p:cNvSpPr>
          <p:nvPr>
            <p:ph type="title" orient="vert"/>
            <p:custDataLst>
              <p:tags r:id="rId9"/>
            </p:custDataLst>
          </p:nvPr>
        </p:nvSpPr>
        <p:spPr>
          <a:xfrm>
            <a:off x="15856703" y="1428762"/>
            <a:ext cx="1426476" cy="8083361"/>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3600" b="1" i="0" u="none" strike="noStrike" kern="1200" cap="none" spc="200" normalizeH="0" baseline="0" noProof="1" dirty="0">
                <a:solidFill>
                  <a:schemeClr val="tx1"/>
                </a:solidFill>
                <a:uFillTx/>
                <a:latin typeface="Arial" panose="020B060402020202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1004888" y="1428750"/>
            <a:ext cx="14742152" cy="8083361"/>
          </a:xfrm>
        </p:spPr>
        <p:txBody>
          <a:bodyPr vert="eaVert" wrap="square">
            <a:normAutofit/>
          </a:bodyPr>
          <a:lstStyle>
            <a:lvl1pPr indent="0" eaLnBrk="1" fontAlgn="auto" latinLnBrk="0" hangingPunct="1">
              <a:defRPr>
                <a:solidFill>
                  <a:schemeClr val="tx1"/>
                </a:solidFill>
                <a:latin typeface="Arial" panose="020B0604020202020204" pitchFamily="34" charset="0"/>
                <a:ea typeface="幼圆" panose="02010509060101010101" pitchFamily="49" charset="-122"/>
              </a:defRPr>
            </a:lvl1pPr>
            <a:lvl2pPr indent="0" eaLnBrk="1" fontAlgn="auto" latinLnBrk="0" hangingPunct="1">
              <a:defRPr>
                <a:solidFill>
                  <a:schemeClr val="tx1"/>
                </a:solidFill>
                <a:latin typeface="Arial" panose="020B0604020202020204" pitchFamily="34" charset="0"/>
                <a:ea typeface="幼圆" panose="02010509060101010101" pitchFamily="49" charset="-122"/>
              </a:defRPr>
            </a:lvl2pPr>
            <a:lvl3pPr indent="0" eaLnBrk="1" fontAlgn="auto" latinLnBrk="0" hangingPunct="1">
              <a:defRPr>
                <a:solidFill>
                  <a:schemeClr val="tx1"/>
                </a:solidFill>
                <a:latin typeface="Arial" panose="020B0604020202020204" pitchFamily="34" charset="0"/>
                <a:ea typeface="幼圆" panose="02010509060101010101" pitchFamily="49" charset="-122"/>
              </a:defRPr>
            </a:lvl3pPr>
            <a:lvl4pPr indent="0" eaLnBrk="1" fontAlgn="auto" latinLnBrk="0" hangingPunct="1">
              <a:defRPr>
                <a:solidFill>
                  <a:schemeClr val="tx1"/>
                </a:solidFill>
                <a:latin typeface="Arial" panose="020B0604020202020204" pitchFamily="34" charset="0"/>
                <a:ea typeface="幼圆" panose="02010509060101010101" pitchFamily="49" charset="-122"/>
              </a:defRPr>
            </a:lvl4pPr>
            <a:lvl5pPr indent="0" eaLnBrk="1" fontAlgn="auto" latinLnBrk="0" hangingPunct="1">
              <a:defRPr>
                <a:solidFill>
                  <a:schemeClr val="tx1"/>
                </a:solidFill>
                <a:latin typeface="Arial" panose="020B060402020202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8.xml"/><Relationship Id="rId23" Type="http://schemas.openxmlformats.org/officeDocument/2006/relationships/tags" Target="../tags/tag147.xml"/><Relationship Id="rId22" Type="http://schemas.openxmlformats.org/officeDocument/2006/relationships/tags" Target="../tags/tag146.xml"/><Relationship Id="rId21" Type="http://schemas.openxmlformats.org/officeDocument/2006/relationships/tags" Target="../tags/tag145.xml"/><Relationship Id="rId20" Type="http://schemas.openxmlformats.org/officeDocument/2006/relationships/tags" Target="../tags/tag144.xml"/><Relationship Id="rId2" Type="http://schemas.openxmlformats.org/officeDocument/2006/relationships/slideLayout" Target="../slideLayouts/slideLayout2.xml"/><Relationship Id="rId19" Type="http://schemas.openxmlformats.org/officeDocument/2006/relationships/tags" Target="../tags/tag14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1004823" y="664845"/>
            <a:ext cx="16278356" cy="662946"/>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1004823" y="1442097"/>
            <a:ext cx="16278356" cy="8083361"/>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1319613" y="9524750"/>
            <a:ext cx="4050000" cy="475200"/>
          </a:xfrm>
          <a:prstGeom prst="rect">
            <a:avLst/>
          </a:prstGeom>
        </p:spPr>
        <p:txBody>
          <a:bodyPr vert="horz" wrap="square" lIns="91440" tIns="45720" rIns="91440" bIns="45720" rtlCol="0" anchor="ctr">
            <a:normAutofit/>
          </a:bodyPr>
          <a:lstStyle>
            <a:lvl1pPr algn="l">
              <a:defRPr sz="1800">
                <a:solidFill>
                  <a:schemeClr val="tx1">
                    <a:tint val="75000"/>
                  </a:schemeClr>
                </a:solidFill>
                <a:latin typeface="Arial" panose="020B060402020202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6174000" y="9524750"/>
            <a:ext cx="5940000" cy="475200"/>
          </a:xfrm>
          <a:prstGeom prst="rect">
            <a:avLst/>
          </a:prstGeom>
        </p:spPr>
        <p:txBody>
          <a:bodyPr vert="horz" wrap="square" lIns="91440" tIns="45720" rIns="91440" bIns="45720" rtlCol="0" anchor="ctr">
            <a:normAutofit/>
          </a:bodyPr>
          <a:lstStyle>
            <a:lvl1pPr algn="ctr">
              <a:defRPr sz="1800">
                <a:solidFill>
                  <a:schemeClr val="tx1">
                    <a:tint val="75000"/>
                  </a:schemeClr>
                </a:solidFill>
                <a:latin typeface="Arial" panose="020B0604020202020204" pitchFamily="34" charset="0"/>
                <a:ea typeface="幼圆" panose="02010509060101010101" pitchFamily="49"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12915900" y="9524750"/>
            <a:ext cx="4050000" cy="475200"/>
          </a:xfrm>
          <a:prstGeom prst="rect">
            <a:avLst/>
          </a:prstGeom>
        </p:spPr>
        <p:txBody>
          <a:bodyPr vert="horz" wrap="square" lIns="91440" tIns="45720" rIns="91440" bIns="45720" rtlCol="0" anchor="ctr">
            <a:normAutofit/>
          </a:bodyPr>
          <a:lstStyle>
            <a:lvl1pPr algn="r">
              <a:defRPr sz="1800">
                <a:solidFill>
                  <a:schemeClr val="tx1">
                    <a:tint val="75000"/>
                  </a:schemeClr>
                </a:solidFill>
                <a:latin typeface="Arial" panose="020B0604020202020204" pitchFamily="34" charset="0"/>
                <a:ea typeface="幼圆" panose="02010509060101010101" pitchFamily="49"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1371600" rtl="0" eaLnBrk="1" fontAlgn="auto" latinLnBrk="0" hangingPunct="1">
        <a:lnSpc>
          <a:spcPct val="100000"/>
        </a:lnSpc>
        <a:spcBef>
          <a:spcPct val="0"/>
        </a:spcBef>
        <a:buNone/>
        <a:defRPr sz="3600" b="1" u="none" strike="noStrike" kern="1200" cap="none" spc="200" normalizeH="0">
          <a:solidFill>
            <a:schemeClr val="tx1"/>
          </a:solidFill>
          <a:uFillTx/>
          <a:latin typeface="Arial" panose="020B0604020202020204" pitchFamily="34" charset="0"/>
          <a:ea typeface="幼圆" panose="02010509060101010101" pitchFamily="49" charset="-122"/>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400" u="none" strike="noStrike" kern="1200" cap="none" spc="150" normalizeH="0" baseline="0">
          <a:solidFill>
            <a:schemeClr val="tx1"/>
          </a:solidFill>
          <a:uFillTx/>
          <a:latin typeface="Arial" panose="020B0604020202020204" pitchFamily="34" charset="0"/>
          <a:ea typeface="幼圆" panose="02010509060101010101" pitchFamily="49" charset="-122"/>
          <a:cs typeface="+mn-cs"/>
        </a:defRPr>
      </a:lvl1pPr>
      <a:lvl2pPr marL="1028700" indent="-342900" algn="l" defTabSz="1371600" rtl="0" eaLnBrk="1" fontAlgn="auto" latinLnBrk="0" hangingPunct="1">
        <a:lnSpc>
          <a:spcPct val="130000"/>
        </a:lnSpc>
        <a:spcBef>
          <a:spcPts val="0"/>
        </a:spcBef>
        <a:spcAft>
          <a:spcPts val="1000"/>
        </a:spcAft>
        <a:buFont typeface="Arial" panose="020B0604020202020204" pitchFamily="34" charset="0"/>
        <a:buChar char="•"/>
        <a:tabLst>
          <a:tab pos="2414905" algn="l"/>
        </a:tabLst>
        <a:defRPr sz="2400" u="none" strike="noStrike" kern="1200" cap="none" spc="150" normalizeH="0" baseline="0">
          <a:solidFill>
            <a:schemeClr val="tx1"/>
          </a:solidFill>
          <a:uFillTx/>
          <a:latin typeface="Arial" panose="020B0604020202020204" pitchFamily="34" charset="0"/>
          <a:ea typeface="幼圆" panose="02010509060101010101" pitchFamily="49" charset="-122"/>
          <a:cs typeface="+mn-cs"/>
        </a:defRPr>
      </a:lvl2pPr>
      <a:lvl3pPr marL="17145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400" u="none" strike="noStrike" kern="1200" cap="none" spc="150" normalizeH="0" baseline="0">
          <a:solidFill>
            <a:schemeClr val="tx1"/>
          </a:solidFill>
          <a:uFillTx/>
          <a:latin typeface="Arial" panose="020B0604020202020204" pitchFamily="34" charset="0"/>
          <a:ea typeface="幼圆" panose="02010509060101010101" pitchFamily="49" charset="-122"/>
          <a:cs typeface="+mn-cs"/>
        </a:defRPr>
      </a:lvl3pPr>
      <a:lvl4pPr marL="24003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400" u="none" strike="noStrike" kern="1200" cap="none" spc="150" normalizeH="0" baseline="0">
          <a:solidFill>
            <a:schemeClr val="tx1"/>
          </a:solidFill>
          <a:uFillTx/>
          <a:latin typeface="Arial" panose="020B0604020202020204" pitchFamily="34" charset="0"/>
          <a:ea typeface="幼圆" panose="02010509060101010101" pitchFamily="49" charset="-122"/>
          <a:cs typeface="+mn-cs"/>
        </a:defRPr>
      </a:lvl4pPr>
      <a:lvl5pPr marL="30861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400" u="none" strike="noStrike" kern="1200" cap="none" spc="150" normalizeH="0" baseline="0">
          <a:solidFill>
            <a:schemeClr val="tx1"/>
          </a:solidFill>
          <a:uFillTx/>
          <a:latin typeface="Arial" panose="020B0604020202020204" pitchFamily="34" charset="0"/>
          <a:ea typeface="幼圆" panose="02010509060101010101" pitchFamily="49" charset="-122"/>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tags" Target="../tags/tag15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14"/>
            <p:custDataLst>
              <p:tags r:id="rId1"/>
            </p:custDataLst>
          </p:nvPr>
        </p:nvSpPr>
        <p:spPr>
          <a:xfrm>
            <a:off x="1319615" y="1440782"/>
            <a:ext cx="9157552" cy="1817247"/>
          </a:xfrm>
        </p:spPr>
        <p:txBody>
          <a:bodyPr>
            <a:normAutofit/>
          </a:bodyPr>
          <a:lstStyle/>
          <a:p>
            <a:r>
              <a:rPr lang="en-US" altLang="zh-CN" sz="4400" dirty="0">
                <a:ln>
                  <a:noFill/>
                </a:ln>
                <a:solidFill>
                  <a:schemeClr val="tx1">
                    <a:lumMod val="85000"/>
                    <a:lumOff val="15000"/>
                  </a:schemeClr>
                </a:solidFill>
                <a:effectLst/>
                <a:uFillTx/>
                <a:ea typeface="汉仪乐喵体W" charset="0"/>
              </a:rPr>
              <a:t>Oral Enalish</a:t>
            </a:r>
            <a:br>
              <a:rPr lang="en-US" altLang="zh-CN" sz="4400" dirty="0">
                <a:ln>
                  <a:noFill/>
                </a:ln>
                <a:solidFill>
                  <a:schemeClr val="tx1">
                    <a:lumMod val="85000"/>
                    <a:lumOff val="15000"/>
                  </a:schemeClr>
                </a:solidFill>
                <a:effectLst/>
                <a:uFillTx/>
                <a:ea typeface="汉仪乐喵体W" charset="0"/>
              </a:rPr>
            </a:br>
            <a:r>
              <a:rPr lang="en-US" altLang="zh-CN" sz="4400" dirty="0">
                <a:ln>
                  <a:noFill/>
                </a:ln>
                <a:solidFill>
                  <a:schemeClr val="tx1">
                    <a:lumMod val="85000"/>
                    <a:lumOff val="15000"/>
                  </a:schemeClr>
                </a:solidFill>
                <a:effectLst/>
                <a:uFillTx/>
                <a:ea typeface="汉仪乐喵体W" charset="0"/>
              </a:rPr>
              <a:t>Presentation Skills</a:t>
            </a:r>
            <a:endParaRPr sz="4400"/>
          </a:p>
        </p:txBody>
      </p:sp>
      <p:sp>
        <p:nvSpPr>
          <p:cNvPr id="4" name="标题 5"/>
          <p:cNvSpPr>
            <a:spLocks noGrp="1"/>
          </p:cNvSpPr>
          <p:nvPr>
            <p:custDataLst>
              <p:tags r:id="rId2"/>
            </p:custDataLst>
          </p:nvPr>
        </p:nvSpPr>
        <p:spPr>
          <a:xfrm>
            <a:off x="1319615" y="2821907"/>
            <a:ext cx="8998802" cy="2669733"/>
          </a:xfrm>
          <a:prstGeom prst="rect">
            <a:avLst/>
          </a:prstGeom>
        </p:spPr>
        <p:txBody>
          <a:bodyPr vert="horz" wrap="square" lIns="0" tIns="0" rIns="0" bIns="0" rtlCol="0" anchor="ctr" anchorCtr="0">
            <a:normAutofit fontScale="50000"/>
          </a:bodyPr>
          <a:lstStyle>
            <a:lvl1pPr algn="l" defTabSz="1371600" rtl="0" eaLnBrk="1" fontAlgn="auto" latinLnBrk="0" hangingPunct="1">
              <a:lnSpc>
                <a:spcPct val="100000"/>
              </a:lnSpc>
              <a:spcBef>
                <a:spcPct val="0"/>
              </a:spcBef>
              <a:buNone/>
              <a:defRPr lang="zh-CN" altLang="en-US" sz="8100" b="0" u="none" strike="noStrike" kern="1200" cap="none" spc="600" normalizeH="0" baseline="0">
                <a:ln>
                  <a:noFill/>
                </a:ln>
                <a:solidFill>
                  <a:schemeClr val="tx1">
                    <a:lumMod val="85000"/>
                    <a:lumOff val="15000"/>
                  </a:schemeClr>
                </a:solidFill>
                <a:effectLst/>
                <a:uLnTx/>
                <a:uFillTx/>
                <a:latin typeface="Arial" panose="020B0604020202020204" pitchFamily="34" charset="0"/>
                <a:ea typeface="汉仪乐喵体W" panose="00020600040101010101" pitchFamily="18" charset="-122"/>
                <a:cs typeface="+mj-cs"/>
              </a:defRPr>
            </a:lvl1pPr>
          </a:lstStyle>
          <a:p>
            <a:r>
              <a:rPr lang="en-US" altLang="zh-CN" sz="16000" b="1" dirty="0">
                <a:ln>
                  <a:noFill/>
                </a:ln>
                <a:solidFill>
                  <a:srgbClr val="00B050"/>
                </a:solidFill>
                <a:effectLst/>
                <a:uFillTx/>
                <a:ea typeface="汉仪乐喵体W" charset="0"/>
              </a:rPr>
              <a:t>International Friends Project</a:t>
            </a:r>
            <a:endParaRPr sz="16000" b="1">
              <a:solidFill>
                <a:srgbClr val="00B050"/>
              </a:solidFill>
            </a:endParaRPr>
          </a:p>
        </p:txBody>
      </p:sp>
      <p:sp>
        <p:nvSpPr>
          <p:cNvPr id="8" name="文本框 7"/>
          <p:cNvSpPr txBox="1"/>
          <p:nvPr userDrawn="1"/>
        </p:nvSpPr>
        <p:spPr>
          <a:xfrm>
            <a:off x="1319689" y="5657050"/>
            <a:ext cx="2514600" cy="460375"/>
          </a:xfrm>
          <a:prstGeom prst="rect">
            <a:avLst/>
          </a:prstGeom>
          <a:solidFill>
            <a:srgbClr val="92D050">
              <a:alpha val="100000"/>
            </a:srgbClr>
          </a:solidFill>
        </p:spPr>
        <p:txBody>
          <a:bodyPr wrap="none" rtlCol="0">
            <a:spAutoFit/>
          </a:bodyPr>
          <a:p>
            <a:r>
              <a:rPr lang="en-US" altLang="zh-CN" sz="2400">
                <a:solidFill>
                  <a:srgbClr val="FFFFFF"/>
                </a:solidFill>
              </a:rPr>
              <a:t>Professor Thayer</a:t>
            </a:r>
            <a:endParaRPr lang="zh-CN" altLang="en-US" sz="2400">
              <a:solidFill>
                <a:srgbClr val="FFFFFF"/>
              </a:solidFill>
            </a:endParaRPr>
          </a:p>
        </p:txBody>
      </p:sp>
      <p:sp>
        <p:nvSpPr>
          <p:cNvPr id="9" name="文本框 8"/>
          <p:cNvSpPr txBox="1"/>
          <p:nvPr userDrawn="1"/>
        </p:nvSpPr>
        <p:spPr>
          <a:xfrm>
            <a:off x="1374642" y="7403300"/>
            <a:ext cx="3916680" cy="1568450"/>
          </a:xfrm>
          <a:prstGeom prst="rect">
            <a:avLst/>
          </a:prstGeom>
        </p:spPr>
        <p:txBody>
          <a:bodyPr wrap="none" rtlCol="0">
            <a:spAutoFit/>
          </a:bodyPr>
          <a:p>
            <a:r>
              <a:rPr lang="en-US" altLang="zh-CN" sz="4000"/>
              <a:t>Eason</a:t>
            </a:r>
            <a:endParaRPr lang="en-US" altLang="zh-CN" sz="4000"/>
          </a:p>
          <a:p>
            <a:r>
              <a:rPr lang="en-US" altLang="zh-CN" sz="2800">
                <a:solidFill>
                  <a:srgbClr val="898989"/>
                </a:solidFill>
              </a:rPr>
              <a:t>Student lD</a:t>
            </a:r>
            <a:r>
              <a:rPr lang="en-US" altLang="zh-CN" sz="2800"/>
              <a:t> 3123358222</a:t>
            </a:r>
            <a:endParaRPr lang="en-US" altLang="zh-CN" sz="2800"/>
          </a:p>
          <a:p>
            <a:r>
              <a:rPr lang="en-US" altLang="zh-CN" sz="2800"/>
              <a:t>Spring Semester 2024</a:t>
            </a:r>
            <a:endParaRPr lang="zh-CN" altLang="en-US" sz="28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1F1"/>
        </a:solidFill>
        <a:effectLst/>
      </p:bgPr>
    </p:bg>
    <p:spTree>
      <p:nvGrpSpPr>
        <p:cNvPr id="1" name=""/>
        <p:cNvGrpSpPr/>
        <p:nvPr/>
      </p:nvGrpSpPr>
      <p:grpSpPr/>
      <p:sp>
        <p:nvSpPr>
          <p:cNvPr id="4" name="标题 5"/>
          <p:cNvSpPr>
            <a:spLocks noGrp="1"/>
          </p:cNvSpPr>
          <p:nvPr>
            <p:custDataLst>
              <p:tags r:id="rId1"/>
            </p:custDataLst>
          </p:nvPr>
        </p:nvSpPr>
        <p:spPr>
          <a:xfrm>
            <a:off x="1572787" y="609600"/>
            <a:ext cx="11189552" cy="2155383"/>
          </a:xfrm>
          <a:prstGeom prst="rect">
            <a:avLst/>
          </a:prstGeom>
        </p:spPr>
        <p:txBody>
          <a:bodyPr vert="horz" wrap="square" lIns="0" tIns="0" rIns="0" bIns="0" rtlCol="0" anchor="ctr" anchorCtr="0">
            <a:normAutofit fontScale="40000"/>
          </a:bodyPr>
          <a:lstStyle>
            <a:lvl1pPr algn="l" defTabSz="1371600" rtl="0" eaLnBrk="1" fontAlgn="auto" latinLnBrk="0" hangingPunct="1">
              <a:lnSpc>
                <a:spcPct val="100000"/>
              </a:lnSpc>
              <a:spcBef>
                <a:spcPct val="0"/>
              </a:spcBef>
              <a:buNone/>
              <a:defRPr lang="zh-CN" altLang="en-US" sz="8100" b="0" u="none" strike="noStrike" kern="1200" cap="none" spc="600" normalizeH="0" baseline="0">
                <a:ln>
                  <a:noFill/>
                </a:ln>
                <a:solidFill>
                  <a:schemeClr val="tx1">
                    <a:lumMod val="85000"/>
                    <a:lumOff val="15000"/>
                  </a:schemeClr>
                </a:solidFill>
                <a:effectLst/>
                <a:uLnTx/>
                <a:uFillTx/>
                <a:latin typeface="Arial" panose="020B0604020202020204" pitchFamily="34" charset="0"/>
                <a:ea typeface="汉仪乐喵体W" panose="00020600040101010101" pitchFamily="18" charset="-122"/>
                <a:cs typeface="+mj-cs"/>
              </a:defRPr>
            </a:lvl1pPr>
          </a:lstStyle>
          <a:p>
            <a:r>
              <a:rPr lang="en-US" altLang="zh-CN" sz="16000" b="1" dirty="0">
                <a:ln>
                  <a:noFill/>
                </a:ln>
                <a:solidFill>
                  <a:srgbClr val="00B050"/>
                </a:solidFill>
                <a:effectLst/>
                <a:uFillTx/>
                <a:ea typeface="汉仪乐喵体W" charset="0"/>
              </a:rPr>
              <a:t>My International Friend </a:t>
            </a:r>
            <a:r>
              <a:rPr lang="en-US" altLang="zh-CN" sz="16000" dirty="0">
                <a:ln>
                  <a:noFill/>
                </a:ln>
                <a:solidFill>
                  <a:srgbClr val="00B050"/>
                </a:solidFill>
                <a:effectLst/>
                <a:uFillTx/>
                <a:ea typeface="汉仪乐喵体W" charset="0"/>
              </a:rPr>
              <a:t>at Innovation Harbor</a:t>
            </a:r>
          </a:p>
        </p:txBody>
      </p:sp>
      <p:sp>
        <p:nvSpPr>
          <p:cNvPr id="9" name="文本框 8"/>
          <p:cNvSpPr txBox="1"/>
          <p:nvPr userDrawn="1"/>
        </p:nvSpPr>
        <p:spPr>
          <a:xfrm>
            <a:off x="7295674" y="2764917"/>
            <a:ext cx="10100119" cy="6321933"/>
          </a:xfrm>
          <a:prstGeom prst="rect">
            <a:avLst/>
          </a:prstGeom>
        </p:spPr>
        <p:txBody>
          <a:bodyPr wrap="square" rtlCol="0">
            <a:noAutofit/>
          </a:bodyPr>
          <a:p>
            <a:pPr algn="just">
              <a:lnSpc>
                <a:spcPct val="110000"/>
              </a:lnSpc>
              <a:spcAft>
                <a:spcPts val="1200"/>
              </a:spcAft>
            </a:pPr>
            <a:r>
              <a:rPr lang="en-US" altLang="zh-CN" sz="2800" spc="10">
                <a:solidFill>
                  <a:schemeClr val="tx1"/>
                </a:solidFill>
              </a:rPr>
              <a:t>My friend Oleg is a 17</a:t>
            </a:r>
            <a:r>
              <a:rPr lang="zh-CN" altLang="en-US" sz="2800" spc="10">
                <a:solidFill>
                  <a:schemeClr val="tx1"/>
                </a:solidFill>
              </a:rPr>
              <a:t>-</a:t>
            </a:r>
            <a:r>
              <a:rPr lang="en-US" altLang="zh-CN" sz="2800" spc="10">
                <a:solidFill>
                  <a:schemeClr val="tx1"/>
                </a:solidFill>
              </a:rPr>
              <a:t>year</a:t>
            </a:r>
            <a:r>
              <a:rPr lang="zh-CN" altLang="en-US" sz="2800" spc="10">
                <a:solidFill>
                  <a:schemeClr val="tx1"/>
                </a:solidFill>
              </a:rPr>
              <a:t>-</a:t>
            </a:r>
            <a:r>
              <a:rPr lang="en-US" altLang="zh-CN" sz="2800" spc="10">
                <a:solidFill>
                  <a:schemeClr val="tx1"/>
                </a:solidFill>
              </a:rPr>
              <a:t>old student from Moscow, Russia. He arrived here last October but only stayed for a few months before moving on to Beijing. </a:t>
            </a:r>
            <a:endParaRPr lang="en-US" altLang="zh-CN" sz="2800" spc="10">
              <a:solidFill>
                <a:schemeClr val="tx1"/>
              </a:solidFill>
            </a:endParaRPr>
          </a:p>
          <a:p>
            <a:pPr algn="just">
              <a:lnSpc>
                <a:spcPct val="110000"/>
              </a:lnSpc>
              <a:spcAft>
                <a:spcPts val="1200"/>
              </a:spcAft>
            </a:pPr>
            <a:r>
              <a:rPr lang="en-US" altLang="zh-CN" sz="2800" spc="10">
                <a:solidFill>
                  <a:schemeClr val="tx1"/>
                </a:solidFill>
              </a:rPr>
              <a:t>He majors in computer science, just like me. Interestingly, he speaks Chinese with his tutor, which really surprised me.We discussed food, and he mentioned that the local cuisine here is a bit spicy for his taste, as Russians generally prefer sweet flavors. Oleg has traveled to many places in Xi'an and Chongqing with his Russian friends, but he also enjoys playing basketball with some Chinese friends. He informed me that there is a significant number of Russian students here.</a:t>
            </a:r>
            <a:endParaRPr lang="en-US" altLang="zh-CN" sz="2800" spc="10">
              <a:solidFill>
                <a:schemeClr val="tx1"/>
              </a:solidFill>
            </a:endParaRPr>
          </a:p>
          <a:p>
            <a:pPr algn="just">
              <a:lnSpc>
                <a:spcPct val="110000"/>
              </a:lnSpc>
              <a:spcAft>
                <a:spcPts val="1200"/>
              </a:spcAft>
            </a:pPr>
            <a:r>
              <a:rPr lang="en-US" altLang="zh-CN" sz="2800" spc="10">
                <a:solidFill>
                  <a:schemeClr val="tx1"/>
                </a:solidFill>
              </a:rPr>
              <a:t>In his daily life, Oleg occasionally plays video games, but he prefers exploring the city over gaming. Finally, we exchanged our WeChat details.</a:t>
            </a:r>
          </a:p>
        </p:txBody>
      </p:sp>
      <p:pic>
        <p:nvPicPr>
          <p:cNvPr id="5" name="图片 4" descr="upload_post_object_v2_715410740"/>
          <p:cNvPicPr>
            <a:picLocks noChangeAspect="1"/>
          </p:cNvPicPr>
          <p:nvPr/>
        </p:nvPicPr>
        <p:blipFill>
          <a:blip r:embed="rId2"/>
          <a:stretch>
            <a:fillRect/>
          </a:stretch>
        </p:blipFill>
        <p:spPr>
          <a:xfrm>
            <a:off x="1257300" y="3633930"/>
            <a:ext cx="5654675" cy="4241006"/>
          </a:xfrm>
          <a:prstGeom prst="rect">
            <a:avLst/>
          </a:prstGeom>
        </p:spPr>
      </p:pic>
      <p:pic>
        <p:nvPicPr>
          <p:cNvPr id="7" name="图片 6" descr="upload_post_object_v2_742947615"/>
          <p:cNvPicPr>
            <a:picLocks noChangeAspect="1"/>
          </p:cNvPicPr>
          <p:nvPr/>
        </p:nvPicPr>
        <p:blipFill>
          <a:blip r:embed="rId3"/>
          <a:stretch>
            <a:fillRect/>
          </a:stretch>
        </p:blipFill>
        <p:spPr>
          <a:xfrm>
            <a:off x="13693331" y="887254"/>
            <a:ext cx="2400300" cy="1600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F1F1"/>
        </a:solidFill>
        <a:effectLst/>
      </p:bgPr>
    </p:bg>
    <p:spTree>
      <p:nvGrpSpPr>
        <p:cNvPr id="1" name=""/>
        <p:cNvGrpSpPr/>
        <p:nvPr/>
      </p:nvGrpSpPr>
      <p:grpSpPr/>
      <p:sp>
        <p:nvSpPr>
          <p:cNvPr id="4" name="标题 5"/>
          <p:cNvSpPr>
            <a:spLocks noGrp="1"/>
          </p:cNvSpPr>
          <p:nvPr>
            <p:custDataLst>
              <p:tags r:id="rId1"/>
            </p:custDataLst>
          </p:nvPr>
        </p:nvSpPr>
        <p:spPr>
          <a:xfrm>
            <a:off x="3549224" y="118949"/>
            <a:ext cx="11189552" cy="1131446"/>
          </a:xfrm>
          <a:prstGeom prst="rect">
            <a:avLst/>
          </a:prstGeom>
        </p:spPr>
        <p:txBody>
          <a:bodyPr vert="horz" wrap="square" lIns="0" tIns="0" rIns="0" bIns="0" rtlCol="0" anchor="ctr" anchorCtr="0">
            <a:noAutofit/>
          </a:bodyPr>
          <a:lstStyle>
            <a:lvl1pPr algn="l" defTabSz="1371600" rtl="0" eaLnBrk="1" fontAlgn="auto" latinLnBrk="0" hangingPunct="1">
              <a:lnSpc>
                <a:spcPct val="100000"/>
              </a:lnSpc>
              <a:spcBef>
                <a:spcPct val="0"/>
              </a:spcBef>
              <a:buNone/>
              <a:defRPr lang="zh-CN" altLang="en-US" sz="8100" b="0" u="none" strike="noStrike" kern="1200" cap="none" spc="600" normalizeH="0" baseline="0">
                <a:ln>
                  <a:noFill/>
                </a:ln>
                <a:solidFill>
                  <a:schemeClr val="tx1">
                    <a:lumMod val="85000"/>
                    <a:lumOff val="15000"/>
                  </a:schemeClr>
                </a:solidFill>
                <a:effectLst/>
                <a:uLnTx/>
                <a:uFillTx/>
                <a:latin typeface="Arial" panose="020B0604020202020204" pitchFamily="34" charset="0"/>
                <a:ea typeface="汉仪乐喵体W" panose="00020600040101010101" pitchFamily="18" charset="-122"/>
                <a:cs typeface="+mj-cs"/>
              </a:defRPr>
            </a:lvl1pPr>
          </a:lstStyle>
          <a:p>
            <a:pPr algn="ctr"/>
            <a:r>
              <a:rPr lang="en-US" altLang="zh-CN" sz="6400" b="1" dirty="0">
                <a:ln>
                  <a:noFill/>
                </a:ln>
                <a:solidFill>
                  <a:srgbClr val="00B050"/>
                </a:solidFill>
                <a:effectLst/>
                <a:uFillTx/>
                <a:ea typeface="汉仪乐喵体W" charset="0"/>
              </a:rPr>
              <a:t>Personal reflection</a:t>
            </a:r>
            <a:endParaRPr sz="6400"/>
          </a:p>
        </p:txBody>
      </p:sp>
      <p:sp>
        <p:nvSpPr>
          <p:cNvPr id="9" name="文本框 8"/>
          <p:cNvSpPr txBox="1"/>
          <p:nvPr userDrawn="1"/>
        </p:nvSpPr>
        <p:spPr>
          <a:xfrm>
            <a:off x="161925" y="1250443"/>
            <a:ext cx="17964150" cy="8831770"/>
          </a:xfrm>
          <a:prstGeom prst="rect">
            <a:avLst/>
          </a:prstGeom>
        </p:spPr>
        <p:txBody>
          <a:bodyPr wrap="square" rtlCol="0">
            <a:noAutofit/>
          </a:bodyPr>
          <a:p>
            <a:pPr algn="just">
              <a:lnSpc>
                <a:spcPct val="100000"/>
              </a:lnSpc>
              <a:spcAft>
                <a:spcPts val="600"/>
              </a:spcAft>
            </a:pPr>
            <a:r>
              <a:rPr lang="en-US" altLang="zh-CN" sz="2800">
                <a:solidFill>
                  <a:schemeClr val="tx1"/>
                </a:solidFill>
              </a:rPr>
              <a:t>From this project, I didn't just finish some work, but also made a friend from another country. At first, I felt nervous about talking to someone new, especially someone who wasn't from around here. The different languages and customs, and not knowing what to expect, made saying 'hi' seem really hard. But after I took a moment to calm down and forced myself to try something new, I said that first 'hi,' and it led to lots of cool experiences.</a:t>
            </a:r>
            <a:endParaRPr lang="en-US" altLang="zh-CN" sz="2800">
              <a:solidFill>
                <a:schemeClr val="tx1"/>
              </a:solidFill>
            </a:endParaRPr>
          </a:p>
          <a:p>
            <a:pPr algn="just">
              <a:lnSpc>
                <a:spcPct val="100000"/>
              </a:lnSpc>
              <a:spcAft>
                <a:spcPts val="600"/>
              </a:spcAft>
            </a:pPr>
            <a:r>
              <a:rPr lang="en-US" altLang="zh-CN" sz="2800">
                <a:solidFill>
                  <a:schemeClr val="tx1"/>
                </a:solidFill>
              </a:rPr>
              <a:t>Having a friend from a different place is great because they bring a lot of variety into our lives. They show us their own special stories, ways of doing things, and ways of thinking that are different from ours. Their home has its own unique features and past that shapes how they see the world. Their traditions and habits give us a glimpse into a lifestyle we might have only heard about or seen in films. </a:t>
            </a:r>
            <a:endParaRPr lang="en-US" altLang="zh-CN" sz="2800">
              <a:solidFill>
                <a:schemeClr val="tx1"/>
              </a:solidFill>
            </a:endParaRPr>
          </a:p>
          <a:p>
            <a:pPr algn="just">
              <a:lnSpc>
                <a:spcPct val="100000"/>
              </a:lnSpc>
              <a:spcAft>
                <a:spcPts val="600"/>
              </a:spcAft>
            </a:pPr>
            <a:r>
              <a:rPr lang="en-US" altLang="zh-CN" sz="2800">
                <a:solidFill>
                  <a:schemeClr val="tx1"/>
                </a:solidFill>
              </a:rPr>
              <a:t>Chatting with someone from another country can also be a way to connect. Even if we don't speak the same language, trying to understand each other shows how strong friendship can be. We both learn and grow by picking up new words and sayings, which makes our language skills better and helps us see how amazing language can be.</a:t>
            </a:r>
            <a:endParaRPr lang="en-US" altLang="zh-CN" sz="2800">
              <a:solidFill>
                <a:schemeClr val="tx1"/>
              </a:solidFill>
            </a:endParaRPr>
          </a:p>
          <a:p>
            <a:pPr algn="just">
              <a:lnSpc>
                <a:spcPct val="100000"/>
              </a:lnSpc>
              <a:spcAft>
                <a:spcPts val="600"/>
              </a:spcAft>
            </a:pPr>
            <a:r>
              <a:rPr lang="en-US" altLang="zh-CN" sz="2800">
                <a:solidFill>
                  <a:schemeClr val="tx1"/>
                </a:solidFill>
              </a:rPr>
              <a:t>A friend from far away is more than just a friend; they're like a tour guide to places we've never been. They help us see things in a new way, teaching us about the world and different viewpoints that make us think differently. They help us see how big the world is and how we're all connected.</a:t>
            </a:r>
            <a:endParaRPr lang="en-US" altLang="zh-CN" sz="2800">
              <a:solidFill>
                <a:schemeClr val="tx1"/>
              </a:solidFill>
            </a:endParaRPr>
          </a:p>
          <a:p>
            <a:pPr algn="just">
              <a:lnSpc>
                <a:spcPct val="100000"/>
              </a:lnSpc>
              <a:spcAft>
                <a:spcPts val="600"/>
              </a:spcAft>
            </a:pPr>
            <a:r>
              <a:rPr lang="en-US" altLang="zh-CN" sz="2800">
                <a:solidFill>
                  <a:schemeClr val="tx1"/>
                </a:solidFill>
              </a:rPr>
              <a:t>To sum it up, making a friend from another country is like being invited on an adventure. It's a chance to learn more, to celebrate the things that make us different as people and as groups. It's a way to leave our comfort zones and have real conversations that can bring us closer and help us understand each other better. It's an experience that can change how we see the world and make us kinder, more open people who care about everyone.</a:t>
            </a:r>
            <a:endParaRPr lang="en-US" altLang="zh-CN" sz="2800">
              <a:solidFill>
                <a:schemeClr val="tx1"/>
              </a:soli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44"/>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44"/>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TAG_VERSION" val="1.0"/>
  <p:tag name="KSO_WM_BEAUTIFY_FLAG" val="#wm#"/>
  <p:tag name="KSO_WM_TEMPLATE_CATEGORY" val="custom"/>
  <p:tag name="KSO_WM_TEMPLATE_INDEX" val="20204344"/>
  <p:tag name="KSO_WM_TEMPLATE_SUBCATEGORY" val="0"/>
  <p:tag name="KSO_WM_TEMPLATE_MASTER_TYPE" val="1"/>
  <p:tag name="KSO_WM_TEMPLATE_COLOR_TYPE" val="1"/>
  <p:tag name="KSO_WM_TEMPLATE_MASTER_THUMB_INDEX" val="12"/>
  <p:tag name="KSO_WM_TEMPLATE_THUMBS_INDEX" val="1、4、7、9、10、11、13、15、16、17、18、19、22、27、32、37、4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TEMPLATE_CATEGORY" val="custom"/>
  <p:tag name="KSO_WM_TEMPLATE_INDEX" val="20204344"/>
  <p:tag name="KSO_WM_UNIT_ID" val="custom20204344_1*a*1"/>
  <p:tag name="KSO_WM_UNIT_PRESET_TEXT" val="儿童教育培训"/>
  <p:tag name="KSO_WM_UNIT_ISNUMDGMTITL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TEMPLATE_CATEGORY" val="custom"/>
  <p:tag name="KSO_WM_TEMPLATE_INDEX" val="20204344"/>
  <p:tag name="KSO_WM_UNIT_ID" val="custom20204344_1*a*1"/>
  <p:tag name="KSO_WM_UNIT_PRESET_TEXT" val="儿童教育培训"/>
  <p:tag name="KSO_WM_UNIT_ISNUMDGMTITLE" val="0"/>
</p:tagLst>
</file>

<file path=ppt/tags/tag151.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2"/>
  <p:tag name="KSO_WM_SLIDE_TYPE" val="title"/>
  <p:tag name="KSO_WM_SLIDE_SUBTYPE" val="pureTxt"/>
  <p:tag name="KSO_WM_TEMPLATE_MASTER_TYPE" val="1"/>
  <p:tag name="KSO_WM_TEMPLATE_COLOR_TYPE" val="1"/>
  <p:tag name="KSO_WM_TEMPLATE_CATEGORY" val="custom"/>
  <p:tag name="KSO_WM_TEMPLATE_INDEX" val="20204344"/>
  <p:tag name="KSO_WM_SLIDE_ID" val="custom20204344_1"/>
  <p:tag name="KSO_WM_TEMPLATE_MASTER_THUMB_INDEX" val="12"/>
  <p:tag name="KSO_WM_TEMPLATE_THUMBS_INDEX" val="1、4、7、9、10、11、13、16、19、22、26、31、36、41、44"/>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TEMPLATE_CATEGORY" val="custom"/>
  <p:tag name="KSO_WM_TEMPLATE_INDEX" val="20204344"/>
  <p:tag name="KSO_WM_UNIT_ID" val="custom20204344_1*a*1"/>
  <p:tag name="KSO_WM_UNIT_PRESET_TEXT" val="儿童教育培训"/>
  <p:tag name="KSO_WM_UNIT_ISNUMDGMTITLE" val="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TEMPLATE_CATEGORY" val="custom"/>
  <p:tag name="KSO_WM_TEMPLATE_INDEX" val="20204344"/>
  <p:tag name="KSO_WM_UNIT_ID" val="custom20204344_1*a*1"/>
  <p:tag name="KSO_WM_UNIT_PRESET_TEXT" val="儿童教育培训"/>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4344">
      <a:dk1>
        <a:srgbClr val="000000"/>
      </a:dk1>
      <a:lt1>
        <a:srgbClr val="FFFFFF"/>
      </a:lt1>
      <a:dk2>
        <a:srgbClr val="E8F1F1"/>
      </a:dk2>
      <a:lt2>
        <a:srgbClr val="FBFCFC"/>
      </a:lt2>
      <a:accent1>
        <a:srgbClr val="57918E"/>
      </a:accent1>
      <a:accent2>
        <a:srgbClr val="4F889D"/>
      </a:accent2>
      <a:accent3>
        <a:srgbClr val="547DA5"/>
      </a:accent3>
      <a:accent4>
        <a:srgbClr val="656FA2"/>
      </a:accent4>
      <a:accent5>
        <a:srgbClr val="7B6291"/>
      </a:accent5>
      <a:accent6>
        <a:srgbClr val="90577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2878</Words>
  <Application>WPS Office WWO_wpscloud_20240314190639-394e1dcf9b</Application>
  <PresentationFormat>On-screen Show (4:3)</PresentationFormat>
  <Paragraphs>25</Paragraphs>
  <Slides>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vt:i4>
      </vt:variant>
    </vt:vector>
  </HeadingPairs>
  <TitlesOfParts>
    <vt:vector size="22" baseType="lpstr">
      <vt:lpstr>Arial</vt:lpstr>
      <vt:lpstr>宋体</vt:lpstr>
      <vt:lpstr>Wingdings</vt:lpstr>
      <vt:lpstr>Bookman Old Style</vt:lpstr>
      <vt:lpstr>Times New Roman</vt:lpstr>
      <vt:lpstr>IreneFlorentina</vt:lpstr>
      <vt:lpstr>Gochi Hand</vt:lpstr>
      <vt:lpstr>Gochi Hand</vt:lpstr>
      <vt:lpstr>Calibri</vt:lpstr>
      <vt:lpstr>汉仪书宋二KW</vt:lpstr>
      <vt:lpstr>Kingsoft Confetti</vt:lpstr>
      <vt:lpstr>幼圆</vt:lpstr>
      <vt:lpstr>汉仪乐喵体W</vt:lpstr>
      <vt:lpstr>微软雅黑</vt:lpstr>
      <vt:lpstr>汉仪旗黑KW 55S</vt:lpstr>
      <vt:lpstr>汉仪乐喵体W</vt:lpstr>
      <vt:lpstr>幼圆</vt:lpstr>
      <vt:lpstr>微软雅黑</vt:lpstr>
      <vt:lpstr>1_Office 主题​​</vt:lpstr>
      <vt:lpstr>Oral Enalish Presentation Skills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Enalish Presentation Skills</dc:title>
  <dc:creator/>
  <cp:lastModifiedBy/>
  <dcterms:created xsi:type="dcterms:W3CDTF">2024-03-25T13:58:11Z</dcterms:created>
  <dcterms:modified xsi:type="dcterms:W3CDTF">2024-03-25T13:58:11Z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