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0"/>
  </p:notesMasterIdLst>
  <p:sldIdLst>
    <p:sldId id="256" r:id="rId3"/>
    <p:sldId id="290" r:id="rId4"/>
    <p:sldId id="336" r:id="rId5"/>
    <p:sldId id="337" r:id="rId6"/>
    <p:sldId id="338" r:id="rId7"/>
    <p:sldId id="339" r:id="rId8"/>
    <p:sldId id="33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CF9"/>
    <a:srgbClr val="0824F0"/>
    <a:srgbClr val="FFFFFF"/>
    <a:srgbClr val="BFEBD3"/>
    <a:srgbClr val="085FEF"/>
    <a:srgbClr val="085BE2"/>
    <a:srgbClr val="2188F3"/>
    <a:srgbClr val="238AF3"/>
    <a:srgbClr val="0D67F0"/>
    <a:srgbClr val="FC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78" autoAdjust="0"/>
  </p:normalViewPr>
  <p:slideViewPr>
    <p:cSldViewPr snapToGrid="0" showGuides="1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BE03-B13E-4EF6-B7F5-5B52CEED663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5EAF8-70FF-4AE5-9612-8D6D1276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1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14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11475367" y="6138800"/>
            <a:ext cx="716800" cy="716800"/>
          </a:xfrm>
          <a:prstGeom prst="rect">
            <a:avLst/>
          </a:prstGeom>
          <a:solidFill>
            <a:srgbClr val="085FEF">
              <a:alpha val="9000"/>
            </a:srgbClr>
          </a:solidFill>
        </p:spPr>
        <p:txBody>
          <a:bodyPr wrap="square" lIns="0" tIns="0" rIns="0" bIns="0" rtlCol="0"/>
          <a:lstStyle/>
          <a:p>
            <a:pPr lvl="0"/>
            <a:endParaRPr noProof="0"/>
          </a:p>
        </p:txBody>
      </p:sp>
      <p:sp>
        <p:nvSpPr>
          <p:cNvPr id="114" name="Google Shape;114;p5"/>
          <p:cNvSpPr/>
          <p:nvPr/>
        </p:nvSpPr>
        <p:spPr>
          <a:xfrm>
            <a:off x="11475367" y="5422000"/>
            <a:ext cx="716800" cy="716800"/>
          </a:xfrm>
          <a:prstGeom prst="rect">
            <a:avLst/>
          </a:prstGeom>
          <a:solidFill>
            <a:srgbClr val="31D4D3">
              <a:alpha val="9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0758567" y="6138800"/>
            <a:ext cx="716800" cy="716800"/>
          </a:xfrm>
          <a:prstGeom prst="rect">
            <a:avLst/>
          </a:prstGeom>
          <a:solidFill>
            <a:srgbClr val="238AF3">
              <a:alpha val="9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071067" y="5017700"/>
            <a:ext cx="404400" cy="404400"/>
          </a:xfrm>
          <a:prstGeom prst="rect">
            <a:avLst/>
          </a:prstGeom>
          <a:solidFill>
            <a:srgbClr val="FBCF37">
              <a:alpha val="9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213;p10">
            <a:extLst>
              <a:ext uri="{FF2B5EF4-FFF2-40B4-BE49-F238E27FC236}">
                <a16:creationId xmlns:a16="http://schemas.microsoft.com/office/drawing/2014/main" id="{59075235-EDA4-EB4A-EDF5-5AA23723410B}"/>
              </a:ext>
            </a:extLst>
          </p:cNvPr>
          <p:cNvSpPr/>
          <p:nvPr/>
        </p:nvSpPr>
        <p:spPr>
          <a:xfrm>
            <a:off x="1" y="0"/>
            <a:ext cx="381014" cy="381014"/>
          </a:xfrm>
          <a:prstGeom prst="rect">
            <a:avLst/>
          </a:prstGeom>
          <a:solidFill>
            <a:srgbClr val="085FEF">
              <a:alpha val="42000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pPr lvl="0"/>
            <a:endParaRPr noProof="0"/>
          </a:p>
        </p:txBody>
      </p:sp>
      <p:sp>
        <p:nvSpPr>
          <p:cNvPr id="8" name="Google Shape;214;p10">
            <a:extLst>
              <a:ext uri="{FF2B5EF4-FFF2-40B4-BE49-F238E27FC236}">
                <a16:creationId xmlns:a16="http://schemas.microsoft.com/office/drawing/2014/main" id="{FE293F49-8699-EC24-88FD-CA6A8B6C7CEC}"/>
              </a:ext>
            </a:extLst>
          </p:cNvPr>
          <p:cNvSpPr/>
          <p:nvPr/>
        </p:nvSpPr>
        <p:spPr>
          <a:xfrm>
            <a:off x="380987" y="0"/>
            <a:ext cx="381014" cy="381014"/>
          </a:xfrm>
          <a:prstGeom prst="rect">
            <a:avLst/>
          </a:prstGeom>
          <a:solidFill>
            <a:srgbClr val="238AF3">
              <a:alpha val="4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Google Shape;215;p10">
            <a:extLst>
              <a:ext uri="{FF2B5EF4-FFF2-40B4-BE49-F238E27FC236}">
                <a16:creationId xmlns:a16="http://schemas.microsoft.com/office/drawing/2014/main" id="{2CD5E55C-7F42-507C-3A17-F60BC1459F53}"/>
              </a:ext>
            </a:extLst>
          </p:cNvPr>
          <p:cNvSpPr/>
          <p:nvPr/>
        </p:nvSpPr>
        <p:spPr>
          <a:xfrm>
            <a:off x="1" y="380986"/>
            <a:ext cx="381014" cy="381014"/>
          </a:xfrm>
          <a:prstGeom prst="rect">
            <a:avLst/>
          </a:prstGeom>
          <a:solidFill>
            <a:srgbClr val="31D4D3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7889998-1A02-EFB6-D992-D36D2C6FFFD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91972" y="195240"/>
            <a:ext cx="5104027" cy="390539"/>
          </a:xfrm>
          <a:prstGeom prst="rect">
            <a:avLst/>
          </a:prstGeom>
        </p:spPr>
        <p:txBody>
          <a:bodyPr/>
          <a:lstStyle>
            <a:lvl1pPr>
              <a:defRPr sz="2000" b="1" spc="21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14" name="图形 12">
            <a:extLst>
              <a:ext uri="{FF2B5EF4-FFF2-40B4-BE49-F238E27FC236}">
                <a16:creationId xmlns:a16="http://schemas.microsoft.com/office/drawing/2014/main" id="{E57C3CBC-C9D7-E7AB-D294-454749AFBC64}"/>
              </a:ext>
            </a:extLst>
          </p:cNvPr>
          <p:cNvGrpSpPr/>
          <p:nvPr/>
        </p:nvGrpSpPr>
        <p:grpSpPr>
          <a:xfrm>
            <a:off x="10425642" y="215925"/>
            <a:ext cx="1382650" cy="369854"/>
            <a:chOff x="1766886" y="2271711"/>
            <a:chExt cx="8657707" cy="2315908"/>
          </a:xfrm>
          <a:solidFill>
            <a:srgbClr val="085FEF"/>
          </a:solidFill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DF70D3A-16F3-CD61-F959-ED5EAD8F34A4}"/>
                </a:ext>
              </a:extLst>
            </p:cNvPr>
            <p:cNvSpPr/>
            <p:nvPr/>
          </p:nvSpPr>
          <p:spPr>
            <a:xfrm>
              <a:off x="6685010" y="2651378"/>
              <a:ext cx="493557" cy="239171"/>
            </a:xfrm>
            <a:custGeom>
              <a:avLst/>
              <a:gdLst>
                <a:gd name="connsiteX0" fmla="*/ 102666 w 493557"/>
                <a:gd name="connsiteY0" fmla="*/ -106 h 239171"/>
                <a:gd name="connsiteX1" fmla="*/ 265829 w 493557"/>
                <a:gd name="connsiteY1" fmla="*/ 86095 h 239171"/>
                <a:gd name="connsiteX2" fmla="*/ 268782 w 493557"/>
                <a:gd name="connsiteY2" fmla="*/ 121147 h 239171"/>
                <a:gd name="connsiteX3" fmla="*/ 336314 w 493557"/>
                <a:gd name="connsiteY3" fmla="*/ 108955 h 239171"/>
                <a:gd name="connsiteX4" fmla="*/ 376509 w 493557"/>
                <a:gd name="connsiteY4" fmla="*/ 87524 h 239171"/>
                <a:gd name="connsiteX5" fmla="*/ 468711 w 493557"/>
                <a:gd name="connsiteY5" fmla="*/ 139531 h 239171"/>
                <a:gd name="connsiteX6" fmla="*/ 308596 w 493557"/>
                <a:gd name="connsiteY6" fmla="*/ 191918 h 239171"/>
                <a:gd name="connsiteX7" fmla="*/ 225824 w 493557"/>
                <a:gd name="connsiteY7" fmla="*/ 224303 h 239171"/>
                <a:gd name="connsiteX8" fmla="*/ 256589 w 493557"/>
                <a:gd name="connsiteY8" fmla="*/ 176678 h 239171"/>
                <a:gd name="connsiteX9" fmla="*/ 142289 w 493557"/>
                <a:gd name="connsiteY9" fmla="*/ 214778 h 239171"/>
                <a:gd name="connsiteX10" fmla="*/ 74852 w 493557"/>
                <a:gd name="connsiteY10" fmla="*/ 233161 h 239171"/>
                <a:gd name="connsiteX11" fmla="*/ 1129 w 493557"/>
                <a:gd name="connsiteY11" fmla="*/ 234685 h 239171"/>
                <a:gd name="connsiteX12" fmla="*/ 71995 w 493557"/>
                <a:gd name="connsiteY12" fmla="*/ 197823 h 239171"/>
                <a:gd name="connsiteX13" fmla="*/ 136384 w 493557"/>
                <a:gd name="connsiteY13" fmla="*/ 124100 h 239171"/>
                <a:gd name="connsiteX14" fmla="*/ 139051 w 493557"/>
                <a:gd name="connsiteY14" fmla="*/ 65616 h 239171"/>
                <a:gd name="connsiteX15" fmla="*/ 102380 w 493557"/>
                <a:gd name="connsiteY15" fmla="*/ -392 h 23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3557" h="239171">
                  <a:moveTo>
                    <a:pt x="102666" y="-106"/>
                  </a:moveTo>
                  <a:cubicBezTo>
                    <a:pt x="102666" y="-106"/>
                    <a:pt x="273544" y="16563"/>
                    <a:pt x="265829" y="86095"/>
                  </a:cubicBezTo>
                  <a:cubicBezTo>
                    <a:pt x="265829" y="86095"/>
                    <a:pt x="259161" y="108765"/>
                    <a:pt x="268782" y="121147"/>
                  </a:cubicBezTo>
                  <a:cubicBezTo>
                    <a:pt x="274592" y="125814"/>
                    <a:pt x="305739" y="118195"/>
                    <a:pt x="336314" y="108955"/>
                  </a:cubicBezTo>
                  <a:cubicBezTo>
                    <a:pt x="355364" y="102669"/>
                    <a:pt x="373366" y="87429"/>
                    <a:pt x="376509" y="87524"/>
                  </a:cubicBezTo>
                  <a:cubicBezTo>
                    <a:pt x="376509" y="87524"/>
                    <a:pt x="558056" y="49424"/>
                    <a:pt x="468711" y="139531"/>
                  </a:cubicBezTo>
                  <a:cubicBezTo>
                    <a:pt x="412863" y="148241"/>
                    <a:pt x="358792" y="165932"/>
                    <a:pt x="308596" y="191918"/>
                  </a:cubicBezTo>
                  <a:cubicBezTo>
                    <a:pt x="287070" y="202777"/>
                    <a:pt x="234968" y="231828"/>
                    <a:pt x="225824" y="224303"/>
                  </a:cubicBezTo>
                  <a:cubicBezTo>
                    <a:pt x="222490" y="221160"/>
                    <a:pt x="225824" y="208968"/>
                    <a:pt x="256589" y="176678"/>
                  </a:cubicBezTo>
                  <a:cubicBezTo>
                    <a:pt x="219212" y="191451"/>
                    <a:pt x="181055" y="204170"/>
                    <a:pt x="142289" y="214778"/>
                  </a:cubicBezTo>
                  <a:cubicBezTo>
                    <a:pt x="120953" y="219540"/>
                    <a:pt x="95903" y="231637"/>
                    <a:pt x="74852" y="233161"/>
                  </a:cubicBezTo>
                  <a:cubicBezTo>
                    <a:pt x="53802" y="234685"/>
                    <a:pt x="10273" y="244020"/>
                    <a:pt x="1129" y="234685"/>
                  </a:cubicBezTo>
                  <a:cubicBezTo>
                    <a:pt x="-8015" y="225351"/>
                    <a:pt x="34657" y="219255"/>
                    <a:pt x="71995" y="197823"/>
                  </a:cubicBezTo>
                  <a:cubicBezTo>
                    <a:pt x="102130" y="182431"/>
                    <a:pt x="125186" y="156032"/>
                    <a:pt x="136384" y="124100"/>
                  </a:cubicBezTo>
                  <a:cubicBezTo>
                    <a:pt x="145772" y="105931"/>
                    <a:pt x="146747" y="84565"/>
                    <a:pt x="139051" y="65616"/>
                  </a:cubicBezTo>
                  <a:cubicBezTo>
                    <a:pt x="130383" y="47043"/>
                    <a:pt x="129526" y="22468"/>
                    <a:pt x="102380" y="-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08B472B-71DE-4252-AE37-5C159FEAA183}"/>
                </a:ext>
              </a:extLst>
            </p:cNvPr>
            <p:cNvSpPr/>
            <p:nvPr/>
          </p:nvSpPr>
          <p:spPr>
            <a:xfrm>
              <a:off x="6602242" y="2954940"/>
              <a:ext cx="442411" cy="209879"/>
            </a:xfrm>
            <a:custGeom>
              <a:avLst/>
              <a:gdLst>
                <a:gd name="connsiteX0" fmla="*/ 153144 w 442411"/>
                <a:gd name="connsiteY0" fmla="*/ 42566 h 209879"/>
                <a:gd name="connsiteX1" fmla="*/ 158192 w 442411"/>
                <a:gd name="connsiteY1" fmla="*/ 65712 h 209879"/>
                <a:gd name="connsiteX2" fmla="*/ 156954 w 442411"/>
                <a:gd name="connsiteY2" fmla="*/ 88477 h 209879"/>
                <a:gd name="connsiteX3" fmla="*/ 222295 w 442411"/>
                <a:gd name="connsiteY3" fmla="*/ 57806 h 209879"/>
                <a:gd name="connsiteX4" fmla="*/ 348406 w 442411"/>
                <a:gd name="connsiteY4" fmla="*/ -392 h 209879"/>
                <a:gd name="connsiteX5" fmla="*/ 391269 w 442411"/>
                <a:gd name="connsiteY5" fmla="*/ 10372 h 209879"/>
                <a:gd name="connsiteX6" fmla="*/ 434607 w 442411"/>
                <a:gd name="connsiteY6" fmla="*/ 24183 h 209879"/>
                <a:gd name="connsiteX7" fmla="*/ 440608 w 442411"/>
                <a:gd name="connsiteY7" fmla="*/ 59425 h 209879"/>
                <a:gd name="connsiteX8" fmla="*/ 425654 w 442411"/>
                <a:gd name="connsiteY8" fmla="*/ 90286 h 209879"/>
                <a:gd name="connsiteX9" fmla="*/ 379077 w 442411"/>
                <a:gd name="connsiteY9" fmla="*/ 93334 h 209879"/>
                <a:gd name="connsiteX10" fmla="*/ 329547 w 442411"/>
                <a:gd name="connsiteY10" fmla="*/ 96192 h 209879"/>
                <a:gd name="connsiteX11" fmla="*/ 336500 w 442411"/>
                <a:gd name="connsiteY11" fmla="*/ 60854 h 209879"/>
                <a:gd name="connsiteX12" fmla="*/ 336500 w 442411"/>
                <a:gd name="connsiteY12" fmla="*/ 39423 h 209879"/>
                <a:gd name="connsiteX13" fmla="*/ 308973 w 442411"/>
                <a:gd name="connsiteY13" fmla="*/ 37899 h 209879"/>
                <a:gd name="connsiteX14" fmla="*/ 274683 w 442411"/>
                <a:gd name="connsiteY14" fmla="*/ 80856 h 209879"/>
                <a:gd name="connsiteX15" fmla="*/ 179433 w 442411"/>
                <a:gd name="connsiteY15" fmla="*/ 142579 h 209879"/>
                <a:gd name="connsiteX16" fmla="*/ 108852 w 442411"/>
                <a:gd name="connsiteY16" fmla="*/ 162581 h 209879"/>
                <a:gd name="connsiteX17" fmla="*/ 25604 w 442411"/>
                <a:gd name="connsiteY17" fmla="*/ 207158 h 209879"/>
                <a:gd name="connsiteX18" fmla="*/ 22747 w 442411"/>
                <a:gd name="connsiteY18" fmla="*/ 151723 h 209879"/>
                <a:gd name="connsiteX19" fmla="*/ 81326 w 442411"/>
                <a:gd name="connsiteY19" fmla="*/ 105526 h 209879"/>
                <a:gd name="connsiteX20" fmla="*/ 121426 w 442411"/>
                <a:gd name="connsiteY20" fmla="*/ 65807 h 209879"/>
                <a:gd name="connsiteX21" fmla="*/ 153430 w 442411"/>
                <a:gd name="connsiteY21" fmla="*/ 42566 h 20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42411" h="209879">
                  <a:moveTo>
                    <a:pt x="153144" y="42566"/>
                  </a:moveTo>
                  <a:cubicBezTo>
                    <a:pt x="158097" y="44090"/>
                    <a:pt x="160764" y="52091"/>
                    <a:pt x="158192" y="65712"/>
                  </a:cubicBezTo>
                  <a:cubicBezTo>
                    <a:pt x="159431" y="73300"/>
                    <a:pt x="159009" y="81067"/>
                    <a:pt x="156954" y="88477"/>
                  </a:cubicBezTo>
                  <a:cubicBezTo>
                    <a:pt x="156954" y="88477"/>
                    <a:pt x="179433" y="85524"/>
                    <a:pt x="222295" y="57806"/>
                  </a:cubicBezTo>
                  <a:cubicBezTo>
                    <a:pt x="277636" y="20944"/>
                    <a:pt x="317545" y="2466"/>
                    <a:pt x="348406" y="-392"/>
                  </a:cubicBezTo>
                  <a:cubicBezTo>
                    <a:pt x="364027" y="-392"/>
                    <a:pt x="379077" y="7323"/>
                    <a:pt x="391269" y="10372"/>
                  </a:cubicBezTo>
                  <a:cubicBezTo>
                    <a:pt x="409557" y="14944"/>
                    <a:pt x="425082" y="16372"/>
                    <a:pt x="434607" y="24183"/>
                  </a:cubicBezTo>
                  <a:cubicBezTo>
                    <a:pt x="446990" y="33708"/>
                    <a:pt x="440704" y="48567"/>
                    <a:pt x="440608" y="59425"/>
                  </a:cubicBezTo>
                  <a:cubicBezTo>
                    <a:pt x="440608" y="73332"/>
                    <a:pt x="443370" y="84095"/>
                    <a:pt x="425654" y="90286"/>
                  </a:cubicBezTo>
                  <a:cubicBezTo>
                    <a:pt x="413176" y="96382"/>
                    <a:pt x="394412" y="91620"/>
                    <a:pt x="379077" y="93334"/>
                  </a:cubicBezTo>
                  <a:cubicBezTo>
                    <a:pt x="357741" y="96478"/>
                    <a:pt x="341929" y="105622"/>
                    <a:pt x="329547" y="96192"/>
                  </a:cubicBezTo>
                  <a:cubicBezTo>
                    <a:pt x="320594" y="88762"/>
                    <a:pt x="332881" y="76285"/>
                    <a:pt x="336500" y="60854"/>
                  </a:cubicBezTo>
                  <a:cubicBezTo>
                    <a:pt x="342406" y="42756"/>
                    <a:pt x="342310" y="42471"/>
                    <a:pt x="336500" y="39423"/>
                  </a:cubicBezTo>
                  <a:cubicBezTo>
                    <a:pt x="328192" y="34229"/>
                    <a:pt x="317803" y="33654"/>
                    <a:pt x="308973" y="37899"/>
                  </a:cubicBezTo>
                  <a:cubicBezTo>
                    <a:pt x="292209" y="50281"/>
                    <a:pt x="277826" y="75999"/>
                    <a:pt x="274683" y="80856"/>
                  </a:cubicBezTo>
                  <a:cubicBezTo>
                    <a:pt x="247251" y="111813"/>
                    <a:pt x="213437" y="126005"/>
                    <a:pt x="179433" y="142579"/>
                  </a:cubicBezTo>
                  <a:cubicBezTo>
                    <a:pt x="157811" y="153247"/>
                    <a:pt x="130284" y="153342"/>
                    <a:pt x="108852" y="162581"/>
                  </a:cubicBezTo>
                  <a:cubicBezTo>
                    <a:pt x="77991" y="176392"/>
                    <a:pt x="53131" y="197919"/>
                    <a:pt x="25604" y="207158"/>
                  </a:cubicBezTo>
                  <a:cubicBezTo>
                    <a:pt x="-8305" y="217921"/>
                    <a:pt x="-8114" y="190013"/>
                    <a:pt x="22747" y="151723"/>
                  </a:cubicBezTo>
                  <a:cubicBezTo>
                    <a:pt x="36558" y="134768"/>
                    <a:pt x="59608" y="124005"/>
                    <a:pt x="81326" y="105526"/>
                  </a:cubicBezTo>
                  <a:cubicBezTo>
                    <a:pt x="95403" y="93024"/>
                    <a:pt x="108790" y="79765"/>
                    <a:pt x="121426" y="65807"/>
                  </a:cubicBezTo>
                  <a:cubicBezTo>
                    <a:pt x="133427" y="54758"/>
                    <a:pt x="142761" y="39518"/>
                    <a:pt x="153430" y="42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C72488D-B601-45CE-7E0C-AF3F4AFE7D0A}"/>
                </a:ext>
              </a:extLst>
            </p:cNvPr>
            <p:cNvSpPr/>
            <p:nvPr/>
          </p:nvSpPr>
          <p:spPr>
            <a:xfrm>
              <a:off x="6450061" y="3171978"/>
              <a:ext cx="802491" cy="555725"/>
            </a:xfrm>
            <a:custGeom>
              <a:avLst/>
              <a:gdLst>
                <a:gd name="connsiteX0" fmla="*/ 5287 w 802491"/>
                <a:gd name="connsiteY0" fmla="*/ 517900 h 555725"/>
                <a:gd name="connsiteX1" fmla="*/ 82440 w 802491"/>
                <a:gd name="connsiteY1" fmla="*/ 474086 h 555725"/>
                <a:gd name="connsiteX2" fmla="*/ 137495 w 802491"/>
                <a:gd name="connsiteY2" fmla="*/ 417697 h 555725"/>
                <a:gd name="connsiteX3" fmla="*/ 251795 w 802491"/>
                <a:gd name="connsiteY3" fmla="*/ 291491 h 555725"/>
                <a:gd name="connsiteX4" fmla="*/ 307039 w 802491"/>
                <a:gd name="connsiteY4" fmla="*/ 200242 h 555725"/>
                <a:gd name="connsiteX5" fmla="*/ 285227 w 802491"/>
                <a:gd name="connsiteY5" fmla="*/ 104992 h 555725"/>
                <a:gd name="connsiteX6" fmla="*/ 239507 w 802491"/>
                <a:gd name="connsiteY6" fmla="*/ 51080 h 555725"/>
                <a:gd name="connsiteX7" fmla="*/ 306849 w 802491"/>
                <a:gd name="connsiteY7" fmla="*/ 68034 h 555725"/>
                <a:gd name="connsiteX8" fmla="*/ 350188 w 802491"/>
                <a:gd name="connsiteY8" fmla="*/ 114135 h 555725"/>
                <a:gd name="connsiteX9" fmla="*/ 374572 w 802491"/>
                <a:gd name="connsiteY9" fmla="*/ 61939 h 555725"/>
                <a:gd name="connsiteX10" fmla="*/ 403147 w 802491"/>
                <a:gd name="connsiteY10" fmla="*/ 407 h 555725"/>
                <a:gd name="connsiteX11" fmla="*/ 439723 w 802491"/>
                <a:gd name="connsiteY11" fmla="*/ 26696 h 555725"/>
                <a:gd name="connsiteX12" fmla="*/ 476680 w 802491"/>
                <a:gd name="connsiteY12" fmla="*/ 160046 h 555725"/>
                <a:gd name="connsiteX13" fmla="*/ 458201 w 802491"/>
                <a:gd name="connsiteY13" fmla="*/ 231865 h 555725"/>
                <a:gd name="connsiteX14" fmla="*/ 538211 w 802491"/>
                <a:gd name="connsiteY14" fmla="*/ 325877 h 555725"/>
                <a:gd name="connsiteX15" fmla="*/ 620793 w 802491"/>
                <a:gd name="connsiteY15" fmla="*/ 421127 h 555725"/>
                <a:gd name="connsiteX16" fmla="*/ 735093 w 802491"/>
                <a:gd name="connsiteY16" fmla="*/ 498279 h 555725"/>
                <a:gd name="connsiteX17" fmla="*/ 799673 w 802491"/>
                <a:gd name="connsiteY17" fmla="*/ 526854 h 555725"/>
                <a:gd name="connsiteX18" fmla="*/ 713281 w 802491"/>
                <a:gd name="connsiteY18" fmla="*/ 544380 h 555725"/>
                <a:gd name="connsiteX19" fmla="*/ 593742 w 802491"/>
                <a:gd name="connsiteY19" fmla="*/ 550666 h 555725"/>
                <a:gd name="connsiteX20" fmla="*/ 488967 w 802491"/>
                <a:gd name="connsiteY20" fmla="*/ 465418 h 555725"/>
                <a:gd name="connsiteX21" fmla="*/ 430198 w 802491"/>
                <a:gd name="connsiteY21" fmla="*/ 347689 h 555725"/>
                <a:gd name="connsiteX22" fmla="*/ 378096 w 802491"/>
                <a:gd name="connsiteY22" fmla="*/ 256534 h 555725"/>
                <a:gd name="connsiteX23" fmla="*/ 328947 w 802491"/>
                <a:gd name="connsiteY23" fmla="*/ 315875 h 555725"/>
                <a:gd name="connsiteX24" fmla="*/ 239984 w 802491"/>
                <a:gd name="connsiteY24" fmla="*/ 404934 h 555725"/>
                <a:gd name="connsiteX25" fmla="*/ 39959 w 802491"/>
                <a:gd name="connsiteY25" fmla="*/ 531140 h 555725"/>
                <a:gd name="connsiteX26" fmla="*/ 5954 w 802491"/>
                <a:gd name="connsiteY26" fmla="*/ 517614 h 5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02491" h="555725">
                  <a:moveTo>
                    <a:pt x="5287" y="517900"/>
                  </a:moveTo>
                  <a:cubicBezTo>
                    <a:pt x="33595" y="508418"/>
                    <a:pt x="59796" y="493539"/>
                    <a:pt x="82440" y="474086"/>
                  </a:cubicBezTo>
                  <a:cubicBezTo>
                    <a:pt x="100824" y="460560"/>
                    <a:pt x="116254" y="435128"/>
                    <a:pt x="137495" y="417697"/>
                  </a:cubicBezTo>
                  <a:cubicBezTo>
                    <a:pt x="179048" y="378890"/>
                    <a:pt x="217282" y="336674"/>
                    <a:pt x="251795" y="291491"/>
                  </a:cubicBezTo>
                  <a:cubicBezTo>
                    <a:pt x="272898" y="262786"/>
                    <a:pt x="291387" y="232247"/>
                    <a:pt x="307039" y="200242"/>
                  </a:cubicBezTo>
                  <a:cubicBezTo>
                    <a:pt x="326089" y="164523"/>
                    <a:pt x="307039" y="135852"/>
                    <a:pt x="285227" y="104992"/>
                  </a:cubicBezTo>
                  <a:cubicBezTo>
                    <a:pt x="267225" y="82132"/>
                    <a:pt x="245698" y="61748"/>
                    <a:pt x="239507" y="51080"/>
                  </a:cubicBezTo>
                  <a:cubicBezTo>
                    <a:pt x="190454" y="-31978"/>
                    <a:pt x="267034" y="38983"/>
                    <a:pt x="306849" y="68034"/>
                  </a:cubicBezTo>
                  <a:cubicBezTo>
                    <a:pt x="337805" y="92514"/>
                    <a:pt x="346949" y="113945"/>
                    <a:pt x="350188" y="114135"/>
                  </a:cubicBezTo>
                  <a:cubicBezTo>
                    <a:pt x="355998" y="114135"/>
                    <a:pt x="355998" y="94324"/>
                    <a:pt x="374572" y="61939"/>
                  </a:cubicBezTo>
                  <a:cubicBezTo>
                    <a:pt x="390192" y="34126"/>
                    <a:pt x="396099" y="9551"/>
                    <a:pt x="403147" y="407"/>
                  </a:cubicBezTo>
                  <a:cubicBezTo>
                    <a:pt x="408671" y="-2832"/>
                    <a:pt x="399717" y="3360"/>
                    <a:pt x="439723" y="26696"/>
                  </a:cubicBezTo>
                  <a:cubicBezTo>
                    <a:pt x="488967" y="55842"/>
                    <a:pt x="516589" y="120327"/>
                    <a:pt x="476680" y="160046"/>
                  </a:cubicBezTo>
                  <a:cubicBezTo>
                    <a:pt x="476680" y="161189"/>
                    <a:pt x="415434" y="182906"/>
                    <a:pt x="458201" y="231865"/>
                  </a:cubicBezTo>
                  <a:cubicBezTo>
                    <a:pt x="467726" y="242914"/>
                    <a:pt x="502778" y="279489"/>
                    <a:pt x="538211" y="325877"/>
                  </a:cubicBezTo>
                  <a:cubicBezTo>
                    <a:pt x="565262" y="356738"/>
                    <a:pt x="584217" y="395790"/>
                    <a:pt x="620793" y="421127"/>
                  </a:cubicBezTo>
                  <a:cubicBezTo>
                    <a:pt x="657750" y="448844"/>
                    <a:pt x="700708" y="487802"/>
                    <a:pt x="735093" y="498279"/>
                  </a:cubicBezTo>
                  <a:cubicBezTo>
                    <a:pt x="780813" y="513423"/>
                    <a:pt x="811960" y="519710"/>
                    <a:pt x="799673" y="526854"/>
                  </a:cubicBezTo>
                  <a:cubicBezTo>
                    <a:pt x="793291" y="532093"/>
                    <a:pt x="780623" y="535141"/>
                    <a:pt x="713281" y="544380"/>
                  </a:cubicBezTo>
                  <a:cubicBezTo>
                    <a:pt x="676324" y="549809"/>
                    <a:pt x="633651" y="562001"/>
                    <a:pt x="593742" y="550666"/>
                  </a:cubicBezTo>
                  <a:cubicBezTo>
                    <a:pt x="553833" y="539332"/>
                    <a:pt x="516494" y="506756"/>
                    <a:pt x="488967" y="465418"/>
                  </a:cubicBezTo>
                  <a:cubicBezTo>
                    <a:pt x="467210" y="427294"/>
                    <a:pt x="447590" y="387991"/>
                    <a:pt x="430198" y="347689"/>
                  </a:cubicBezTo>
                  <a:cubicBezTo>
                    <a:pt x="408957" y="303588"/>
                    <a:pt x="393527" y="259868"/>
                    <a:pt x="378096" y="256534"/>
                  </a:cubicBezTo>
                  <a:cubicBezTo>
                    <a:pt x="357999" y="253296"/>
                    <a:pt x="347616" y="287300"/>
                    <a:pt x="328947" y="315875"/>
                  </a:cubicBezTo>
                  <a:cubicBezTo>
                    <a:pt x="307230" y="348927"/>
                    <a:pt x="273893" y="372263"/>
                    <a:pt x="239984" y="404934"/>
                  </a:cubicBezTo>
                  <a:cubicBezTo>
                    <a:pt x="208932" y="435890"/>
                    <a:pt x="81487" y="525806"/>
                    <a:pt x="39959" y="531140"/>
                  </a:cubicBezTo>
                  <a:cubicBezTo>
                    <a:pt x="-41385" y="541332"/>
                    <a:pt x="30434" y="504375"/>
                    <a:pt x="5954" y="517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7389546-FE3A-157D-5E59-C6230D6D1713}"/>
                </a:ext>
              </a:extLst>
            </p:cNvPr>
            <p:cNvSpPr/>
            <p:nvPr/>
          </p:nvSpPr>
          <p:spPr>
            <a:xfrm>
              <a:off x="7626131" y="2610286"/>
              <a:ext cx="542412" cy="364215"/>
            </a:xfrm>
            <a:custGeom>
              <a:avLst/>
              <a:gdLst>
                <a:gd name="connsiteX0" fmla="*/ 4412 w 542412"/>
                <a:gd name="connsiteY0" fmla="*/ 316068 h 364215"/>
                <a:gd name="connsiteX1" fmla="*/ 99662 w 542412"/>
                <a:gd name="connsiteY1" fmla="*/ 254727 h 364215"/>
                <a:gd name="connsiteX2" fmla="*/ 182434 w 542412"/>
                <a:gd name="connsiteY2" fmla="*/ 186813 h 364215"/>
                <a:gd name="connsiteX3" fmla="*/ 342645 w 542412"/>
                <a:gd name="connsiteY3" fmla="*/ 74704 h 364215"/>
                <a:gd name="connsiteX4" fmla="*/ 453421 w 542412"/>
                <a:gd name="connsiteY4" fmla="*/ 5362 h 364215"/>
                <a:gd name="connsiteX5" fmla="*/ 517904 w 542412"/>
                <a:gd name="connsiteY5" fmla="*/ 2410 h 364215"/>
                <a:gd name="connsiteX6" fmla="*/ 542288 w 542412"/>
                <a:gd name="connsiteY6" fmla="*/ 48511 h 364215"/>
                <a:gd name="connsiteX7" fmla="*/ 456563 w 542412"/>
                <a:gd name="connsiteY7" fmla="*/ 156238 h 364215"/>
                <a:gd name="connsiteX8" fmla="*/ 410463 w 542412"/>
                <a:gd name="connsiteY8" fmla="*/ 234534 h 364215"/>
                <a:gd name="connsiteX9" fmla="*/ 434942 w 542412"/>
                <a:gd name="connsiteY9" fmla="*/ 302447 h 364215"/>
                <a:gd name="connsiteX10" fmla="*/ 281589 w 542412"/>
                <a:gd name="connsiteY10" fmla="*/ 355978 h 364215"/>
                <a:gd name="connsiteX11" fmla="*/ 358266 w 542412"/>
                <a:gd name="connsiteY11" fmla="*/ 276158 h 364215"/>
                <a:gd name="connsiteX12" fmla="*/ 355218 w 542412"/>
                <a:gd name="connsiteY12" fmla="*/ 200911 h 364215"/>
                <a:gd name="connsiteX13" fmla="*/ 432275 w 542412"/>
                <a:gd name="connsiteY13" fmla="*/ 87182 h 364215"/>
                <a:gd name="connsiteX14" fmla="*/ 327500 w 542412"/>
                <a:gd name="connsiteY14" fmla="*/ 165478 h 364215"/>
                <a:gd name="connsiteX15" fmla="*/ 164622 w 542412"/>
                <a:gd name="connsiteY15" fmla="*/ 300733 h 364215"/>
                <a:gd name="connsiteX16" fmla="*/ 4793 w 542412"/>
                <a:gd name="connsiteY16" fmla="*/ 316068 h 36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2412" h="364215">
                  <a:moveTo>
                    <a:pt x="4412" y="316068"/>
                  </a:moveTo>
                  <a:cubicBezTo>
                    <a:pt x="4412" y="316068"/>
                    <a:pt x="46988" y="291398"/>
                    <a:pt x="99662" y="254727"/>
                  </a:cubicBezTo>
                  <a:cubicBezTo>
                    <a:pt x="127189" y="237677"/>
                    <a:pt x="151478" y="210055"/>
                    <a:pt x="182434" y="186813"/>
                  </a:cubicBezTo>
                  <a:cubicBezTo>
                    <a:pt x="234726" y="146904"/>
                    <a:pt x="296734" y="106994"/>
                    <a:pt x="342645" y="74704"/>
                  </a:cubicBezTo>
                  <a:cubicBezTo>
                    <a:pt x="397890" y="37557"/>
                    <a:pt x="447420" y="27079"/>
                    <a:pt x="453421" y="5362"/>
                  </a:cubicBezTo>
                  <a:cubicBezTo>
                    <a:pt x="453421" y="5362"/>
                    <a:pt x="493235" y="-5306"/>
                    <a:pt x="517904" y="2410"/>
                  </a:cubicBezTo>
                  <a:cubicBezTo>
                    <a:pt x="533240" y="7077"/>
                    <a:pt x="536954" y="32889"/>
                    <a:pt x="542288" y="48511"/>
                  </a:cubicBezTo>
                  <a:cubicBezTo>
                    <a:pt x="542288" y="48511"/>
                    <a:pt x="496092" y="106994"/>
                    <a:pt x="456563" y="156238"/>
                  </a:cubicBezTo>
                  <a:cubicBezTo>
                    <a:pt x="426084" y="193005"/>
                    <a:pt x="398270" y="220818"/>
                    <a:pt x="410463" y="234534"/>
                  </a:cubicBezTo>
                  <a:cubicBezTo>
                    <a:pt x="410463" y="234534"/>
                    <a:pt x="468851" y="279301"/>
                    <a:pt x="434942" y="302447"/>
                  </a:cubicBezTo>
                  <a:cubicBezTo>
                    <a:pt x="434942" y="302447"/>
                    <a:pt x="312069" y="389982"/>
                    <a:pt x="281589" y="355978"/>
                  </a:cubicBezTo>
                  <a:cubicBezTo>
                    <a:pt x="281589" y="355978"/>
                    <a:pt x="346074" y="319211"/>
                    <a:pt x="358266" y="276158"/>
                  </a:cubicBezTo>
                  <a:cubicBezTo>
                    <a:pt x="358266" y="276158"/>
                    <a:pt x="321309" y="250060"/>
                    <a:pt x="355218" y="200911"/>
                  </a:cubicBezTo>
                  <a:cubicBezTo>
                    <a:pt x="355218" y="200911"/>
                    <a:pt x="419512" y="125377"/>
                    <a:pt x="432275" y="87182"/>
                  </a:cubicBezTo>
                  <a:cubicBezTo>
                    <a:pt x="432275" y="87182"/>
                    <a:pt x="379697" y="125282"/>
                    <a:pt x="327500" y="165478"/>
                  </a:cubicBezTo>
                  <a:cubicBezTo>
                    <a:pt x="265969" y="214627"/>
                    <a:pt x="192150" y="288350"/>
                    <a:pt x="164622" y="300733"/>
                  </a:cubicBezTo>
                  <a:cubicBezTo>
                    <a:pt x="151859" y="323783"/>
                    <a:pt x="-32259" y="316068"/>
                    <a:pt x="4793" y="316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A711443-70A5-42EB-42FE-FDD6E59356BA}"/>
                </a:ext>
              </a:extLst>
            </p:cNvPr>
            <p:cNvSpPr/>
            <p:nvPr/>
          </p:nvSpPr>
          <p:spPr>
            <a:xfrm>
              <a:off x="7528101" y="3197923"/>
              <a:ext cx="111906" cy="148554"/>
            </a:xfrm>
            <a:custGeom>
              <a:avLst/>
              <a:gdLst>
                <a:gd name="connsiteX0" fmla="*/ 811 w 111906"/>
                <a:gd name="connsiteY0" fmla="*/ -392 h 148554"/>
                <a:gd name="connsiteX1" fmla="*/ 58913 w 111906"/>
                <a:gd name="connsiteY1" fmla="*/ 27231 h 148554"/>
                <a:gd name="connsiteX2" fmla="*/ 108062 w 111906"/>
                <a:gd name="connsiteY2" fmla="*/ 138959 h 148554"/>
                <a:gd name="connsiteX3" fmla="*/ 77677 w 111906"/>
                <a:gd name="connsiteY3" fmla="*/ 145436 h 148554"/>
                <a:gd name="connsiteX4" fmla="*/ 34529 w 111906"/>
                <a:gd name="connsiteY4" fmla="*/ 137911 h 148554"/>
                <a:gd name="connsiteX5" fmla="*/ 31195 w 111906"/>
                <a:gd name="connsiteY5" fmla="*/ 97906 h 148554"/>
                <a:gd name="connsiteX6" fmla="*/ 811 w 111906"/>
                <a:gd name="connsiteY6" fmla="*/ -392 h 14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06" h="148554">
                  <a:moveTo>
                    <a:pt x="811" y="-392"/>
                  </a:moveTo>
                  <a:cubicBezTo>
                    <a:pt x="22147" y="10086"/>
                    <a:pt x="43768" y="16277"/>
                    <a:pt x="58913" y="27231"/>
                  </a:cubicBezTo>
                  <a:cubicBezTo>
                    <a:pt x="111396" y="68950"/>
                    <a:pt x="117587" y="118195"/>
                    <a:pt x="108062" y="138959"/>
                  </a:cubicBezTo>
                  <a:cubicBezTo>
                    <a:pt x="99109" y="153342"/>
                    <a:pt x="89965" y="146960"/>
                    <a:pt x="77677" y="145436"/>
                  </a:cubicBezTo>
                  <a:cubicBezTo>
                    <a:pt x="62246" y="145436"/>
                    <a:pt x="43673" y="148579"/>
                    <a:pt x="34529" y="137911"/>
                  </a:cubicBezTo>
                  <a:cubicBezTo>
                    <a:pt x="31100" y="133054"/>
                    <a:pt x="34529" y="116480"/>
                    <a:pt x="31195" y="97906"/>
                  </a:cubicBezTo>
                  <a:cubicBezTo>
                    <a:pt x="21670" y="57711"/>
                    <a:pt x="-5476" y="8657"/>
                    <a:pt x="811" y="-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245F8C3D-3DA9-0447-0848-C4B37DD0B84B}"/>
                </a:ext>
              </a:extLst>
            </p:cNvPr>
            <p:cNvSpPr/>
            <p:nvPr/>
          </p:nvSpPr>
          <p:spPr>
            <a:xfrm>
              <a:off x="7596472" y="3428142"/>
              <a:ext cx="59168" cy="106961"/>
            </a:xfrm>
            <a:custGeom>
              <a:avLst/>
              <a:gdLst>
                <a:gd name="connsiteX0" fmla="*/ 6068 w 59168"/>
                <a:gd name="connsiteY0" fmla="*/ 94858 h 106961"/>
                <a:gd name="connsiteX1" fmla="*/ 6068 w 59168"/>
                <a:gd name="connsiteY1" fmla="*/ 48852 h 106961"/>
                <a:gd name="connsiteX2" fmla="*/ -124 w 59168"/>
                <a:gd name="connsiteY2" fmla="*/ -392 h 106961"/>
                <a:gd name="connsiteX3" fmla="*/ 48835 w 59168"/>
                <a:gd name="connsiteY3" fmla="*/ 104383 h 106961"/>
                <a:gd name="connsiteX4" fmla="*/ 6068 w 59168"/>
                <a:gd name="connsiteY4" fmla="*/ 94858 h 10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8" h="106961">
                  <a:moveTo>
                    <a:pt x="6068" y="94858"/>
                  </a:moveTo>
                  <a:cubicBezTo>
                    <a:pt x="4369" y="79570"/>
                    <a:pt x="4369" y="64141"/>
                    <a:pt x="6068" y="48852"/>
                  </a:cubicBezTo>
                  <a:cubicBezTo>
                    <a:pt x="6068" y="30374"/>
                    <a:pt x="15593" y="10181"/>
                    <a:pt x="-124" y="-392"/>
                  </a:cubicBezTo>
                  <a:cubicBezTo>
                    <a:pt x="64647" y="23802"/>
                    <a:pt x="67980" y="82667"/>
                    <a:pt x="48835" y="104383"/>
                  </a:cubicBezTo>
                  <a:cubicBezTo>
                    <a:pt x="37215" y="113908"/>
                    <a:pt x="18259" y="88857"/>
                    <a:pt x="6068" y="94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AFE68A52-FA04-A431-AE41-EDF7BC6A710E}"/>
                </a:ext>
              </a:extLst>
            </p:cNvPr>
            <p:cNvSpPr/>
            <p:nvPr/>
          </p:nvSpPr>
          <p:spPr>
            <a:xfrm>
              <a:off x="7442627" y="3513061"/>
              <a:ext cx="753912" cy="285782"/>
            </a:xfrm>
            <a:custGeom>
              <a:avLst/>
              <a:gdLst>
                <a:gd name="connsiteX0" fmla="*/ -107 w 753912"/>
                <a:gd name="connsiteY0" fmla="*/ 4700 h 285782"/>
                <a:gd name="connsiteX1" fmla="*/ 76950 w 753912"/>
                <a:gd name="connsiteY1" fmla="*/ 20131 h 285782"/>
                <a:gd name="connsiteX2" fmla="*/ 187440 w 753912"/>
                <a:gd name="connsiteY2" fmla="*/ 48706 h 285782"/>
                <a:gd name="connsiteX3" fmla="*/ 338031 w 753912"/>
                <a:gd name="connsiteY3" fmla="*/ 99950 h 285782"/>
                <a:gd name="connsiteX4" fmla="*/ 753321 w 753912"/>
                <a:gd name="connsiteY4" fmla="*/ 142146 h 285782"/>
                <a:gd name="connsiteX5" fmla="*/ 664357 w 753912"/>
                <a:gd name="connsiteY5" fmla="*/ 212727 h 285782"/>
                <a:gd name="connsiteX6" fmla="*/ 633210 w 753912"/>
                <a:gd name="connsiteY6" fmla="*/ 222823 h 285782"/>
                <a:gd name="connsiteX7" fmla="*/ 544628 w 753912"/>
                <a:gd name="connsiteY7" fmla="*/ 284259 h 285782"/>
                <a:gd name="connsiteX8" fmla="*/ 295168 w 753912"/>
                <a:gd name="connsiteY8" fmla="*/ 144909 h 285782"/>
                <a:gd name="connsiteX9" fmla="*/ 128195 w 753912"/>
                <a:gd name="connsiteY9" fmla="*/ 79567 h 285782"/>
                <a:gd name="connsiteX10" fmla="*/ 27897 w 753912"/>
                <a:gd name="connsiteY10" fmla="*/ 22417 h 285782"/>
                <a:gd name="connsiteX11" fmla="*/ -107 w 753912"/>
                <a:gd name="connsiteY11" fmla="*/ 4891 h 28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3912" h="285782">
                  <a:moveTo>
                    <a:pt x="-107" y="4700"/>
                  </a:moveTo>
                  <a:cubicBezTo>
                    <a:pt x="-964" y="-8540"/>
                    <a:pt x="30754" y="6701"/>
                    <a:pt x="76950" y="20131"/>
                  </a:cubicBezTo>
                  <a:cubicBezTo>
                    <a:pt x="107906" y="30418"/>
                    <a:pt x="147626" y="34514"/>
                    <a:pt x="187440" y="48706"/>
                  </a:cubicBezTo>
                  <a:cubicBezTo>
                    <a:pt x="233923" y="65184"/>
                    <a:pt x="285929" y="83568"/>
                    <a:pt x="338031" y="99950"/>
                  </a:cubicBezTo>
                  <a:cubicBezTo>
                    <a:pt x="473667" y="145003"/>
                    <a:pt x="618447" y="178532"/>
                    <a:pt x="753321" y="142146"/>
                  </a:cubicBezTo>
                  <a:cubicBezTo>
                    <a:pt x="753321" y="142146"/>
                    <a:pt x="765608" y="189771"/>
                    <a:pt x="664357" y="212727"/>
                  </a:cubicBezTo>
                  <a:cubicBezTo>
                    <a:pt x="653086" y="212141"/>
                    <a:pt x="641995" y="215736"/>
                    <a:pt x="633210" y="222823"/>
                  </a:cubicBezTo>
                  <a:cubicBezTo>
                    <a:pt x="608922" y="240253"/>
                    <a:pt x="575298" y="272258"/>
                    <a:pt x="544628" y="284259"/>
                  </a:cubicBezTo>
                  <a:cubicBezTo>
                    <a:pt x="513957" y="296260"/>
                    <a:pt x="418326" y="210345"/>
                    <a:pt x="295168" y="144909"/>
                  </a:cubicBezTo>
                  <a:cubicBezTo>
                    <a:pt x="240018" y="116334"/>
                    <a:pt x="175248" y="99093"/>
                    <a:pt x="128195" y="79567"/>
                  </a:cubicBezTo>
                  <a:cubicBezTo>
                    <a:pt x="77045" y="57183"/>
                    <a:pt x="46375" y="31942"/>
                    <a:pt x="27897" y="22417"/>
                  </a:cubicBezTo>
                  <a:cubicBezTo>
                    <a:pt x="15324" y="14321"/>
                    <a:pt x="-107" y="12892"/>
                    <a:pt x="-107" y="48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1AA0731-D0A0-9238-AF39-F8BE1897B5F8}"/>
                </a:ext>
              </a:extLst>
            </p:cNvPr>
            <p:cNvSpPr/>
            <p:nvPr/>
          </p:nvSpPr>
          <p:spPr>
            <a:xfrm>
              <a:off x="8309514" y="2657760"/>
              <a:ext cx="1027080" cy="1076599"/>
            </a:xfrm>
            <a:custGeom>
              <a:avLst/>
              <a:gdLst>
                <a:gd name="connsiteX0" fmla="*/ 396974 w 1027080"/>
                <a:gd name="connsiteY0" fmla="*/ 374607 h 1076599"/>
                <a:gd name="connsiteX1" fmla="*/ 603094 w 1027080"/>
                <a:gd name="connsiteY1" fmla="*/ 379180 h 1076599"/>
                <a:gd name="connsiteX2" fmla="*/ 772354 w 1027080"/>
                <a:gd name="connsiteY2" fmla="*/ -392 h 1076599"/>
                <a:gd name="connsiteX3" fmla="*/ 849220 w 1027080"/>
                <a:gd name="connsiteY3" fmla="*/ 114861 h 1076599"/>
                <a:gd name="connsiteX4" fmla="*/ 750922 w 1027080"/>
                <a:gd name="connsiteY4" fmla="*/ 342413 h 1076599"/>
                <a:gd name="connsiteX5" fmla="*/ 827122 w 1027080"/>
                <a:gd name="connsiteY5" fmla="*/ 317839 h 1076599"/>
                <a:gd name="connsiteX6" fmla="*/ 947232 w 1027080"/>
                <a:gd name="connsiteY6" fmla="*/ 330221 h 1076599"/>
                <a:gd name="connsiteX7" fmla="*/ 849030 w 1027080"/>
                <a:gd name="connsiteY7" fmla="*/ 403944 h 1076599"/>
                <a:gd name="connsiteX8" fmla="*/ 679580 w 1027080"/>
                <a:gd name="connsiteY8" fmla="*/ 477858 h 1076599"/>
                <a:gd name="connsiteX9" fmla="*/ 581377 w 1027080"/>
                <a:gd name="connsiteY9" fmla="*/ 640641 h 1076599"/>
                <a:gd name="connsiteX10" fmla="*/ 741111 w 1027080"/>
                <a:gd name="connsiteY10" fmla="*/ 776086 h 1076599"/>
                <a:gd name="connsiteX11" fmla="*/ 861031 w 1027080"/>
                <a:gd name="connsiteY11" fmla="*/ 832474 h 1076599"/>
                <a:gd name="connsiteX12" fmla="*/ 1026957 w 1027080"/>
                <a:gd name="connsiteY12" fmla="*/ 836570 h 1076599"/>
                <a:gd name="connsiteX13" fmla="*/ 965520 w 1027080"/>
                <a:gd name="connsiteY13" fmla="*/ 883623 h 1076599"/>
                <a:gd name="connsiteX14" fmla="*/ 916562 w 1027080"/>
                <a:gd name="connsiteY14" fmla="*/ 910294 h 1076599"/>
                <a:gd name="connsiteX15" fmla="*/ 759590 w 1027080"/>
                <a:gd name="connsiteY15" fmla="*/ 932963 h 1076599"/>
                <a:gd name="connsiteX16" fmla="*/ 670436 w 1027080"/>
                <a:gd name="connsiteY16" fmla="*/ 809804 h 1076599"/>
                <a:gd name="connsiteX17" fmla="*/ 553659 w 1027080"/>
                <a:gd name="connsiteY17" fmla="*/ 673121 h 1076599"/>
                <a:gd name="connsiteX18" fmla="*/ 473650 w 1027080"/>
                <a:gd name="connsiteY18" fmla="*/ 768371 h 1076599"/>
                <a:gd name="connsiteX19" fmla="*/ 98460 w 1027080"/>
                <a:gd name="connsiteY19" fmla="*/ 1045263 h 1076599"/>
                <a:gd name="connsiteX20" fmla="*/ -124 w 1027080"/>
                <a:gd name="connsiteY20" fmla="*/ 1070028 h 1076599"/>
                <a:gd name="connsiteX21" fmla="*/ 89221 w 1027080"/>
                <a:gd name="connsiteY21" fmla="*/ 1018592 h 1076599"/>
                <a:gd name="connsiteX22" fmla="*/ 366303 w 1027080"/>
                <a:gd name="connsiteY22" fmla="*/ 731319 h 1076599"/>
                <a:gd name="connsiteX23" fmla="*/ 482984 w 1027080"/>
                <a:gd name="connsiteY23" fmla="*/ 569394 h 1076599"/>
                <a:gd name="connsiteX24" fmla="*/ 513845 w 1027080"/>
                <a:gd name="connsiteY24" fmla="*/ 487860 h 1076599"/>
                <a:gd name="connsiteX25" fmla="*/ 442979 w 1027080"/>
                <a:gd name="connsiteY25" fmla="*/ 437187 h 1076599"/>
                <a:gd name="connsiteX26" fmla="*/ 396687 w 1027080"/>
                <a:gd name="connsiteY26" fmla="*/ 374036 h 107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27080" h="1076599">
                  <a:moveTo>
                    <a:pt x="396974" y="374607"/>
                  </a:moveTo>
                  <a:cubicBezTo>
                    <a:pt x="396974" y="369845"/>
                    <a:pt x="544420" y="403944"/>
                    <a:pt x="603094" y="379180"/>
                  </a:cubicBezTo>
                  <a:cubicBezTo>
                    <a:pt x="603094" y="379180"/>
                    <a:pt x="781498" y="50376"/>
                    <a:pt x="772354" y="-392"/>
                  </a:cubicBezTo>
                  <a:cubicBezTo>
                    <a:pt x="772354" y="-392"/>
                    <a:pt x="892178" y="25611"/>
                    <a:pt x="849220" y="114861"/>
                  </a:cubicBezTo>
                  <a:cubicBezTo>
                    <a:pt x="849220" y="114861"/>
                    <a:pt x="747684" y="277929"/>
                    <a:pt x="750922" y="342413"/>
                  </a:cubicBezTo>
                  <a:cubicBezTo>
                    <a:pt x="750922" y="342413"/>
                    <a:pt x="824455" y="342413"/>
                    <a:pt x="827122" y="317839"/>
                  </a:cubicBezTo>
                  <a:cubicBezTo>
                    <a:pt x="827122" y="317839"/>
                    <a:pt x="941422" y="302503"/>
                    <a:pt x="947232" y="330221"/>
                  </a:cubicBezTo>
                  <a:cubicBezTo>
                    <a:pt x="947232" y="330221"/>
                    <a:pt x="937707" y="379275"/>
                    <a:pt x="849030" y="403944"/>
                  </a:cubicBezTo>
                  <a:cubicBezTo>
                    <a:pt x="849030" y="403944"/>
                    <a:pt x="689010" y="440806"/>
                    <a:pt x="679580" y="477858"/>
                  </a:cubicBezTo>
                  <a:cubicBezTo>
                    <a:pt x="679580" y="477858"/>
                    <a:pt x="587378" y="582633"/>
                    <a:pt x="581377" y="640641"/>
                  </a:cubicBezTo>
                  <a:cubicBezTo>
                    <a:pt x="581377" y="640641"/>
                    <a:pt x="719775" y="726366"/>
                    <a:pt x="741111" y="776086"/>
                  </a:cubicBezTo>
                  <a:cubicBezTo>
                    <a:pt x="741111" y="776086"/>
                    <a:pt x="781212" y="814186"/>
                    <a:pt x="861031" y="832474"/>
                  </a:cubicBezTo>
                  <a:cubicBezTo>
                    <a:pt x="901322" y="843523"/>
                    <a:pt x="983999" y="840666"/>
                    <a:pt x="1026957" y="836570"/>
                  </a:cubicBezTo>
                  <a:cubicBezTo>
                    <a:pt x="1008425" y="854644"/>
                    <a:pt x="987800" y="870441"/>
                    <a:pt x="965520" y="883623"/>
                  </a:cubicBezTo>
                  <a:cubicBezTo>
                    <a:pt x="941232" y="893815"/>
                    <a:pt x="916562" y="896101"/>
                    <a:pt x="916562" y="910294"/>
                  </a:cubicBezTo>
                  <a:cubicBezTo>
                    <a:pt x="916562" y="910294"/>
                    <a:pt x="833314" y="991351"/>
                    <a:pt x="759590" y="932963"/>
                  </a:cubicBezTo>
                  <a:cubicBezTo>
                    <a:pt x="759590" y="932963"/>
                    <a:pt x="701488" y="905150"/>
                    <a:pt x="670436" y="809804"/>
                  </a:cubicBezTo>
                  <a:cubicBezTo>
                    <a:pt x="670436" y="809804"/>
                    <a:pt x="599665" y="665406"/>
                    <a:pt x="553659" y="673121"/>
                  </a:cubicBezTo>
                  <a:cubicBezTo>
                    <a:pt x="531943" y="677598"/>
                    <a:pt x="504701" y="723794"/>
                    <a:pt x="473650" y="768371"/>
                  </a:cubicBezTo>
                  <a:cubicBezTo>
                    <a:pt x="381162" y="898482"/>
                    <a:pt x="240096" y="975444"/>
                    <a:pt x="98460" y="1045263"/>
                  </a:cubicBezTo>
                  <a:cubicBezTo>
                    <a:pt x="49406" y="1067742"/>
                    <a:pt x="9401" y="1086316"/>
                    <a:pt x="-124" y="1070028"/>
                  </a:cubicBezTo>
                  <a:cubicBezTo>
                    <a:pt x="32213" y="1057763"/>
                    <a:pt x="62376" y="1040398"/>
                    <a:pt x="89221" y="1018592"/>
                  </a:cubicBezTo>
                  <a:cubicBezTo>
                    <a:pt x="184471" y="947822"/>
                    <a:pt x="322869" y="825712"/>
                    <a:pt x="366303" y="731319"/>
                  </a:cubicBezTo>
                  <a:cubicBezTo>
                    <a:pt x="424786" y="655690"/>
                    <a:pt x="458029" y="606256"/>
                    <a:pt x="482984" y="569394"/>
                  </a:cubicBezTo>
                  <a:cubicBezTo>
                    <a:pt x="507559" y="535199"/>
                    <a:pt x="529180" y="512244"/>
                    <a:pt x="513845" y="487860"/>
                  </a:cubicBezTo>
                  <a:cubicBezTo>
                    <a:pt x="504320" y="470905"/>
                    <a:pt x="473364" y="464905"/>
                    <a:pt x="442979" y="437187"/>
                  </a:cubicBezTo>
                  <a:cubicBezTo>
                    <a:pt x="424110" y="418887"/>
                    <a:pt x="408461" y="397537"/>
                    <a:pt x="396687" y="3740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12BEF260-D06A-4866-62B1-28BDAE47D8D8}"/>
                </a:ext>
              </a:extLst>
            </p:cNvPr>
            <p:cNvSpPr/>
            <p:nvPr/>
          </p:nvSpPr>
          <p:spPr>
            <a:xfrm>
              <a:off x="9620153" y="2909791"/>
              <a:ext cx="104532" cy="194151"/>
            </a:xfrm>
            <a:custGeom>
              <a:avLst/>
              <a:gdLst>
                <a:gd name="connsiteX0" fmla="*/ -123 w 104532"/>
                <a:gd name="connsiteY0" fmla="*/ -392 h 194151"/>
                <a:gd name="connsiteX1" fmla="*/ 55027 w 104532"/>
                <a:gd name="connsiteY1" fmla="*/ 52091 h 194151"/>
                <a:gd name="connsiteX2" fmla="*/ 104176 w 104532"/>
                <a:gd name="connsiteY2" fmla="*/ 144007 h 194151"/>
                <a:gd name="connsiteX3" fmla="*/ 36834 w 104532"/>
                <a:gd name="connsiteY3" fmla="*/ 181250 h 194151"/>
                <a:gd name="connsiteX4" fmla="*/ 15022 w 104532"/>
                <a:gd name="connsiteY4" fmla="*/ 87238 h 194151"/>
                <a:gd name="connsiteX5" fmla="*/ -123 w 104532"/>
                <a:gd name="connsiteY5" fmla="*/ -392 h 19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32" h="194151">
                  <a:moveTo>
                    <a:pt x="-123" y="-392"/>
                  </a:moveTo>
                  <a:cubicBezTo>
                    <a:pt x="17975" y="9133"/>
                    <a:pt x="33786" y="28945"/>
                    <a:pt x="55027" y="52091"/>
                  </a:cubicBezTo>
                  <a:cubicBezTo>
                    <a:pt x="79792" y="82095"/>
                    <a:pt x="107224" y="114956"/>
                    <a:pt x="104176" y="144007"/>
                  </a:cubicBezTo>
                  <a:cubicBezTo>
                    <a:pt x="98175" y="194966"/>
                    <a:pt x="57979" y="205634"/>
                    <a:pt x="36834" y="181250"/>
                  </a:cubicBezTo>
                  <a:cubicBezTo>
                    <a:pt x="21118" y="161057"/>
                    <a:pt x="21213" y="124100"/>
                    <a:pt x="15022" y="87238"/>
                  </a:cubicBezTo>
                  <a:cubicBezTo>
                    <a:pt x="8926" y="54948"/>
                    <a:pt x="-218" y="19611"/>
                    <a:pt x="-123" y="-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46E7354-F670-DB1E-ED71-523E9669E0FF}"/>
                </a:ext>
              </a:extLst>
            </p:cNvPr>
            <p:cNvSpPr/>
            <p:nvPr/>
          </p:nvSpPr>
          <p:spPr>
            <a:xfrm>
              <a:off x="9831856" y="3326235"/>
              <a:ext cx="255498" cy="119602"/>
            </a:xfrm>
            <a:custGeom>
              <a:avLst/>
              <a:gdLst>
                <a:gd name="connsiteX0" fmla="*/ 184890 w 255498"/>
                <a:gd name="connsiteY0" fmla="*/ 6074 h 119602"/>
                <a:gd name="connsiteX1" fmla="*/ 255375 w 255498"/>
                <a:gd name="connsiteY1" fmla="*/ 16647 h 119602"/>
                <a:gd name="connsiteX2" fmla="*/ 209179 w 255498"/>
                <a:gd name="connsiteY2" fmla="*/ 83322 h 119602"/>
                <a:gd name="connsiteX3" fmla="*/ 172222 w 255498"/>
                <a:gd name="connsiteY3" fmla="*/ 116850 h 119602"/>
                <a:gd name="connsiteX4" fmla="*/ 117263 w 255498"/>
                <a:gd name="connsiteY4" fmla="*/ 110659 h 119602"/>
                <a:gd name="connsiteX5" fmla="*/ 144981 w 255498"/>
                <a:gd name="connsiteY5" fmla="*/ 88942 h 119602"/>
                <a:gd name="connsiteX6" fmla="*/ 156982 w 255498"/>
                <a:gd name="connsiteY6" fmla="*/ 63510 h 119602"/>
                <a:gd name="connsiteX7" fmla="*/ 30871 w 255498"/>
                <a:gd name="connsiteY7" fmla="*/ 88275 h 119602"/>
                <a:gd name="connsiteX8" fmla="*/ 105 w 255498"/>
                <a:gd name="connsiteY8" fmla="*/ 56937 h 119602"/>
                <a:gd name="connsiteX9" fmla="*/ 62018 w 255498"/>
                <a:gd name="connsiteY9" fmla="*/ 55318 h 119602"/>
                <a:gd name="connsiteX10" fmla="*/ 184890 w 255498"/>
                <a:gd name="connsiteY10" fmla="*/ 6265 h 1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5498" h="119602">
                  <a:moveTo>
                    <a:pt x="184890" y="6074"/>
                  </a:moveTo>
                  <a:cubicBezTo>
                    <a:pt x="184890" y="6074"/>
                    <a:pt x="243088" y="-14024"/>
                    <a:pt x="255375" y="16647"/>
                  </a:cubicBezTo>
                  <a:cubicBezTo>
                    <a:pt x="241728" y="40036"/>
                    <a:pt x="226283" y="62328"/>
                    <a:pt x="209179" y="83322"/>
                  </a:cubicBezTo>
                  <a:cubicBezTo>
                    <a:pt x="197273" y="96466"/>
                    <a:pt x="184509" y="116850"/>
                    <a:pt x="172222" y="116850"/>
                  </a:cubicBezTo>
                  <a:cubicBezTo>
                    <a:pt x="162697" y="116850"/>
                    <a:pt x="123263" y="125137"/>
                    <a:pt x="117263" y="110659"/>
                  </a:cubicBezTo>
                  <a:cubicBezTo>
                    <a:pt x="114214" y="101705"/>
                    <a:pt x="135550" y="98562"/>
                    <a:pt x="144981" y="88942"/>
                  </a:cubicBezTo>
                  <a:cubicBezTo>
                    <a:pt x="151172" y="82845"/>
                    <a:pt x="144981" y="69892"/>
                    <a:pt x="156982" y="63510"/>
                  </a:cubicBezTo>
                  <a:cubicBezTo>
                    <a:pt x="89450" y="100562"/>
                    <a:pt x="49731" y="96657"/>
                    <a:pt x="30871" y="88275"/>
                  </a:cubicBezTo>
                  <a:cubicBezTo>
                    <a:pt x="21917" y="84370"/>
                    <a:pt x="-2752" y="64748"/>
                    <a:pt x="105" y="56937"/>
                  </a:cubicBezTo>
                  <a:cubicBezTo>
                    <a:pt x="105" y="49318"/>
                    <a:pt x="31061" y="58652"/>
                    <a:pt x="62018" y="55318"/>
                  </a:cubicBezTo>
                  <a:cubicBezTo>
                    <a:pt x="110881" y="48937"/>
                    <a:pt x="166793" y="27791"/>
                    <a:pt x="184890" y="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C851C4D-367B-848E-3606-5E1DACCAD500}"/>
                </a:ext>
              </a:extLst>
            </p:cNvPr>
            <p:cNvSpPr/>
            <p:nvPr/>
          </p:nvSpPr>
          <p:spPr>
            <a:xfrm>
              <a:off x="9629012" y="3415610"/>
              <a:ext cx="619107" cy="568675"/>
            </a:xfrm>
            <a:custGeom>
              <a:avLst/>
              <a:gdLst>
                <a:gd name="connsiteX0" fmla="*/ 43406 w 619107"/>
                <a:gd name="connsiteY0" fmla="*/ 151300 h 568675"/>
                <a:gd name="connsiteX1" fmla="*/ 98746 w 619107"/>
                <a:gd name="connsiteY1" fmla="*/ 172065 h 568675"/>
                <a:gd name="connsiteX2" fmla="*/ 153705 w 619107"/>
                <a:gd name="connsiteY2" fmla="*/ 153681 h 568675"/>
                <a:gd name="connsiteX3" fmla="*/ 249527 w 619107"/>
                <a:gd name="connsiteY3" fmla="*/ 104247 h 568675"/>
                <a:gd name="connsiteX4" fmla="*/ 384496 w 619107"/>
                <a:gd name="connsiteY4" fmla="*/ 47763 h 568675"/>
                <a:gd name="connsiteX5" fmla="*/ 470697 w 619107"/>
                <a:gd name="connsiteY5" fmla="*/ 24427 h 568675"/>
                <a:gd name="connsiteX6" fmla="*/ 522799 w 619107"/>
                <a:gd name="connsiteY6" fmla="*/ -338 h 568675"/>
                <a:gd name="connsiteX7" fmla="*/ 618049 w 619107"/>
                <a:gd name="connsiteY7" fmla="*/ 86053 h 568675"/>
                <a:gd name="connsiteX8" fmla="*/ 541182 w 619107"/>
                <a:gd name="connsiteY8" fmla="*/ 97007 h 568675"/>
                <a:gd name="connsiteX9" fmla="*/ 405832 w 619107"/>
                <a:gd name="connsiteY9" fmla="*/ 110437 h 568675"/>
                <a:gd name="connsiteX10" fmla="*/ 455362 w 619107"/>
                <a:gd name="connsiteY10" fmla="*/ 82910 h 568675"/>
                <a:gd name="connsiteX11" fmla="*/ 378210 w 619107"/>
                <a:gd name="connsiteY11" fmla="*/ 107485 h 568675"/>
                <a:gd name="connsiteX12" fmla="*/ 400022 w 619107"/>
                <a:gd name="connsiteY12" fmla="*/ 245978 h 568675"/>
                <a:gd name="connsiteX13" fmla="*/ 403165 w 619107"/>
                <a:gd name="connsiteY13" fmla="*/ 473340 h 568675"/>
                <a:gd name="connsiteX14" fmla="*/ 390497 w 619107"/>
                <a:gd name="connsiteY14" fmla="*/ 559065 h 568675"/>
                <a:gd name="connsiteX15" fmla="*/ 329156 w 619107"/>
                <a:gd name="connsiteY15" fmla="*/ 559637 h 568675"/>
                <a:gd name="connsiteX16" fmla="*/ 277054 w 619107"/>
                <a:gd name="connsiteY16" fmla="*/ 525251 h 568675"/>
                <a:gd name="connsiteX17" fmla="*/ 92364 w 619107"/>
                <a:gd name="connsiteY17" fmla="*/ 426763 h 568675"/>
                <a:gd name="connsiteX18" fmla="*/ -124 w 619107"/>
                <a:gd name="connsiteY18" fmla="*/ 362088 h 568675"/>
                <a:gd name="connsiteX19" fmla="*/ 126273 w 619107"/>
                <a:gd name="connsiteY19" fmla="*/ 411332 h 568675"/>
                <a:gd name="connsiteX20" fmla="*/ 233525 w 619107"/>
                <a:gd name="connsiteY20" fmla="*/ 423715 h 568675"/>
                <a:gd name="connsiteX21" fmla="*/ 310868 w 619107"/>
                <a:gd name="connsiteY21" fmla="*/ 429811 h 568675"/>
                <a:gd name="connsiteX22" fmla="*/ 323155 w 619107"/>
                <a:gd name="connsiteY22" fmla="*/ 350753 h 568675"/>
                <a:gd name="connsiteX23" fmla="*/ 344681 w 619107"/>
                <a:gd name="connsiteY23" fmla="*/ 115962 h 568675"/>
                <a:gd name="connsiteX24" fmla="*/ 261528 w 619107"/>
                <a:gd name="connsiteY24" fmla="*/ 156063 h 568675"/>
                <a:gd name="connsiteX25" fmla="*/ 150753 w 619107"/>
                <a:gd name="connsiteY25" fmla="*/ 220546 h 568675"/>
                <a:gd name="connsiteX26" fmla="*/ 55502 w 619107"/>
                <a:gd name="connsiteY26" fmla="*/ 197020 h 568675"/>
                <a:gd name="connsiteX27" fmla="*/ 43215 w 619107"/>
                <a:gd name="connsiteY27" fmla="*/ 150823 h 56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19107" h="568675">
                  <a:moveTo>
                    <a:pt x="43406" y="151300"/>
                  </a:moveTo>
                  <a:cubicBezTo>
                    <a:pt x="58773" y="164622"/>
                    <a:pt x="78409" y="171990"/>
                    <a:pt x="98746" y="172065"/>
                  </a:cubicBezTo>
                  <a:cubicBezTo>
                    <a:pt x="110938" y="172065"/>
                    <a:pt x="132274" y="159777"/>
                    <a:pt x="153705" y="153681"/>
                  </a:cubicBezTo>
                  <a:cubicBezTo>
                    <a:pt x="181804" y="144918"/>
                    <a:pt x="190948" y="131964"/>
                    <a:pt x="249527" y="104247"/>
                  </a:cubicBezTo>
                  <a:cubicBezTo>
                    <a:pt x="293278" y="82587"/>
                    <a:pt x="338359" y="63721"/>
                    <a:pt x="384496" y="47763"/>
                  </a:cubicBezTo>
                  <a:cubicBezTo>
                    <a:pt x="405927" y="39857"/>
                    <a:pt x="443075" y="35666"/>
                    <a:pt x="470697" y="24427"/>
                  </a:cubicBezTo>
                  <a:cubicBezTo>
                    <a:pt x="498320" y="13188"/>
                    <a:pt x="504606" y="-1386"/>
                    <a:pt x="522799" y="-338"/>
                  </a:cubicBezTo>
                  <a:cubicBezTo>
                    <a:pt x="596903" y="4806"/>
                    <a:pt x="624621" y="86053"/>
                    <a:pt x="618049" y="86053"/>
                  </a:cubicBezTo>
                  <a:cubicBezTo>
                    <a:pt x="591940" y="84220"/>
                    <a:pt x="565739" y="87953"/>
                    <a:pt x="541182" y="97007"/>
                  </a:cubicBezTo>
                  <a:cubicBezTo>
                    <a:pt x="489271" y="116057"/>
                    <a:pt x="433740" y="130059"/>
                    <a:pt x="405832" y="110437"/>
                  </a:cubicBezTo>
                  <a:cubicBezTo>
                    <a:pt x="422857" y="102221"/>
                    <a:pt x="439394" y="93030"/>
                    <a:pt x="455362" y="82910"/>
                  </a:cubicBezTo>
                  <a:cubicBezTo>
                    <a:pt x="455362" y="84720"/>
                    <a:pt x="362874" y="85863"/>
                    <a:pt x="378210" y="107485"/>
                  </a:cubicBezTo>
                  <a:cubicBezTo>
                    <a:pt x="388742" y="153076"/>
                    <a:pt x="396031" y="199356"/>
                    <a:pt x="400022" y="245978"/>
                  </a:cubicBezTo>
                  <a:cubicBezTo>
                    <a:pt x="407274" y="321553"/>
                    <a:pt x="408325" y="397594"/>
                    <a:pt x="403165" y="473340"/>
                  </a:cubicBezTo>
                  <a:cubicBezTo>
                    <a:pt x="403165" y="509440"/>
                    <a:pt x="403165" y="540872"/>
                    <a:pt x="390497" y="559065"/>
                  </a:cubicBezTo>
                  <a:cubicBezTo>
                    <a:pt x="381543" y="571066"/>
                    <a:pt x="360016" y="571448"/>
                    <a:pt x="329156" y="559637"/>
                  </a:cubicBezTo>
                  <a:cubicBezTo>
                    <a:pt x="313534" y="553159"/>
                    <a:pt x="298390" y="536681"/>
                    <a:pt x="277054" y="525251"/>
                  </a:cubicBezTo>
                  <a:cubicBezTo>
                    <a:pt x="221428" y="494581"/>
                    <a:pt x="147895" y="460672"/>
                    <a:pt x="92364" y="426763"/>
                  </a:cubicBezTo>
                  <a:cubicBezTo>
                    <a:pt x="46358" y="399140"/>
                    <a:pt x="12354" y="368375"/>
                    <a:pt x="-124" y="362088"/>
                  </a:cubicBezTo>
                  <a:cubicBezTo>
                    <a:pt x="39652" y="384006"/>
                    <a:pt x="82153" y="400564"/>
                    <a:pt x="126273" y="411332"/>
                  </a:cubicBezTo>
                  <a:cubicBezTo>
                    <a:pt x="166088" y="420857"/>
                    <a:pt x="203330" y="418476"/>
                    <a:pt x="233525" y="423715"/>
                  </a:cubicBezTo>
                  <a:cubicBezTo>
                    <a:pt x="273625" y="430478"/>
                    <a:pt x="295437" y="439431"/>
                    <a:pt x="310868" y="429811"/>
                  </a:cubicBezTo>
                  <a:cubicBezTo>
                    <a:pt x="332394" y="416571"/>
                    <a:pt x="326012" y="386758"/>
                    <a:pt x="323155" y="350753"/>
                  </a:cubicBezTo>
                  <a:cubicBezTo>
                    <a:pt x="323155" y="312653"/>
                    <a:pt x="341443" y="117010"/>
                    <a:pt x="344681" y="115962"/>
                  </a:cubicBezTo>
                  <a:cubicBezTo>
                    <a:pt x="314666" y="123921"/>
                    <a:pt x="286444" y="137531"/>
                    <a:pt x="261528" y="156063"/>
                  </a:cubicBezTo>
                  <a:cubicBezTo>
                    <a:pt x="221619" y="189876"/>
                    <a:pt x="166278" y="221880"/>
                    <a:pt x="150753" y="220546"/>
                  </a:cubicBezTo>
                  <a:cubicBezTo>
                    <a:pt x="123130" y="214641"/>
                    <a:pt x="67885" y="236168"/>
                    <a:pt x="55502" y="197020"/>
                  </a:cubicBezTo>
                  <a:cubicBezTo>
                    <a:pt x="67790" y="236168"/>
                    <a:pt x="43215" y="150823"/>
                    <a:pt x="43215" y="15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03D89B3-6958-1A4F-B2D3-33B2FD1B3E6A}"/>
                </a:ext>
              </a:extLst>
            </p:cNvPr>
            <p:cNvSpPr/>
            <p:nvPr/>
          </p:nvSpPr>
          <p:spPr>
            <a:xfrm>
              <a:off x="7687403" y="2968429"/>
              <a:ext cx="405824" cy="588404"/>
            </a:xfrm>
            <a:custGeom>
              <a:avLst/>
              <a:gdLst>
                <a:gd name="connsiteX0" fmla="*/ 20103 w 405824"/>
                <a:gd name="connsiteY0" fmla="*/ 304254 h 588404"/>
                <a:gd name="connsiteX1" fmla="*/ 41439 w 405824"/>
                <a:gd name="connsiteY1" fmla="*/ 225482 h 588404"/>
                <a:gd name="connsiteX2" fmla="*/ 72014 w 405824"/>
                <a:gd name="connsiteY2" fmla="*/ 176428 h 588404"/>
                <a:gd name="connsiteX3" fmla="*/ 78300 w 405824"/>
                <a:gd name="connsiteY3" fmla="*/ 249771 h 588404"/>
                <a:gd name="connsiteX4" fmla="*/ 173550 w 405824"/>
                <a:gd name="connsiteY4" fmla="*/ 106896 h 588404"/>
                <a:gd name="connsiteX5" fmla="*/ 373480 w 405824"/>
                <a:gd name="connsiteY5" fmla="*/ 502 h 588404"/>
                <a:gd name="connsiteX6" fmla="*/ 391672 w 405824"/>
                <a:gd name="connsiteY6" fmla="*/ 125184 h 588404"/>
                <a:gd name="connsiteX7" fmla="*/ 333284 w 405824"/>
                <a:gd name="connsiteY7" fmla="*/ 415887 h 588404"/>
                <a:gd name="connsiteX8" fmla="*/ 311758 w 405824"/>
                <a:gd name="connsiteY8" fmla="*/ 576669 h 588404"/>
                <a:gd name="connsiteX9" fmla="*/ 253465 w 405824"/>
                <a:gd name="connsiteY9" fmla="*/ 569620 h 588404"/>
                <a:gd name="connsiteX10" fmla="*/ 207269 w 405824"/>
                <a:gd name="connsiteY10" fmla="*/ 532663 h 588404"/>
                <a:gd name="connsiteX11" fmla="*/ 161072 w 405824"/>
                <a:gd name="connsiteY11" fmla="*/ 539998 h 588404"/>
                <a:gd name="connsiteX12" fmla="*/ 164501 w 405824"/>
                <a:gd name="connsiteY12" fmla="*/ 391408 h 588404"/>
                <a:gd name="connsiteX13" fmla="*/ 112018 w 405824"/>
                <a:gd name="connsiteY13" fmla="*/ 377596 h 588404"/>
                <a:gd name="connsiteX14" fmla="*/ 158120 w 405824"/>
                <a:gd name="connsiteY14" fmla="*/ 274441 h 588404"/>
                <a:gd name="connsiteX15" fmla="*/ 164406 w 405824"/>
                <a:gd name="connsiteY15" fmla="*/ 226816 h 588404"/>
                <a:gd name="connsiteX16" fmla="*/ 188981 w 405824"/>
                <a:gd name="connsiteY16" fmla="*/ 213004 h 588404"/>
                <a:gd name="connsiteX17" fmla="*/ 182789 w 405824"/>
                <a:gd name="connsiteY17" fmla="*/ 155854 h 588404"/>
                <a:gd name="connsiteX18" fmla="*/ 118019 w 405824"/>
                <a:gd name="connsiteY18" fmla="*/ 252914 h 588404"/>
                <a:gd name="connsiteX19" fmla="*/ 84491 w 405824"/>
                <a:gd name="connsiteY19" fmla="*/ 323590 h 588404"/>
                <a:gd name="connsiteX20" fmla="*/ 74966 w 405824"/>
                <a:gd name="connsiteY20" fmla="*/ 484562 h 588404"/>
                <a:gd name="connsiteX21" fmla="*/ 19436 w 405824"/>
                <a:gd name="connsiteY21" fmla="*/ 471227 h 588404"/>
                <a:gd name="connsiteX22" fmla="*/ 19912 w 405824"/>
                <a:gd name="connsiteY22" fmla="*/ 303968 h 588404"/>
                <a:gd name="connsiteX23" fmla="*/ 198410 w 405824"/>
                <a:gd name="connsiteY23" fmla="*/ 134804 h 588404"/>
                <a:gd name="connsiteX24" fmla="*/ 348620 w 405824"/>
                <a:gd name="connsiteY24" fmla="*/ 41078 h 588404"/>
                <a:gd name="connsiteX25" fmla="*/ 314996 w 405824"/>
                <a:gd name="connsiteY25" fmla="*/ 262344 h 588404"/>
                <a:gd name="connsiteX26" fmla="*/ 287469 w 405824"/>
                <a:gd name="connsiteY26" fmla="*/ 391598 h 588404"/>
                <a:gd name="connsiteX27" fmla="*/ 277944 w 405824"/>
                <a:gd name="connsiteY27" fmla="*/ 524948 h 588404"/>
                <a:gd name="connsiteX28" fmla="*/ 219937 w 405824"/>
                <a:gd name="connsiteY28" fmla="*/ 495326 h 588404"/>
                <a:gd name="connsiteX29" fmla="*/ 219937 w 405824"/>
                <a:gd name="connsiteY29" fmla="*/ 444081 h 588404"/>
                <a:gd name="connsiteX30" fmla="*/ 232034 w 405824"/>
                <a:gd name="connsiteY30" fmla="*/ 370453 h 588404"/>
                <a:gd name="connsiteX31" fmla="*/ 265181 w 405824"/>
                <a:gd name="connsiteY31" fmla="*/ 345783 h 588404"/>
                <a:gd name="connsiteX32" fmla="*/ 281087 w 405824"/>
                <a:gd name="connsiteY32" fmla="*/ 268726 h 588404"/>
                <a:gd name="connsiteX33" fmla="*/ 226128 w 405824"/>
                <a:gd name="connsiteY33" fmla="*/ 241103 h 588404"/>
                <a:gd name="connsiteX34" fmla="*/ 222985 w 405824"/>
                <a:gd name="connsiteY34" fmla="*/ 162522 h 588404"/>
                <a:gd name="connsiteX35" fmla="*/ 198506 w 405824"/>
                <a:gd name="connsiteY35" fmla="*/ 135090 h 5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05824" h="588404">
                  <a:moveTo>
                    <a:pt x="20103" y="304254"/>
                  </a:moveTo>
                  <a:cubicBezTo>
                    <a:pt x="26008" y="284061"/>
                    <a:pt x="28961" y="247104"/>
                    <a:pt x="41439" y="225482"/>
                  </a:cubicBezTo>
                  <a:cubicBezTo>
                    <a:pt x="53270" y="210212"/>
                    <a:pt x="63515" y="193776"/>
                    <a:pt x="72014" y="176428"/>
                  </a:cubicBezTo>
                  <a:cubicBezTo>
                    <a:pt x="72383" y="200993"/>
                    <a:pt x="74484" y="225502"/>
                    <a:pt x="78300" y="249771"/>
                  </a:cubicBezTo>
                  <a:cubicBezTo>
                    <a:pt x="104025" y="198393"/>
                    <a:pt x="136019" y="150403"/>
                    <a:pt x="173550" y="106896"/>
                  </a:cubicBezTo>
                  <a:cubicBezTo>
                    <a:pt x="244321" y="29077"/>
                    <a:pt x="330046" y="-6642"/>
                    <a:pt x="373480" y="502"/>
                  </a:cubicBezTo>
                  <a:cubicBezTo>
                    <a:pt x="419581" y="6788"/>
                    <a:pt x="407103" y="69177"/>
                    <a:pt x="391672" y="125184"/>
                  </a:cubicBezTo>
                  <a:cubicBezTo>
                    <a:pt x="367221" y="221016"/>
                    <a:pt x="347732" y="318046"/>
                    <a:pt x="333284" y="415887"/>
                  </a:cubicBezTo>
                  <a:cubicBezTo>
                    <a:pt x="323760" y="471227"/>
                    <a:pt x="311948" y="523424"/>
                    <a:pt x="311758" y="576669"/>
                  </a:cubicBezTo>
                  <a:cubicBezTo>
                    <a:pt x="311758" y="576669"/>
                    <a:pt x="271848" y="606387"/>
                    <a:pt x="253465" y="569620"/>
                  </a:cubicBezTo>
                  <a:cubicBezTo>
                    <a:pt x="253465" y="569620"/>
                    <a:pt x="243940" y="519328"/>
                    <a:pt x="207269" y="532663"/>
                  </a:cubicBezTo>
                  <a:cubicBezTo>
                    <a:pt x="207269" y="532663"/>
                    <a:pt x="170597" y="581813"/>
                    <a:pt x="161072" y="539998"/>
                  </a:cubicBezTo>
                  <a:cubicBezTo>
                    <a:pt x="161072" y="539998"/>
                    <a:pt x="164501" y="428174"/>
                    <a:pt x="164501" y="391408"/>
                  </a:cubicBezTo>
                  <a:cubicBezTo>
                    <a:pt x="164501" y="391408"/>
                    <a:pt x="118305" y="409505"/>
                    <a:pt x="112018" y="377596"/>
                  </a:cubicBezTo>
                  <a:cubicBezTo>
                    <a:pt x="112018" y="377596"/>
                    <a:pt x="136212" y="324828"/>
                    <a:pt x="158120" y="274441"/>
                  </a:cubicBezTo>
                  <a:cubicBezTo>
                    <a:pt x="179551" y="249866"/>
                    <a:pt x="164406" y="236341"/>
                    <a:pt x="164406" y="226816"/>
                  </a:cubicBezTo>
                  <a:cubicBezTo>
                    <a:pt x="164406" y="222148"/>
                    <a:pt x="170502" y="220624"/>
                    <a:pt x="188981" y="213004"/>
                  </a:cubicBezTo>
                  <a:cubicBezTo>
                    <a:pt x="188981" y="213004"/>
                    <a:pt x="201172" y="163951"/>
                    <a:pt x="182789" y="155854"/>
                  </a:cubicBezTo>
                  <a:cubicBezTo>
                    <a:pt x="182789" y="155854"/>
                    <a:pt x="148880" y="205385"/>
                    <a:pt x="118019" y="252914"/>
                  </a:cubicBezTo>
                  <a:cubicBezTo>
                    <a:pt x="104567" y="275324"/>
                    <a:pt x="93337" y="298995"/>
                    <a:pt x="84491" y="323590"/>
                  </a:cubicBezTo>
                  <a:cubicBezTo>
                    <a:pt x="68871" y="375977"/>
                    <a:pt x="96683" y="451796"/>
                    <a:pt x="74966" y="484562"/>
                  </a:cubicBezTo>
                  <a:cubicBezTo>
                    <a:pt x="67822" y="496849"/>
                    <a:pt x="38010" y="491325"/>
                    <a:pt x="19436" y="471227"/>
                  </a:cubicBezTo>
                  <a:cubicBezTo>
                    <a:pt x="-5330" y="445510"/>
                    <a:pt x="-8092" y="402076"/>
                    <a:pt x="19912" y="303968"/>
                  </a:cubicBezTo>
                  <a:close/>
                  <a:moveTo>
                    <a:pt x="198410" y="134804"/>
                  </a:moveTo>
                  <a:cubicBezTo>
                    <a:pt x="198410" y="134804"/>
                    <a:pt x="317949" y="30029"/>
                    <a:pt x="348620" y="41078"/>
                  </a:cubicBezTo>
                  <a:cubicBezTo>
                    <a:pt x="348620" y="41078"/>
                    <a:pt x="336427" y="182524"/>
                    <a:pt x="314996" y="262344"/>
                  </a:cubicBezTo>
                  <a:lnTo>
                    <a:pt x="287469" y="391598"/>
                  </a:lnTo>
                  <a:lnTo>
                    <a:pt x="277944" y="524948"/>
                  </a:lnTo>
                  <a:cubicBezTo>
                    <a:pt x="277944" y="524948"/>
                    <a:pt x="219461" y="525996"/>
                    <a:pt x="219937" y="495326"/>
                  </a:cubicBezTo>
                  <a:cubicBezTo>
                    <a:pt x="219937" y="495326"/>
                    <a:pt x="219937" y="474847"/>
                    <a:pt x="219937" y="444081"/>
                  </a:cubicBezTo>
                  <a:cubicBezTo>
                    <a:pt x="222604" y="419602"/>
                    <a:pt x="222890" y="391693"/>
                    <a:pt x="232034" y="370453"/>
                  </a:cubicBezTo>
                  <a:cubicBezTo>
                    <a:pt x="238129" y="358070"/>
                    <a:pt x="256227" y="351403"/>
                    <a:pt x="265181" y="345783"/>
                  </a:cubicBezTo>
                  <a:cubicBezTo>
                    <a:pt x="290327" y="304444"/>
                    <a:pt x="296518" y="287204"/>
                    <a:pt x="281087" y="268726"/>
                  </a:cubicBezTo>
                  <a:cubicBezTo>
                    <a:pt x="272134" y="259677"/>
                    <a:pt x="238035" y="255105"/>
                    <a:pt x="226128" y="241103"/>
                  </a:cubicBezTo>
                  <a:cubicBezTo>
                    <a:pt x="219556" y="228911"/>
                    <a:pt x="232034" y="189001"/>
                    <a:pt x="222985" y="162522"/>
                  </a:cubicBezTo>
                  <a:cubicBezTo>
                    <a:pt x="219746" y="149092"/>
                    <a:pt x="204506" y="139757"/>
                    <a:pt x="198506" y="135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1F15433-356C-FCB8-07B4-63659A507692}"/>
                </a:ext>
              </a:extLst>
            </p:cNvPr>
            <p:cNvSpPr/>
            <p:nvPr/>
          </p:nvSpPr>
          <p:spPr>
            <a:xfrm>
              <a:off x="9515204" y="2471305"/>
              <a:ext cx="909389" cy="1047739"/>
            </a:xfrm>
            <a:custGeom>
              <a:avLst/>
              <a:gdLst>
                <a:gd name="connsiteX0" fmla="*/ 243414 w 909389"/>
                <a:gd name="connsiteY0" fmla="*/ 524391 h 1047739"/>
                <a:gd name="connsiteX1" fmla="*/ 233889 w 909389"/>
                <a:gd name="connsiteY1" fmla="*/ 418283 h 1047739"/>
                <a:gd name="connsiteX2" fmla="*/ 181978 w 909389"/>
                <a:gd name="connsiteY2" fmla="*/ 250548 h 1047739"/>
                <a:gd name="connsiteX3" fmla="*/ 298659 w 909389"/>
                <a:gd name="connsiteY3" fmla="*/ 396852 h 1047739"/>
                <a:gd name="connsiteX4" fmla="*/ 329044 w 909389"/>
                <a:gd name="connsiteY4" fmla="*/ 484100 h 1047739"/>
                <a:gd name="connsiteX5" fmla="*/ 372383 w 909389"/>
                <a:gd name="connsiteY5" fmla="*/ 441333 h 1047739"/>
                <a:gd name="connsiteX6" fmla="*/ 399910 w 909389"/>
                <a:gd name="connsiteY6" fmla="*/ 375230 h 1047739"/>
                <a:gd name="connsiteX7" fmla="*/ 357047 w 909389"/>
                <a:gd name="connsiteY7" fmla="*/ 286076 h 1047739"/>
                <a:gd name="connsiteX8" fmla="*/ 412388 w 909389"/>
                <a:gd name="connsiteY8" fmla="*/ 282933 h 1047739"/>
                <a:gd name="connsiteX9" fmla="*/ 553739 w 909389"/>
                <a:gd name="connsiteY9" fmla="*/ 64620 h 1047739"/>
                <a:gd name="connsiteX10" fmla="*/ 535260 w 909389"/>
                <a:gd name="connsiteY10" fmla="*/ 40 h 1047739"/>
                <a:gd name="connsiteX11" fmla="*/ 640035 w 909389"/>
                <a:gd name="connsiteY11" fmla="*/ 129008 h 1047739"/>
                <a:gd name="connsiteX12" fmla="*/ 489254 w 909389"/>
                <a:gd name="connsiteY12" fmla="*/ 247404 h 1047739"/>
                <a:gd name="connsiteX13" fmla="*/ 433914 w 909389"/>
                <a:gd name="connsiteY13" fmla="*/ 291981 h 1047739"/>
                <a:gd name="connsiteX14" fmla="*/ 471347 w 909389"/>
                <a:gd name="connsiteY14" fmla="*/ 299601 h 1047739"/>
                <a:gd name="connsiteX15" fmla="*/ 692518 w 909389"/>
                <a:gd name="connsiteY15" fmla="*/ 198255 h 1047739"/>
                <a:gd name="connsiteX16" fmla="*/ 904354 w 909389"/>
                <a:gd name="connsiteY16" fmla="*/ 202827 h 1047739"/>
                <a:gd name="connsiteX17" fmla="*/ 655656 w 909389"/>
                <a:gd name="connsiteY17" fmla="*/ 547442 h 1047739"/>
                <a:gd name="connsiteX18" fmla="*/ 621652 w 909389"/>
                <a:gd name="connsiteY18" fmla="*/ 631929 h 1047739"/>
                <a:gd name="connsiteX19" fmla="*/ 661562 w 909389"/>
                <a:gd name="connsiteY19" fmla="*/ 625737 h 1047739"/>
                <a:gd name="connsiteX20" fmla="*/ 898543 w 909389"/>
                <a:gd name="connsiteY20" fmla="*/ 607163 h 1047739"/>
                <a:gd name="connsiteX21" fmla="*/ 867873 w 909389"/>
                <a:gd name="connsiteY21" fmla="*/ 679649 h 1047739"/>
                <a:gd name="connsiteX22" fmla="*/ 796912 w 909389"/>
                <a:gd name="connsiteY22" fmla="*/ 725750 h 1047739"/>
                <a:gd name="connsiteX23" fmla="*/ 577837 w 909389"/>
                <a:gd name="connsiteY23" fmla="*/ 780995 h 1047739"/>
                <a:gd name="connsiteX24" fmla="*/ 421436 w 909389"/>
                <a:gd name="connsiteY24" fmla="*/ 813570 h 1047739"/>
                <a:gd name="connsiteX25" fmla="*/ 482682 w 909389"/>
                <a:gd name="connsiteY25" fmla="*/ 790329 h 1047739"/>
                <a:gd name="connsiteX26" fmla="*/ 750144 w 909389"/>
                <a:gd name="connsiteY26" fmla="*/ 676029 h 1047739"/>
                <a:gd name="connsiteX27" fmla="*/ 821106 w 909389"/>
                <a:gd name="connsiteY27" fmla="*/ 620879 h 1047739"/>
                <a:gd name="connsiteX28" fmla="*/ 722903 w 909389"/>
                <a:gd name="connsiteY28" fmla="*/ 634691 h 1047739"/>
                <a:gd name="connsiteX29" fmla="*/ 581076 w 909389"/>
                <a:gd name="connsiteY29" fmla="*/ 683745 h 1047739"/>
                <a:gd name="connsiteX30" fmla="*/ 550500 w 909389"/>
                <a:gd name="connsiteY30" fmla="*/ 705271 h 1047739"/>
                <a:gd name="connsiteX31" fmla="*/ 473729 w 909389"/>
                <a:gd name="connsiteY31" fmla="*/ 709843 h 1047739"/>
                <a:gd name="connsiteX32" fmla="*/ 316566 w 909389"/>
                <a:gd name="connsiteY32" fmla="*/ 774708 h 1047739"/>
                <a:gd name="connsiteX33" fmla="*/ 206076 w 909389"/>
                <a:gd name="connsiteY33" fmla="*/ 852623 h 1047739"/>
                <a:gd name="connsiteX34" fmla="*/ 98444 w 909389"/>
                <a:gd name="connsiteY34" fmla="*/ 992735 h 1047739"/>
                <a:gd name="connsiteX35" fmla="*/ 9385 w 909389"/>
                <a:gd name="connsiteY35" fmla="*/ 1045027 h 1047739"/>
                <a:gd name="connsiteX36" fmla="*/ 27768 w 909389"/>
                <a:gd name="connsiteY36" fmla="*/ 940253 h 1047739"/>
                <a:gd name="connsiteX37" fmla="*/ 138258 w 909389"/>
                <a:gd name="connsiteY37" fmla="*/ 777185 h 1047739"/>
                <a:gd name="connsiteX38" fmla="*/ 39865 w 909389"/>
                <a:gd name="connsiteY38" fmla="*/ 985401 h 1047739"/>
                <a:gd name="connsiteX39" fmla="*/ 138163 w 909389"/>
                <a:gd name="connsiteY39" fmla="*/ 891008 h 1047739"/>
                <a:gd name="connsiteX40" fmla="*/ 387337 w 909389"/>
                <a:gd name="connsiteY40" fmla="*/ 712796 h 1047739"/>
                <a:gd name="connsiteX41" fmla="*/ 464204 w 909389"/>
                <a:gd name="connsiteY41" fmla="*/ 681839 h 1047739"/>
                <a:gd name="connsiteX42" fmla="*/ 446106 w 909389"/>
                <a:gd name="connsiteY42" fmla="*/ 617355 h 1047739"/>
                <a:gd name="connsiteX43" fmla="*/ 402958 w 909389"/>
                <a:gd name="connsiteY43" fmla="*/ 600496 h 1047739"/>
                <a:gd name="connsiteX44" fmla="*/ 368858 w 909389"/>
                <a:gd name="connsiteY44" fmla="*/ 569730 h 1047739"/>
                <a:gd name="connsiteX45" fmla="*/ 310851 w 909389"/>
                <a:gd name="connsiteY45" fmla="*/ 629357 h 1047739"/>
                <a:gd name="connsiteX46" fmla="*/ 245891 w 909389"/>
                <a:gd name="connsiteY46" fmla="*/ 676982 h 1047739"/>
                <a:gd name="connsiteX47" fmla="*/ 319996 w 909389"/>
                <a:gd name="connsiteY47" fmla="*/ 534107 h 1047739"/>
                <a:gd name="connsiteX48" fmla="*/ 283039 w 909389"/>
                <a:gd name="connsiteY48" fmla="*/ 521820 h 1047739"/>
                <a:gd name="connsiteX49" fmla="*/ 243224 w 909389"/>
                <a:gd name="connsiteY49" fmla="*/ 523344 h 1047739"/>
                <a:gd name="connsiteX50" fmla="*/ 483444 w 909389"/>
                <a:gd name="connsiteY50" fmla="*/ 407615 h 1047739"/>
                <a:gd name="connsiteX51" fmla="*/ 520115 w 909389"/>
                <a:gd name="connsiteY51" fmla="*/ 384469 h 1047739"/>
                <a:gd name="connsiteX52" fmla="*/ 486112 w 909389"/>
                <a:gd name="connsiteY52" fmla="*/ 319889 h 1047739"/>
                <a:gd name="connsiteX53" fmla="*/ 541928 w 909389"/>
                <a:gd name="connsiteY53" fmla="*/ 309031 h 1047739"/>
                <a:gd name="connsiteX54" fmla="*/ 581647 w 909389"/>
                <a:gd name="connsiteY54" fmla="*/ 381230 h 1047739"/>
                <a:gd name="connsiteX55" fmla="*/ 572122 w 909389"/>
                <a:gd name="connsiteY55" fmla="*/ 461145 h 1047739"/>
                <a:gd name="connsiteX56" fmla="*/ 470586 w 909389"/>
                <a:gd name="connsiteY56" fmla="*/ 522581 h 1047739"/>
                <a:gd name="connsiteX57" fmla="*/ 455250 w 909389"/>
                <a:gd name="connsiteY57" fmla="*/ 492006 h 1047739"/>
                <a:gd name="connsiteX58" fmla="*/ 451917 w 909389"/>
                <a:gd name="connsiteY58" fmla="*/ 475052 h 1047739"/>
                <a:gd name="connsiteX59" fmla="*/ 445820 w 909389"/>
                <a:gd name="connsiteY59" fmla="*/ 527344 h 1047739"/>
                <a:gd name="connsiteX60" fmla="*/ 415150 w 909389"/>
                <a:gd name="connsiteY60" fmla="*/ 507437 h 1047739"/>
                <a:gd name="connsiteX61" fmla="*/ 483064 w 909389"/>
                <a:gd name="connsiteY61" fmla="*/ 407615 h 1047739"/>
                <a:gd name="connsiteX62" fmla="*/ 821391 w 909389"/>
                <a:gd name="connsiteY62" fmla="*/ 190635 h 1047739"/>
                <a:gd name="connsiteX63" fmla="*/ 799865 w 909389"/>
                <a:gd name="connsiteY63" fmla="*/ 255024 h 1047739"/>
                <a:gd name="connsiteX64" fmla="*/ 726141 w 909389"/>
                <a:gd name="connsiteY64" fmla="*/ 368753 h 1047739"/>
                <a:gd name="connsiteX65" fmla="*/ 501542 w 909389"/>
                <a:gd name="connsiteY65" fmla="*/ 648883 h 1047739"/>
                <a:gd name="connsiteX66" fmla="*/ 479920 w 909389"/>
                <a:gd name="connsiteY66" fmla="*/ 602687 h 1047739"/>
                <a:gd name="connsiteX67" fmla="*/ 473824 w 909389"/>
                <a:gd name="connsiteY67" fmla="*/ 553633 h 1047739"/>
                <a:gd name="connsiteX68" fmla="*/ 516877 w 909389"/>
                <a:gd name="connsiteY68" fmla="*/ 535154 h 1047739"/>
                <a:gd name="connsiteX69" fmla="*/ 628034 w 909389"/>
                <a:gd name="connsiteY69" fmla="*/ 481243 h 1047739"/>
                <a:gd name="connsiteX70" fmla="*/ 612318 w 909389"/>
                <a:gd name="connsiteY70" fmla="*/ 358275 h 1047739"/>
                <a:gd name="connsiteX71" fmla="*/ 566026 w 909389"/>
                <a:gd name="connsiteY71" fmla="*/ 286076 h 1047739"/>
                <a:gd name="connsiteX72" fmla="*/ 821391 w 909389"/>
                <a:gd name="connsiteY72" fmla="*/ 190826 h 104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909389" h="1047739">
                  <a:moveTo>
                    <a:pt x="243414" y="524391"/>
                  </a:moveTo>
                  <a:cubicBezTo>
                    <a:pt x="243414" y="524391"/>
                    <a:pt x="249415" y="498007"/>
                    <a:pt x="233889" y="418283"/>
                  </a:cubicBezTo>
                  <a:cubicBezTo>
                    <a:pt x="222837" y="360625"/>
                    <a:pt x="205426" y="304369"/>
                    <a:pt x="181978" y="250548"/>
                  </a:cubicBezTo>
                  <a:cubicBezTo>
                    <a:pt x="181978" y="250547"/>
                    <a:pt x="255320" y="324462"/>
                    <a:pt x="298659" y="396852"/>
                  </a:cubicBezTo>
                  <a:cubicBezTo>
                    <a:pt x="317709" y="430379"/>
                    <a:pt x="311137" y="473623"/>
                    <a:pt x="329044" y="484100"/>
                  </a:cubicBezTo>
                  <a:cubicBezTo>
                    <a:pt x="350761" y="498102"/>
                    <a:pt x="357619" y="461336"/>
                    <a:pt x="372383" y="441333"/>
                  </a:cubicBezTo>
                  <a:cubicBezTo>
                    <a:pt x="390956" y="415044"/>
                    <a:pt x="394100" y="390374"/>
                    <a:pt x="399910" y="375230"/>
                  </a:cubicBezTo>
                  <a:cubicBezTo>
                    <a:pt x="409435" y="344273"/>
                    <a:pt x="390385" y="344273"/>
                    <a:pt x="357047" y="286076"/>
                  </a:cubicBezTo>
                  <a:cubicBezTo>
                    <a:pt x="374622" y="278864"/>
                    <a:pt x="394109" y="277757"/>
                    <a:pt x="412388" y="282933"/>
                  </a:cubicBezTo>
                  <a:cubicBezTo>
                    <a:pt x="412388" y="282932"/>
                    <a:pt x="556787" y="98528"/>
                    <a:pt x="553739" y="64620"/>
                  </a:cubicBezTo>
                  <a:cubicBezTo>
                    <a:pt x="553739" y="64620"/>
                    <a:pt x="550595" y="6231"/>
                    <a:pt x="535260" y="40"/>
                  </a:cubicBezTo>
                  <a:cubicBezTo>
                    <a:pt x="519925" y="-6151"/>
                    <a:pt x="664515" y="55095"/>
                    <a:pt x="640035" y="129008"/>
                  </a:cubicBezTo>
                  <a:cubicBezTo>
                    <a:pt x="640035" y="129008"/>
                    <a:pt x="550786" y="198350"/>
                    <a:pt x="489254" y="247404"/>
                  </a:cubicBezTo>
                  <a:cubicBezTo>
                    <a:pt x="458870" y="269026"/>
                    <a:pt x="443058" y="288933"/>
                    <a:pt x="433914" y="291981"/>
                  </a:cubicBezTo>
                  <a:cubicBezTo>
                    <a:pt x="446693" y="292711"/>
                    <a:pt x="459300" y="295278"/>
                    <a:pt x="471347" y="299601"/>
                  </a:cubicBezTo>
                  <a:cubicBezTo>
                    <a:pt x="480111" y="301411"/>
                    <a:pt x="588029" y="239784"/>
                    <a:pt x="692518" y="198255"/>
                  </a:cubicBezTo>
                  <a:cubicBezTo>
                    <a:pt x="815390" y="149106"/>
                    <a:pt x="935216" y="129104"/>
                    <a:pt x="904354" y="202827"/>
                  </a:cubicBezTo>
                  <a:cubicBezTo>
                    <a:pt x="880161" y="232164"/>
                    <a:pt x="729380" y="419712"/>
                    <a:pt x="655656" y="547442"/>
                  </a:cubicBezTo>
                  <a:cubicBezTo>
                    <a:pt x="631082" y="590399"/>
                    <a:pt x="615365" y="617831"/>
                    <a:pt x="621652" y="631929"/>
                  </a:cubicBezTo>
                  <a:cubicBezTo>
                    <a:pt x="624796" y="641454"/>
                    <a:pt x="643083" y="630404"/>
                    <a:pt x="661562" y="625737"/>
                  </a:cubicBezTo>
                  <a:cubicBezTo>
                    <a:pt x="738429" y="605735"/>
                    <a:pt x="898543" y="562587"/>
                    <a:pt x="898543" y="607163"/>
                  </a:cubicBezTo>
                  <a:cubicBezTo>
                    <a:pt x="897055" y="634155"/>
                    <a:pt x="886210" y="659786"/>
                    <a:pt x="867873" y="679649"/>
                  </a:cubicBezTo>
                  <a:cubicBezTo>
                    <a:pt x="852347" y="698032"/>
                    <a:pt x="827678" y="707271"/>
                    <a:pt x="796912" y="725750"/>
                  </a:cubicBezTo>
                  <a:cubicBezTo>
                    <a:pt x="744906" y="758039"/>
                    <a:pt x="640131" y="759563"/>
                    <a:pt x="577837" y="780995"/>
                  </a:cubicBezTo>
                  <a:cubicBezTo>
                    <a:pt x="525735" y="797854"/>
                    <a:pt x="473539" y="819095"/>
                    <a:pt x="421436" y="813570"/>
                  </a:cubicBezTo>
                  <a:cubicBezTo>
                    <a:pt x="421436" y="811761"/>
                    <a:pt x="445820" y="805664"/>
                    <a:pt x="482682" y="790329"/>
                  </a:cubicBezTo>
                  <a:cubicBezTo>
                    <a:pt x="550691" y="761087"/>
                    <a:pt x="667372" y="710319"/>
                    <a:pt x="750144" y="676029"/>
                  </a:cubicBezTo>
                  <a:cubicBezTo>
                    <a:pt x="805865" y="651550"/>
                    <a:pt x="824249" y="628404"/>
                    <a:pt x="821106" y="620879"/>
                  </a:cubicBezTo>
                  <a:cubicBezTo>
                    <a:pt x="815200" y="611354"/>
                    <a:pt x="772052" y="623832"/>
                    <a:pt x="722903" y="634691"/>
                  </a:cubicBezTo>
                  <a:cubicBezTo>
                    <a:pt x="661086" y="649740"/>
                    <a:pt x="587648" y="666980"/>
                    <a:pt x="581076" y="683745"/>
                  </a:cubicBezTo>
                  <a:cubicBezTo>
                    <a:pt x="571565" y="691841"/>
                    <a:pt x="561330" y="699047"/>
                    <a:pt x="550500" y="705271"/>
                  </a:cubicBezTo>
                  <a:cubicBezTo>
                    <a:pt x="525735" y="720892"/>
                    <a:pt x="491826" y="729655"/>
                    <a:pt x="473729" y="709843"/>
                  </a:cubicBezTo>
                  <a:cubicBezTo>
                    <a:pt x="473729" y="709843"/>
                    <a:pt x="388004" y="740513"/>
                    <a:pt x="316566" y="774708"/>
                  </a:cubicBezTo>
                  <a:cubicBezTo>
                    <a:pt x="276150" y="795179"/>
                    <a:pt x="238930" y="821426"/>
                    <a:pt x="206076" y="852623"/>
                  </a:cubicBezTo>
                  <a:cubicBezTo>
                    <a:pt x="166357" y="891485"/>
                    <a:pt x="132162" y="954921"/>
                    <a:pt x="98444" y="992735"/>
                  </a:cubicBezTo>
                  <a:cubicBezTo>
                    <a:pt x="58534" y="1037122"/>
                    <a:pt x="24435" y="1053981"/>
                    <a:pt x="9385" y="1045027"/>
                  </a:cubicBezTo>
                  <a:cubicBezTo>
                    <a:pt x="9385" y="1045027"/>
                    <a:pt x="-21381" y="1029788"/>
                    <a:pt x="27768" y="940253"/>
                  </a:cubicBezTo>
                  <a:cubicBezTo>
                    <a:pt x="60256" y="883078"/>
                    <a:pt x="97200" y="828553"/>
                    <a:pt x="138258" y="777185"/>
                  </a:cubicBezTo>
                  <a:cubicBezTo>
                    <a:pt x="138258" y="777185"/>
                    <a:pt x="30626" y="936157"/>
                    <a:pt x="39865" y="985401"/>
                  </a:cubicBezTo>
                  <a:cubicBezTo>
                    <a:pt x="39865" y="985401"/>
                    <a:pt x="89395" y="939967"/>
                    <a:pt x="138163" y="891008"/>
                  </a:cubicBezTo>
                  <a:cubicBezTo>
                    <a:pt x="224460" y="798997"/>
                    <a:pt x="261988" y="772517"/>
                    <a:pt x="387337" y="712796"/>
                  </a:cubicBezTo>
                  <a:cubicBezTo>
                    <a:pt x="415150" y="698889"/>
                    <a:pt x="440010" y="684983"/>
                    <a:pt x="464204" y="681839"/>
                  </a:cubicBezTo>
                  <a:cubicBezTo>
                    <a:pt x="452297" y="666599"/>
                    <a:pt x="461346" y="629642"/>
                    <a:pt x="446106" y="617355"/>
                  </a:cubicBezTo>
                  <a:cubicBezTo>
                    <a:pt x="433438" y="605068"/>
                    <a:pt x="412293" y="607830"/>
                    <a:pt x="402958" y="600496"/>
                  </a:cubicBezTo>
                  <a:cubicBezTo>
                    <a:pt x="383908" y="586685"/>
                    <a:pt x="378289" y="566682"/>
                    <a:pt x="368858" y="569730"/>
                  </a:cubicBezTo>
                  <a:cubicBezTo>
                    <a:pt x="347427" y="575921"/>
                    <a:pt x="334949" y="602020"/>
                    <a:pt x="310851" y="629357"/>
                  </a:cubicBezTo>
                  <a:cubicBezTo>
                    <a:pt x="298088" y="646692"/>
                    <a:pt x="279800" y="672696"/>
                    <a:pt x="245891" y="676982"/>
                  </a:cubicBezTo>
                  <a:cubicBezTo>
                    <a:pt x="261512" y="652503"/>
                    <a:pt x="329330" y="569445"/>
                    <a:pt x="319996" y="534107"/>
                  </a:cubicBezTo>
                  <a:cubicBezTo>
                    <a:pt x="317043" y="524582"/>
                    <a:pt x="304279" y="523248"/>
                    <a:pt x="283039" y="521820"/>
                  </a:cubicBezTo>
                  <a:cubicBezTo>
                    <a:pt x="270846" y="521820"/>
                    <a:pt x="258559" y="515628"/>
                    <a:pt x="243224" y="523344"/>
                  </a:cubicBezTo>
                  <a:close/>
                  <a:moveTo>
                    <a:pt x="483444" y="407615"/>
                  </a:moveTo>
                  <a:cubicBezTo>
                    <a:pt x="492398" y="396661"/>
                    <a:pt x="514210" y="396470"/>
                    <a:pt x="520115" y="384469"/>
                  </a:cubicBezTo>
                  <a:cubicBezTo>
                    <a:pt x="535356" y="353417"/>
                    <a:pt x="501065" y="310460"/>
                    <a:pt x="486112" y="319889"/>
                  </a:cubicBezTo>
                  <a:cubicBezTo>
                    <a:pt x="486112" y="319889"/>
                    <a:pt x="532593" y="293696"/>
                    <a:pt x="541928" y="309031"/>
                  </a:cubicBezTo>
                  <a:cubicBezTo>
                    <a:pt x="558624" y="331028"/>
                    <a:pt x="572006" y="355353"/>
                    <a:pt x="581647" y="381230"/>
                  </a:cubicBezTo>
                  <a:cubicBezTo>
                    <a:pt x="593649" y="413520"/>
                    <a:pt x="587933" y="447905"/>
                    <a:pt x="572122" y="461145"/>
                  </a:cubicBezTo>
                  <a:cubicBezTo>
                    <a:pt x="572122" y="461145"/>
                    <a:pt x="510590" y="513533"/>
                    <a:pt x="470586" y="522581"/>
                  </a:cubicBezTo>
                  <a:cubicBezTo>
                    <a:pt x="464299" y="522581"/>
                    <a:pt x="458489" y="506008"/>
                    <a:pt x="455250" y="492006"/>
                  </a:cubicBezTo>
                  <a:cubicBezTo>
                    <a:pt x="455250" y="485720"/>
                    <a:pt x="455250" y="476290"/>
                    <a:pt x="451917" y="475052"/>
                  </a:cubicBezTo>
                  <a:cubicBezTo>
                    <a:pt x="445820" y="473528"/>
                    <a:pt x="455250" y="522677"/>
                    <a:pt x="445820" y="527344"/>
                  </a:cubicBezTo>
                  <a:cubicBezTo>
                    <a:pt x="424485" y="536869"/>
                    <a:pt x="411816" y="530392"/>
                    <a:pt x="415150" y="507437"/>
                  </a:cubicBezTo>
                  <a:cubicBezTo>
                    <a:pt x="418293" y="488958"/>
                    <a:pt x="461251" y="441238"/>
                    <a:pt x="483064" y="407615"/>
                  </a:cubicBezTo>
                  <a:close/>
                  <a:moveTo>
                    <a:pt x="821391" y="190635"/>
                  </a:moveTo>
                  <a:cubicBezTo>
                    <a:pt x="833679" y="204446"/>
                    <a:pt x="824249" y="224354"/>
                    <a:pt x="799865" y="255024"/>
                  </a:cubicBezTo>
                  <a:cubicBezTo>
                    <a:pt x="778243" y="282932"/>
                    <a:pt x="753859" y="327510"/>
                    <a:pt x="726141" y="368753"/>
                  </a:cubicBezTo>
                  <a:cubicBezTo>
                    <a:pt x="624414" y="516676"/>
                    <a:pt x="538594" y="631833"/>
                    <a:pt x="501542" y="648883"/>
                  </a:cubicBezTo>
                  <a:cubicBezTo>
                    <a:pt x="489254" y="654979"/>
                    <a:pt x="486492" y="630309"/>
                    <a:pt x="479920" y="602687"/>
                  </a:cubicBezTo>
                  <a:cubicBezTo>
                    <a:pt x="473919" y="585828"/>
                    <a:pt x="467823" y="566682"/>
                    <a:pt x="473824" y="553633"/>
                  </a:cubicBezTo>
                  <a:cubicBezTo>
                    <a:pt x="476967" y="545822"/>
                    <a:pt x="495351" y="544108"/>
                    <a:pt x="516877" y="535154"/>
                  </a:cubicBezTo>
                  <a:cubicBezTo>
                    <a:pt x="532212" y="528963"/>
                    <a:pt x="624510" y="489054"/>
                    <a:pt x="628034" y="481243"/>
                  </a:cubicBezTo>
                  <a:cubicBezTo>
                    <a:pt x="652322" y="445905"/>
                    <a:pt x="628034" y="392279"/>
                    <a:pt x="612318" y="358275"/>
                  </a:cubicBezTo>
                  <a:cubicBezTo>
                    <a:pt x="588029" y="307507"/>
                    <a:pt x="553739" y="299792"/>
                    <a:pt x="566026" y="286076"/>
                  </a:cubicBezTo>
                  <a:cubicBezTo>
                    <a:pt x="590696" y="261215"/>
                    <a:pt x="808913" y="176729"/>
                    <a:pt x="821391" y="1908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337DA8B-AF0A-7CC6-2B6E-CD6DEBC0D14E}"/>
                </a:ext>
              </a:extLst>
            </p:cNvPr>
            <p:cNvSpPr/>
            <p:nvPr/>
          </p:nvSpPr>
          <p:spPr>
            <a:xfrm>
              <a:off x="5338037" y="2566069"/>
              <a:ext cx="1023568" cy="1252757"/>
            </a:xfrm>
            <a:custGeom>
              <a:avLst/>
              <a:gdLst>
                <a:gd name="connsiteX0" fmla="*/ 388554 w 1023568"/>
                <a:gd name="connsiteY0" fmla="*/ 511065 h 1252757"/>
                <a:gd name="connsiteX1" fmla="*/ 363694 w 1023568"/>
                <a:gd name="connsiteY1" fmla="*/ 410958 h 1252757"/>
                <a:gd name="connsiteX2" fmla="*/ 392269 w 1023568"/>
                <a:gd name="connsiteY2" fmla="*/ 335615 h 1252757"/>
                <a:gd name="connsiteX3" fmla="*/ 401794 w 1023568"/>
                <a:gd name="connsiteY3" fmla="*/ 205027 h 1252757"/>
                <a:gd name="connsiteX4" fmla="*/ 429702 w 1023568"/>
                <a:gd name="connsiteY4" fmla="*/ 241889 h 1252757"/>
                <a:gd name="connsiteX5" fmla="*/ 446371 w 1023568"/>
                <a:gd name="connsiteY5" fmla="*/ 317232 h 1252757"/>
                <a:gd name="connsiteX6" fmla="*/ 463611 w 1023568"/>
                <a:gd name="connsiteY6" fmla="*/ 344854 h 1252757"/>
                <a:gd name="connsiteX7" fmla="*/ 597628 w 1023568"/>
                <a:gd name="connsiteY7" fmla="*/ 269607 h 1252757"/>
                <a:gd name="connsiteX8" fmla="*/ 610772 w 1023568"/>
                <a:gd name="connsiteY8" fmla="*/ 240555 h 1252757"/>
                <a:gd name="connsiteX9" fmla="*/ 632013 w 1023568"/>
                <a:gd name="connsiteY9" fmla="*/ 185120 h 1252757"/>
                <a:gd name="connsiteX10" fmla="*/ 652777 w 1023568"/>
                <a:gd name="connsiteY10" fmla="*/ 100443 h 1252757"/>
                <a:gd name="connsiteX11" fmla="*/ 652777 w 1023568"/>
                <a:gd name="connsiteY11" fmla="*/ 43293 h 1252757"/>
                <a:gd name="connsiteX12" fmla="*/ 647825 w 1023568"/>
                <a:gd name="connsiteY12" fmla="*/ 38816 h 1252757"/>
                <a:gd name="connsiteX13" fmla="*/ 632775 w 1023568"/>
                <a:gd name="connsiteY13" fmla="*/ 7764 h 1252757"/>
                <a:gd name="connsiteX14" fmla="*/ 655540 w 1023568"/>
                <a:gd name="connsiteY14" fmla="*/ 144 h 1252757"/>
                <a:gd name="connsiteX15" fmla="*/ 771078 w 1023568"/>
                <a:gd name="connsiteY15" fmla="*/ 58723 h 1252757"/>
                <a:gd name="connsiteX16" fmla="*/ 768697 w 1023568"/>
                <a:gd name="connsiteY16" fmla="*/ 112254 h 1252757"/>
                <a:gd name="connsiteX17" fmla="*/ 731263 w 1023568"/>
                <a:gd name="connsiteY17" fmla="*/ 203122 h 1252757"/>
                <a:gd name="connsiteX18" fmla="*/ 758791 w 1023568"/>
                <a:gd name="connsiteY18" fmla="*/ 203122 h 1252757"/>
                <a:gd name="connsiteX19" fmla="*/ 841754 w 1023568"/>
                <a:gd name="connsiteY19" fmla="*/ 158450 h 1252757"/>
                <a:gd name="connsiteX20" fmla="*/ 879187 w 1023568"/>
                <a:gd name="connsiteY20" fmla="*/ 189311 h 1252757"/>
                <a:gd name="connsiteX21" fmla="*/ 915858 w 1023568"/>
                <a:gd name="connsiteY21" fmla="*/ 233793 h 1252757"/>
                <a:gd name="connsiteX22" fmla="*/ 777365 w 1023568"/>
                <a:gd name="connsiteY22" fmla="*/ 395242 h 1252757"/>
                <a:gd name="connsiteX23" fmla="*/ 715833 w 1023568"/>
                <a:gd name="connsiteY23" fmla="*/ 439818 h 1252757"/>
                <a:gd name="connsiteX24" fmla="*/ 701927 w 1023568"/>
                <a:gd name="connsiteY24" fmla="*/ 419911 h 1252757"/>
                <a:gd name="connsiteX25" fmla="*/ 681924 w 1023568"/>
                <a:gd name="connsiteY25" fmla="*/ 372286 h 1252757"/>
                <a:gd name="connsiteX26" fmla="*/ 709641 w 1023568"/>
                <a:gd name="connsiteY26" fmla="*/ 375525 h 1252757"/>
                <a:gd name="connsiteX27" fmla="*/ 786413 w 1023568"/>
                <a:gd name="connsiteY27" fmla="*/ 267892 h 1252757"/>
                <a:gd name="connsiteX28" fmla="*/ 798796 w 1023568"/>
                <a:gd name="connsiteY28" fmla="*/ 229792 h 1252757"/>
                <a:gd name="connsiteX29" fmla="*/ 777269 w 1023568"/>
                <a:gd name="connsiteY29" fmla="*/ 225125 h 1252757"/>
                <a:gd name="connsiteX30" fmla="*/ 706403 w 1023568"/>
                <a:gd name="connsiteY30" fmla="*/ 277417 h 1252757"/>
                <a:gd name="connsiteX31" fmla="*/ 669542 w 1023568"/>
                <a:gd name="connsiteY31" fmla="*/ 337424 h 1252757"/>
                <a:gd name="connsiteX32" fmla="*/ 620393 w 1023568"/>
                <a:gd name="connsiteY32" fmla="*/ 483538 h 1252757"/>
                <a:gd name="connsiteX33" fmla="*/ 594008 w 1023568"/>
                <a:gd name="connsiteY33" fmla="*/ 541927 h 1252757"/>
                <a:gd name="connsiteX34" fmla="*/ 604581 w 1023568"/>
                <a:gd name="connsiteY34" fmla="*/ 550785 h 1252757"/>
                <a:gd name="connsiteX35" fmla="*/ 685258 w 1023568"/>
                <a:gd name="connsiteY35" fmla="*/ 523638 h 1252757"/>
                <a:gd name="connsiteX36" fmla="*/ 829371 w 1023568"/>
                <a:gd name="connsiteY36" fmla="*/ 476013 h 1252757"/>
                <a:gd name="connsiteX37" fmla="*/ 906619 w 1023568"/>
                <a:gd name="connsiteY37" fmla="*/ 439152 h 1252757"/>
                <a:gd name="connsiteX38" fmla="*/ 980438 w 1023568"/>
                <a:gd name="connsiteY38" fmla="*/ 442295 h 1252757"/>
                <a:gd name="connsiteX39" fmla="*/ 900142 w 1023568"/>
                <a:gd name="connsiteY39" fmla="*/ 551356 h 1252757"/>
                <a:gd name="connsiteX40" fmla="*/ 842040 w 1023568"/>
                <a:gd name="connsiteY40" fmla="*/ 562310 h 1252757"/>
                <a:gd name="connsiteX41" fmla="*/ 823847 w 1023568"/>
                <a:gd name="connsiteY41" fmla="*/ 551452 h 1252757"/>
                <a:gd name="connsiteX42" fmla="*/ 835658 w 1023568"/>
                <a:gd name="connsiteY42" fmla="*/ 534497 h 1252757"/>
                <a:gd name="connsiteX43" fmla="*/ 686306 w 1023568"/>
                <a:gd name="connsiteY43" fmla="*/ 577550 h 1252757"/>
                <a:gd name="connsiteX44" fmla="*/ 598962 w 1023568"/>
                <a:gd name="connsiteY44" fmla="*/ 617555 h 1252757"/>
                <a:gd name="connsiteX45" fmla="*/ 638490 w 1023568"/>
                <a:gd name="connsiteY45" fmla="*/ 656131 h 1252757"/>
                <a:gd name="connsiteX46" fmla="*/ 660398 w 1023568"/>
                <a:gd name="connsiteY46" fmla="*/ 731664 h 1252757"/>
                <a:gd name="connsiteX47" fmla="*/ 623822 w 1023568"/>
                <a:gd name="connsiteY47" fmla="*/ 837487 h 1252757"/>
                <a:gd name="connsiteX48" fmla="*/ 672590 w 1023568"/>
                <a:gd name="connsiteY48" fmla="*/ 874063 h 1252757"/>
                <a:gd name="connsiteX49" fmla="*/ 687829 w 1023568"/>
                <a:gd name="connsiteY49" fmla="*/ 923593 h 1252757"/>
                <a:gd name="connsiteX50" fmla="*/ 598866 w 1023568"/>
                <a:gd name="connsiteY50" fmla="*/ 945024 h 1252757"/>
                <a:gd name="connsiteX51" fmla="*/ 579816 w 1023568"/>
                <a:gd name="connsiteY51" fmla="*/ 943024 h 1252757"/>
                <a:gd name="connsiteX52" fmla="*/ 435512 w 1023568"/>
                <a:gd name="connsiteY52" fmla="*/ 1101044 h 1252757"/>
                <a:gd name="connsiteX53" fmla="*/ 278921 w 1023568"/>
                <a:gd name="connsiteY53" fmla="*/ 1219630 h 1252757"/>
                <a:gd name="connsiteX54" fmla="*/ 65371 w 1023568"/>
                <a:gd name="connsiteY54" fmla="*/ 1236490 h 1252757"/>
                <a:gd name="connsiteX55" fmla="*/ 63371 w 1023568"/>
                <a:gd name="connsiteY55" fmla="*/ 1184102 h 1252757"/>
                <a:gd name="connsiteX56" fmla="*/ 72896 w 1023568"/>
                <a:gd name="connsiteY56" fmla="*/ 1163338 h 1252757"/>
                <a:gd name="connsiteX57" fmla="*/ 128331 w 1023568"/>
                <a:gd name="connsiteY57" fmla="*/ 1174863 h 1252757"/>
                <a:gd name="connsiteX58" fmla="*/ 233106 w 1023568"/>
                <a:gd name="connsiteY58" fmla="*/ 1180863 h 1252757"/>
                <a:gd name="connsiteX59" fmla="*/ 414652 w 1023568"/>
                <a:gd name="connsiteY59" fmla="*/ 1027130 h 1252757"/>
                <a:gd name="connsiteX60" fmla="*/ 499806 w 1023568"/>
                <a:gd name="connsiteY60" fmla="*/ 920355 h 1252757"/>
                <a:gd name="connsiteX61" fmla="*/ 485328 w 1023568"/>
                <a:gd name="connsiteY61" fmla="*/ 906257 h 1252757"/>
                <a:gd name="connsiteX62" fmla="*/ 409128 w 1023568"/>
                <a:gd name="connsiteY62" fmla="*/ 852822 h 1252757"/>
                <a:gd name="connsiteX63" fmla="*/ 442847 w 1023568"/>
                <a:gd name="connsiteY63" fmla="*/ 731664 h 1252757"/>
                <a:gd name="connsiteX64" fmla="*/ 455134 w 1023568"/>
                <a:gd name="connsiteY64" fmla="*/ 658989 h 1252757"/>
                <a:gd name="connsiteX65" fmla="*/ 372171 w 1023568"/>
                <a:gd name="connsiteY65" fmla="*/ 695660 h 1252757"/>
                <a:gd name="connsiteX66" fmla="*/ 205198 w 1023568"/>
                <a:gd name="connsiteY66" fmla="*/ 771003 h 1252757"/>
                <a:gd name="connsiteX67" fmla="*/ 110805 w 1023568"/>
                <a:gd name="connsiteY67" fmla="*/ 831296 h 1252757"/>
                <a:gd name="connsiteX68" fmla="*/ 9364 w 1023568"/>
                <a:gd name="connsiteY68" fmla="*/ 788338 h 1252757"/>
                <a:gd name="connsiteX69" fmla="*/ 21651 w 1023568"/>
                <a:gd name="connsiteY69" fmla="*/ 738903 h 1252757"/>
                <a:gd name="connsiteX70" fmla="*/ 98804 w 1023568"/>
                <a:gd name="connsiteY70" fmla="*/ 729378 h 1252757"/>
                <a:gd name="connsiteX71" fmla="*/ 316831 w 1023568"/>
                <a:gd name="connsiteY71" fmla="*/ 638891 h 1252757"/>
                <a:gd name="connsiteX72" fmla="*/ 504188 w 1023568"/>
                <a:gd name="connsiteY72" fmla="*/ 572216 h 1252757"/>
                <a:gd name="connsiteX73" fmla="*/ 531905 w 1023568"/>
                <a:gd name="connsiteY73" fmla="*/ 526115 h 1252757"/>
                <a:gd name="connsiteX74" fmla="*/ 569529 w 1023568"/>
                <a:gd name="connsiteY74" fmla="*/ 381526 h 1252757"/>
                <a:gd name="connsiteX75" fmla="*/ 578006 w 1023568"/>
                <a:gd name="connsiteY75" fmla="*/ 336853 h 1252757"/>
                <a:gd name="connsiteX76" fmla="*/ 549431 w 1023568"/>
                <a:gd name="connsiteY76" fmla="*/ 353903 h 1252757"/>
                <a:gd name="connsiteX77" fmla="*/ 428559 w 1023568"/>
                <a:gd name="connsiteY77" fmla="*/ 469536 h 1252757"/>
                <a:gd name="connsiteX78" fmla="*/ 388554 w 1023568"/>
                <a:gd name="connsiteY78" fmla="*/ 511161 h 1252757"/>
                <a:gd name="connsiteX79" fmla="*/ 511712 w 1023568"/>
                <a:gd name="connsiteY79" fmla="*/ 738522 h 1252757"/>
                <a:gd name="connsiteX80" fmla="*/ 539620 w 1023568"/>
                <a:gd name="connsiteY80" fmla="*/ 653845 h 1252757"/>
                <a:gd name="connsiteX81" fmla="*/ 573053 w 1023568"/>
                <a:gd name="connsiteY81" fmla="*/ 664704 h 1252757"/>
                <a:gd name="connsiteX82" fmla="*/ 560862 w 1023568"/>
                <a:gd name="connsiteY82" fmla="*/ 698613 h 1252757"/>
                <a:gd name="connsiteX83" fmla="*/ 536287 w 1023568"/>
                <a:gd name="connsiteY83" fmla="*/ 760049 h 1252757"/>
                <a:gd name="connsiteX84" fmla="*/ 517999 w 1023568"/>
                <a:gd name="connsiteY84" fmla="*/ 818437 h 1252757"/>
                <a:gd name="connsiteX85" fmla="*/ 489424 w 1023568"/>
                <a:gd name="connsiteY85" fmla="*/ 800054 h 1252757"/>
                <a:gd name="connsiteX86" fmla="*/ 511236 w 1023568"/>
                <a:gd name="connsiteY86" fmla="*/ 738522 h 125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023568" h="1252757">
                  <a:moveTo>
                    <a:pt x="388554" y="511065"/>
                  </a:moveTo>
                  <a:cubicBezTo>
                    <a:pt x="388554" y="511065"/>
                    <a:pt x="333118" y="500207"/>
                    <a:pt x="363694" y="410958"/>
                  </a:cubicBezTo>
                  <a:cubicBezTo>
                    <a:pt x="363694" y="410958"/>
                    <a:pt x="379601" y="388002"/>
                    <a:pt x="392269" y="335615"/>
                  </a:cubicBezTo>
                  <a:cubicBezTo>
                    <a:pt x="402081" y="292825"/>
                    <a:pt x="405293" y="248787"/>
                    <a:pt x="401794" y="205027"/>
                  </a:cubicBezTo>
                  <a:cubicBezTo>
                    <a:pt x="414409" y="214414"/>
                    <a:pt x="424090" y="227200"/>
                    <a:pt x="429702" y="241889"/>
                  </a:cubicBezTo>
                  <a:cubicBezTo>
                    <a:pt x="438751" y="258939"/>
                    <a:pt x="439227" y="292657"/>
                    <a:pt x="446371" y="317232"/>
                  </a:cubicBezTo>
                  <a:cubicBezTo>
                    <a:pt x="450181" y="329519"/>
                    <a:pt x="453991" y="341901"/>
                    <a:pt x="463611" y="344854"/>
                  </a:cubicBezTo>
                  <a:cubicBezTo>
                    <a:pt x="471707" y="346473"/>
                    <a:pt x="588770" y="277322"/>
                    <a:pt x="597628" y="269607"/>
                  </a:cubicBezTo>
                  <a:cubicBezTo>
                    <a:pt x="606486" y="261892"/>
                    <a:pt x="607153" y="251223"/>
                    <a:pt x="610772" y="240555"/>
                  </a:cubicBezTo>
                  <a:cubicBezTo>
                    <a:pt x="617059" y="223506"/>
                    <a:pt x="624774" y="204932"/>
                    <a:pt x="632013" y="185120"/>
                  </a:cubicBezTo>
                  <a:cubicBezTo>
                    <a:pt x="641183" y="157494"/>
                    <a:pt x="648127" y="129177"/>
                    <a:pt x="652777" y="100443"/>
                  </a:cubicBezTo>
                  <a:cubicBezTo>
                    <a:pt x="655805" y="81513"/>
                    <a:pt x="655805" y="62222"/>
                    <a:pt x="652777" y="43293"/>
                  </a:cubicBezTo>
                  <a:cubicBezTo>
                    <a:pt x="651349" y="41769"/>
                    <a:pt x="648015" y="41578"/>
                    <a:pt x="647825" y="38816"/>
                  </a:cubicBezTo>
                  <a:cubicBezTo>
                    <a:pt x="647825" y="38816"/>
                    <a:pt x="626584" y="20242"/>
                    <a:pt x="632775" y="7764"/>
                  </a:cubicBezTo>
                  <a:cubicBezTo>
                    <a:pt x="635919" y="335"/>
                    <a:pt x="644967" y="335"/>
                    <a:pt x="655540" y="144"/>
                  </a:cubicBezTo>
                  <a:cubicBezTo>
                    <a:pt x="706499" y="-6047"/>
                    <a:pt x="755648" y="43102"/>
                    <a:pt x="771078" y="58723"/>
                  </a:cubicBezTo>
                  <a:cubicBezTo>
                    <a:pt x="783651" y="73963"/>
                    <a:pt x="774221" y="95490"/>
                    <a:pt x="768697" y="112254"/>
                  </a:cubicBezTo>
                  <a:cubicBezTo>
                    <a:pt x="759648" y="143305"/>
                    <a:pt x="731263" y="174071"/>
                    <a:pt x="731263" y="203122"/>
                  </a:cubicBezTo>
                  <a:cubicBezTo>
                    <a:pt x="740195" y="206114"/>
                    <a:pt x="749859" y="206114"/>
                    <a:pt x="758791" y="203122"/>
                  </a:cubicBezTo>
                  <a:cubicBezTo>
                    <a:pt x="786509" y="195312"/>
                    <a:pt x="817370" y="158545"/>
                    <a:pt x="841754" y="158450"/>
                  </a:cubicBezTo>
                  <a:cubicBezTo>
                    <a:pt x="857184" y="158450"/>
                    <a:pt x="869471" y="175309"/>
                    <a:pt x="879187" y="189311"/>
                  </a:cubicBezTo>
                  <a:cubicBezTo>
                    <a:pt x="891093" y="204551"/>
                    <a:pt x="912620" y="217886"/>
                    <a:pt x="915858" y="233793"/>
                  </a:cubicBezTo>
                  <a:cubicBezTo>
                    <a:pt x="924907" y="271893"/>
                    <a:pt x="814036" y="364476"/>
                    <a:pt x="777365" y="395242"/>
                  </a:cubicBezTo>
                  <a:cubicBezTo>
                    <a:pt x="755838" y="413720"/>
                    <a:pt x="736407" y="438104"/>
                    <a:pt x="715833" y="439818"/>
                  </a:cubicBezTo>
                  <a:cubicBezTo>
                    <a:pt x="706308" y="439818"/>
                    <a:pt x="706879" y="432198"/>
                    <a:pt x="701927" y="419911"/>
                  </a:cubicBezTo>
                  <a:cubicBezTo>
                    <a:pt x="696974" y="407624"/>
                    <a:pt x="682115" y="392098"/>
                    <a:pt x="681924" y="372286"/>
                  </a:cubicBezTo>
                  <a:cubicBezTo>
                    <a:pt x="689798" y="378542"/>
                    <a:pt x="700537" y="379797"/>
                    <a:pt x="709641" y="375525"/>
                  </a:cubicBezTo>
                  <a:cubicBezTo>
                    <a:pt x="730216" y="366476"/>
                    <a:pt x="774031" y="291228"/>
                    <a:pt x="786413" y="267892"/>
                  </a:cubicBezTo>
                  <a:cubicBezTo>
                    <a:pt x="793571" y="256384"/>
                    <a:pt x="797820" y="243308"/>
                    <a:pt x="798796" y="229792"/>
                  </a:cubicBezTo>
                  <a:cubicBezTo>
                    <a:pt x="798796" y="218934"/>
                    <a:pt x="789271" y="222172"/>
                    <a:pt x="777269" y="225125"/>
                  </a:cubicBezTo>
                  <a:cubicBezTo>
                    <a:pt x="758791" y="228363"/>
                    <a:pt x="731359" y="242175"/>
                    <a:pt x="706403" y="277417"/>
                  </a:cubicBezTo>
                  <a:cubicBezTo>
                    <a:pt x="691363" y="295592"/>
                    <a:pt x="678954" y="315793"/>
                    <a:pt x="669542" y="337424"/>
                  </a:cubicBezTo>
                  <a:cubicBezTo>
                    <a:pt x="663636" y="348188"/>
                    <a:pt x="640967" y="428103"/>
                    <a:pt x="620393" y="483538"/>
                  </a:cubicBezTo>
                  <a:cubicBezTo>
                    <a:pt x="608010" y="517352"/>
                    <a:pt x="592770" y="538878"/>
                    <a:pt x="594008" y="541927"/>
                  </a:cubicBezTo>
                  <a:cubicBezTo>
                    <a:pt x="594964" y="547026"/>
                    <a:pt x="599393" y="550737"/>
                    <a:pt x="604581" y="550785"/>
                  </a:cubicBezTo>
                  <a:cubicBezTo>
                    <a:pt x="617440" y="548118"/>
                    <a:pt x="644872" y="537450"/>
                    <a:pt x="685258" y="523638"/>
                  </a:cubicBezTo>
                  <a:cubicBezTo>
                    <a:pt x="725644" y="509827"/>
                    <a:pt x="778603" y="495826"/>
                    <a:pt x="829371" y="476013"/>
                  </a:cubicBezTo>
                  <a:cubicBezTo>
                    <a:pt x="857184" y="463821"/>
                    <a:pt x="881854" y="446772"/>
                    <a:pt x="906619" y="439152"/>
                  </a:cubicBezTo>
                  <a:cubicBezTo>
                    <a:pt x="930940" y="432378"/>
                    <a:pt x="956781" y="433478"/>
                    <a:pt x="980438" y="442295"/>
                  </a:cubicBezTo>
                  <a:cubicBezTo>
                    <a:pt x="1093976" y="483729"/>
                    <a:pt x="952720" y="548308"/>
                    <a:pt x="900142" y="551356"/>
                  </a:cubicBezTo>
                  <a:cubicBezTo>
                    <a:pt x="880546" y="553670"/>
                    <a:pt x="861133" y="557330"/>
                    <a:pt x="842040" y="562310"/>
                  </a:cubicBezTo>
                  <a:cubicBezTo>
                    <a:pt x="804797" y="572597"/>
                    <a:pt x="798987" y="579074"/>
                    <a:pt x="823847" y="551452"/>
                  </a:cubicBezTo>
                  <a:cubicBezTo>
                    <a:pt x="829181" y="548213"/>
                    <a:pt x="829657" y="539164"/>
                    <a:pt x="835658" y="534497"/>
                  </a:cubicBezTo>
                  <a:cubicBezTo>
                    <a:pt x="835658" y="534497"/>
                    <a:pt x="752600" y="556023"/>
                    <a:pt x="686306" y="577550"/>
                  </a:cubicBezTo>
                  <a:cubicBezTo>
                    <a:pt x="644967" y="591361"/>
                    <a:pt x="599723" y="603744"/>
                    <a:pt x="598962" y="617555"/>
                  </a:cubicBezTo>
                  <a:cubicBezTo>
                    <a:pt x="598962" y="617555"/>
                    <a:pt x="618012" y="637462"/>
                    <a:pt x="638490" y="656131"/>
                  </a:cubicBezTo>
                  <a:cubicBezTo>
                    <a:pt x="677447" y="699089"/>
                    <a:pt x="681829" y="683754"/>
                    <a:pt x="660398" y="731664"/>
                  </a:cubicBezTo>
                  <a:cubicBezTo>
                    <a:pt x="652873" y="748333"/>
                    <a:pt x="620488" y="819961"/>
                    <a:pt x="623822" y="837487"/>
                  </a:cubicBezTo>
                  <a:cubicBezTo>
                    <a:pt x="627155" y="855013"/>
                    <a:pt x="643538" y="848631"/>
                    <a:pt x="672590" y="874063"/>
                  </a:cubicBezTo>
                  <a:cubicBezTo>
                    <a:pt x="697260" y="895685"/>
                    <a:pt x="691640" y="910354"/>
                    <a:pt x="687829" y="923593"/>
                  </a:cubicBezTo>
                  <a:cubicBezTo>
                    <a:pt x="678781" y="945215"/>
                    <a:pt x="649729" y="966646"/>
                    <a:pt x="598866" y="945024"/>
                  </a:cubicBezTo>
                  <a:cubicBezTo>
                    <a:pt x="592973" y="942056"/>
                    <a:pt x="586198" y="941345"/>
                    <a:pt x="579816" y="943024"/>
                  </a:cubicBezTo>
                  <a:cubicBezTo>
                    <a:pt x="558956" y="948072"/>
                    <a:pt x="453895" y="1081899"/>
                    <a:pt x="435512" y="1101044"/>
                  </a:cubicBezTo>
                  <a:cubicBezTo>
                    <a:pt x="389602" y="1148669"/>
                    <a:pt x="337214" y="1193246"/>
                    <a:pt x="278921" y="1219630"/>
                  </a:cubicBezTo>
                  <a:cubicBezTo>
                    <a:pt x="158811" y="1277352"/>
                    <a:pt x="66419" y="1242395"/>
                    <a:pt x="65371" y="1236490"/>
                  </a:cubicBezTo>
                  <a:cubicBezTo>
                    <a:pt x="60515" y="1219440"/>
                    <a:pt x="59829" y="1201473"/>
                    <a:pt x="63371" y="1184102"/>
                  </a:cubicBezTo>
                  <a:cubicBezTo>
                    <a:pt x="66323" y="1174577"/>
                    <a:pt x="66609" y="1164385"/>
                    <a:pt x="72896" y="1163338"/>
                  </a:cubicBezTo>
                  <a:cubicBezTo>
                    <a:pt x="82421" y="1158194"/>
                    <a:pt x="103757" y="1168766"/>
                    <a:pt x="128331" y="1174863"/>
                  </a:cubicBezTo>
                  <a:cubicBezTo>
                    <a:pt x="165479" y="1182769"/>
                    <a:pt x="211389" y="1191151"/>
                    <a:pt x="233106" y="1180863"/>
                  </a:cubicBezTo>
                  <a:cubicBezTo>
                    <a:pt x="301115" y="1142097"/>
                    <a:pt x="365408" y="1079994"/>
                    <a:pt x="414652" y="1027130"/>
                  </a:cubicBezTo>
                  <a:cubicBezTo>
                    <a:pt x="459992" y="978933"/>
                    <a:pt x="494377" y="941405"/>
                    <a:pt x="499806" y="920355"/>
                  </a:cubicBezTo>
                  <a:cubicBezTo>
                    <a:pt x="500949" y="912258"/>
                    <a:pt x="494472" y="908353"/>
                    <a:pt x="485328" y="906257"/>
                  </a:cubicBezTo>
                  <a:cubicBezTo>
                    <a:pt x="442180" y="895971"/>
                    <a:pt x="414557" y="879302"/>
                    <a:pt x="409128" y="852822"/>
                  </a:cubicBezTo>
                  <a:cubicBezTo>
                    <a:pt x="402746" y="815865"/>
                    <a:pt x="424273" y="769860"/>
                    <a:pt x="442847" y="731664"/>
                  </a:cubicBezTo>
                  <a:cubicBezTo>
                    <a:pt x="464373" y="688516"/>
                    <a:pt x="482090" y="652893"/>
                    <a:pt x="455134" y="658989"/>
                  </a:cubicBezTo>
                  <a:cubicBezTo>
                    <a:pt x="432179" y="663942"/>
                    <a:pt x="403032" y="680801"/>
                    <a:pt x="372171" y="695660"/>
                  </a:cubicBezTo>
                  <a:cubicBezTo>
                    <a:pt x="312163" y="720711"/>
                    <a:pt x="243774" y="750048"/>
                    <a:pt x="205198" y="771003"/>
                  </a:cubicBezTo>
                  <a:cubicBezTo>
                    <a:pt x="172010" y="788265"/>
                    <a:pt x="140421" y="808442"/>
                    <a:pt x="110805" y="831296"/>
                  </a:cubicBezTo>
                  <a:cubicBezTo>
                    <a:pt x="70896" y="866538"/>
                    <a:pt x="55179" y="880445"/>
                    <a:pt x="9364" y="788338"/>
                  </a:cubicBezTo>
                  <a:cubicBezTo>
                    <a:pt x="-6162" y="756334"/>
                    <a:pt x="-3019" y="746428"/>
                    <a:pt x="21651" y="738903"/>
                  </a:cubicBezTo>
                  <a:cubicBezTo>
                    <a:pt x="46130" y="729378"/>
                    <a:pt x="76515" y="738903"/>
                    <a:pt x="98804" y="729378"/>
                  </a:cubicBezTo>
                  <a:cubicBezTo>
                    <a:pt x="131284" y="717186"/>
                    <a:pt x="224724" y="672228"/>
                    <a:pt x="316831" y="638891"/>
                  </a:cubicBezTo>
                  <a:cubicBezTo>
                    <a:pt x="402556" y="608030"/>
                    <a:pt x="488853" y="589361"/>
                    <a:pt x="504188" y="572216"/>
                  </a:cubicBezTo>
                  <a:cubicBezTo>
                    <a:pt x="515852" y="558444"/>
                    <a:pt x="525213" y="542876"/>
                    <a:pt x="531905" y="526115"/>
                  </a:cubicBezTo>
                  <a:cubicBezTo>
                    <a:pt x="549241" y="487539"/>
                    <a:pt x="559813" y="436866"/>
                    <a:pt x="569529" y="381526"/>
                  </a:cubicBezTo>
                  <a:cubicBezTo>
                    <a:pt x="573720" y="362476"/>
                    <a:pt x="587341" y="338568"/>
                    <a:pt x="578006" y="336853"/>
                  </a:cubicBezTo>
                  <a:cubicBezTo>
                    <a:pt x="571910" y="335329"/>
                    <a:pt x="559813" y="347807"/>
                    <a:pt x="549431" y="353903"/>
                  </a:cubicBezTo>
                  <a:cubicBezTo>
                    <a:pt x="511617" y="374286"/>
                    <a:pt x="450562" y="435723"/>
                    <a:pt x="428559" y="469536"/>
                  </a:cubicBezTo>
                  <a:cubicBezTo>
                    <a:pt x="409509" y="498778"/>
                    <a:pt x="428559" y="491158"/>
                    <a:pt x="388554" y="511161"/>
                  </a:cubicBezTo>
                  <a:close/>
                  <a:moveTo>
                    <a:pt x="511712" y="738522"/>
                  </a:moveTo>
                  <a:cubicBezTo>
                    <a:pt x="511712" y="738522"/>
                    <a:pt x="524000" y="678515"/>
                    <a:pt x="539620" y="653845"/>
                  </a:cubicBezTo>
                  <a:cubicBezTo>
                    <a:pt x="552289" y="634795"/>
                    <a:pt x="570101" y="646511"/>
                    <a:pt x="573053" y="664704"/>
                  </a:cubicBezTo>
                  <a:cubicBezTo>
                    <a:pt x="574006" y="674229"/>
                    <a:pt x="567910" y="681944"/>
                    <a:pt x="560862" y="698613"/>
                  </a:cubicBezTo>
                  <a:cubicBezTo>
                    <a:pt x="550073" y="717954"/>
                    <a:pt x="541814" y="738602"/>
                    <a:pt x="536287" y="760049"/>
                  </a:cubicBezTo>
                  <a:cubicBezTo>
                    <a:pt x="532572" y="776622"/>
                    <a:pt x="536287" y="806245"/>
                    <a:pt x="517999" y="818437"/>
                  </a:cubicBezTo>
                  <a:cubicBezTo>
                    <a:pt x="505617" y="825867"/>
                    <a:pt x="490281" y="818437"/>
                    <a:pt x="489424" y="800054"/>
                  </a:cubicBezTo>
                  <a:cubicBezTo>
                    <a:pt x="486567" y="785957"/>
                    <a:pt x="495710" y="766050"/>
                    <a:pt x="511236" y="7385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447F917E-BB93-0414-CE2C-8283435B767C}"/>
                </a:ext>
              </a:extLst>
            </p:cNvPr>
            <p:cNvSpPr/>
            <p:nvPr/>
          </p:nvSpPr>
          <p:spPr>
            <a:xfrm>
              <a:off x="4446741" y="2722244"/>
              <a:ext cx="776927" cy="921743"/>
            </a:xfrm>
            <a:custGeom>
              <a:avLst/>
              <a:gdLst>
                <a:gd name="connsiteX0" fmla="*/ 303633 w 776927"/>
                <a:gd name="connsiteY0" fmla="*/ 273166 h 921743"/>
                <a:gd name="connsiteX1" fmla="*/ 212669 w 776927"/>
                <a:gd name="connsiteY1" fmla="*/ 296312 h 921743"/>
                <a:gd name="connsiteX2" fmla="*/ 157138 w 776927"/>
                <a:gd name="connsiteY2" fmla="*/ 227161 h 921743"/>
                <a:gd name="connsiteX3" fmla="*/ 221908 w 776927"/>
                <a:gd name="connsiteY3" fmla="*/ 211921 h 921743"/>
                <a:gd name="connsiteX4" fmla="*/ 686157 w 776927"/>
                <a:gd name="connsiteY4" fmla="*/ -392 h 921743"/>
                <a:gd name="connsiteX5" fmla="*/ 757118 w 776927"/>
                <a:gd name="connsiteY5" fmla="*/ 78094 h 921743"/>
                <a:gd name="connsiteX6" fmla="*/ 449460 w 776927"/>
                <a:gd name="connsiteY6" fmla="*/ 258022 h 921743"/>
                <a:gd name="connsiteX7" fmla="*/ 489656 w 776927"/>
                <a:gd name="connsiteY7" fmla="*/ 176202 h 921743"/>
                <a:gd name="connsiteX8" fmla="*/ 363164 w 776927"/>
                <a:gd name="connsiteY8" fmla="*/ 250211 h 921743"/>
                <a:gd name="connsiteX9" fmla="*/ 384881 w 776927"/>
                <a:gd name="connsiteY9" fmla="*/ 262593 h 921743"/>
                <a:gd name="connsiteX10" fmla="*/ 455651 w 776927"/>
                <a:gd name="connsiteY10" fmla="*/ 311933 h 921743"/>
                <a:gd name="connsiteX11" fmla="*/ 452413 w 776927"/>
                <a:gd name="connsiteY11" fmla="*/ 388705 h 921743"/>
                <a:gd name="connsiteX12" fmla="*/ 501752 w 776927"/>
                <a:gd name="connsiteY12" fmla="*/ 405564 h 921743"/>
                <a:gd name="connsiteX13" fmla="*/ 599860 w 776927"/>
                <a:gd name="connsiteY13" fmla="*/ 356320 h 921743"/>
                <a:gd name="connsiteX14" fmla="*/ 636817 w 776927"/>
                <a:gd name="connsiteY14" fmla="*/ 391848 h 921743"/>
                <a:gd name="connsiteX15" fmla="*/ 664154 w 776927"/>
                <a:gd name="connsiteY15" fmla="*/ 433091 h 921743"/>
                <a:gd name="connsiteX16" fmla="*/ 640627 w 776927"/>
                <a:gd name="connsiteY16" fmla="*/ 474811 h 921743"/>
                <a:gd name="connsiteX17" fmla="*/ 542329 w 776927"/>
                <a:gd name="connsiteY17" fmla="*/ 660739 h 921743"/>
                <a:gd name="connsiteX18" fmla="*/ 502515 w 776927"/>
                <a:gd name="connsiteY18" fmla="*/ 725032 h 921743"/>
                <a:gd name="connsiteX19" fmla="*/ 409265 w 776927"/>
                <a:gd name="connsiteY19" fmla="*/ 754465 h 921743"/>
                <a:gd name="connsiteX20" fmla="*/ 366402 w 776927"/>
                <a:gd name="connsiteY20" fmla="*/ 699315 h 921743"/>
                <a:gd name="connsiteX21" fmla="*/ 324968 w 776927"/>
                <a:gd name="connsiteY21" fmla="*/ 706649 h 921743"/>
                <a:gd name="connsiteX22" fmla="*/ 315443 w 776927"/>
                <a:gd name="connsiteY22" fmla="*/ 739320 h 921743"/>
                <a:gd name="connsiteX23" fmla="*/ 290679 w 776927"/>
                <a:gd name="connsiteY23" fmla="*/ 767895 h 921743"/>
                <a:gd name="connsiteX24" fmla="*/ 301727 w 776927"/>
                <a:gd name="connsiteY24" fmla="*/ 788088 h 921743"/>
                <a:gd name="connsiteX25" fmla="*/ 369450 w 776927"/>
                <a:gd name="connsiteY25" fmla="*/ 791517 h 921743"/>
                <a:gd name="connsiteX26" fmla="*/ 415361 w 776927"/>
                <a:gd name="connsiteY26" fmla="*/ 794470 h 921743"/>
                <a:gd name="connsiteX27" fmla="*/ 418599 w 776927"/>
                <a:gd name="connsiteY27" fmla="*/ 842095 h 921743"/>
                <a:gd name="connsiteX28" fmla="*/ 383166 w 776927"/>
                <a:gd name="connsiteY28" fmla="*/ 870670 h 921743"/>
                <a:gd name="connsiteX29" fmla="*/ 347924 w 776927"/>
                <a:gd name="connsiteY29" fmla="*/ 893244 h 921743"/>
                <a:gd name="connsiteX30" fmla="*/ 322778 w 776927"/>
                <a:gd name="connsiteY30" fmla="*/ 897435 h 921743"/>
                <a:gd name="connsiteX31" fmla="*/ 349162 w 776927"/>
                <a:gd name="connsiteY31" fmla="*/ 871717 h 921743"/>
                <a:gd name="connsiteX32" fmla="*/ 317063 w 776927"/>
                <a:gd name="connsiteY32" fmla="*/ 848000 h 921743"/>
                <a:gd name="connsiteX33" fmla="*/ 243149 w 776927"/>
                <a:gd name="connsiteY33" fmla="*/ 856287 h 921743"/>
                <a:gd name="connsiteX34" fmla="*/ 239243 w 776927"/>
                <a:gd name="connsiteY34" fmla="*/ 780087 h 921743"/>
                <a:gd name="connsiteX35" fmla="*/ 258293 w 776927"/>
                <a:gd name="connsiteY35" fmla="*/ 708173 h 921743"/>
                <a:gd name="connsiteX36" fmla="*/ 218289 w 776927"/>
                <a:gd name="connsiteY36" fmla="*/ 693981 h 921743"/>
                <a:gd name="connsiteX37" fmla="*/ 198667 w 776927"/>
                <a:gd name="connsiteY37" fmla="*/ 652928 h 921743"/>
                <a:gd name="connsiteX38" fmla="*/ 131421 w 776927"/>
                <a:gd name="connsiteY38" fmla="*/ 686837 h 921743"/>
                <a:gd name="connsiteX39" fmla="*/ 68365 w 776927"/>
                <a:gd name="connsiteY39" fmla="*/ 724937 h 921743"/>
                <a:gd name="connsiteX40" fmla="*/ 84843 w 776927"/>
                <a:gd name="connsiteY40" fmla="*/ 783326 h 921743"/>
                <a:gd name="connsiteX41" fmla="*/ 103893 w 776927"/>
                <a:gd name="connsiteY41" fmla="*/ 868479 h 921743"/>
                <a:gd name="connsiteX42" fmla="*/ 85701 w 776927"/>
                <a:gd name="connsiteY42" fmla="*/ 905436 h 921743"/>
                <a:gd name="connsiteX43" fmla="*/ 51601 w 776927"/>
                <a:gd name="connsiteY43" fmla="*/ 920676 h 921743"/>
                <a:gd name="connsiteX44" fmla="*/ 23026 w 776927"/>
                <a:gd name="connsiteY44" fmla="*/ 668644 h 921743"/>
                <a:gd name="connsiteX45" fmla="*/ 33599 w 776927"/>
                <a:gd name="connsiteY45" fmla="*/ 637498 h 921743"/>
                <a:gd name="connsiteX46" fmla="*/ 44934 w 776927"/>
                <a:gd name="connsiteY46" fmla="*/ 665120 h 921743"/>
                <a:gd name="connsiteX47" fmla="*/ 61031 w 776927"/>
                <a:gd name="connsiteY47" fmla="*/ 702363 h 921743"/>
                <a:gd name="connsiteX48" fmla="*/ 150375 w 776927"/>
                <a:gd name="connsiteY48" fmla="*/ 642355 h 921743"/>
                <a:gd name="connsiteX49" fmla="*/ 193238 w 776927"/>
                <a:gd name="connsiteY49" fmla="*/ 607208 h 921743"/>
                <a:gd name="connsiteX50" fmla="*/ 194857 w 776927"/>
                <a:gd name="connsiteY50" fmla="*/ 557869 h 921743"/>
                <a:gd name="connsiteX51" fmla="*/ 201525 w 776927"/>
                <a:gd name="connsiteY51" fmla="*/ 438044 h 921743"/>
                <a:gd name="connsiteX52" fmla="*/ 233338 w 776927"/>
                <a:gd name="connsiteY52" fmla="*/ 474811 h 921743"/>
                <a:gd name="connsiteX53" fmla="*/ 261056 w 776927"/>
                <a:gd name="connsiteY53" fmla="*/ 524055 h 921743"/>
                <a:gd name="connsiteX54" fmla="*/ 291822 w 776927"/>
                <a:gd name="connsiteY54" fmla="*/ 533580 h 921743"/>
                <a:gd name="connsiteX55" fmla="*/ 353258 w 776927"/>
                <a:gd name="connsiteY55" fmla="*/ 495480 h 921743"/>
                <a:gd name="connsiteX56" fmla="*/ 371832 w 776927"/>
                <a:gd name="connsiteY56" fmla="*/ 384609 h 921743"/>
                <a:gd name="connsiteX57" fmla="*/ 302966 w 776927"/>
                <a:gd name="connsiteY57" fmla="*/ 273642 h 921743"/>
                <a:gd name="connsiteX58" fmla="*/ 415456 w 776927"/>
                <a:gd name="connsiteY58" fmla="*/ 588634 h 921743"/>
                <a:gd name="connsiteX59" fmla="*/ 473844 w 776927"/>
                <a:gd name="connsiteY59" fmla="*/ 493384 h 921743"/>
                <a:gd name="connsiteX60" fmla="*/ 544806 w 776927"/>
                <a:gd name="connsiteY60" fmla="*/ 445759 h 921743"/>
                <a:gd name="connsiteX61" fmla="*/ 532233 w 776927"/>
                <a:gd name="connsiteY61" fmla="*/ 495194 h 921743"/>
                <a:gd name="connsiteX62" fmla="*/ 502515 w 776927"/>
                <a:gd name="connsiteY62" fmla="*/ 573299 h 921743"/>
                <a:gd name="connsiteX63" fmla="*/ 458509 w 776927"/>
                <a:gd name="connsiteY63" fmla="*/ 660548 h 921743"/>
                <a:gd name="connsiteX64" fmla="*/ 415456 w 776927"/>
                <a:gd name="connsiteY64" fmla="*/ 588825 h 92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776927" h="921743">
                  <a:moveTo>
                    <a:pt x="303633" y="273166"/>
                  </a:moveTo>
                  <a:cubicBezTo>
                    <a:pt x="301823" y="273166"/>
                    <a:pt x="252579" y="297836"/>
                    <a:pt x="212669" y="296312"/>
                  </a:cubicBezTo>
                  <a:cubicBezTo>
                    <a:pt x="185618" y="294788"/>
                    <a:pt x="169616" y="278024"/>
                    <a:pt x="157138" y="227161"/>
                  </a:cubicBezTo>
                  <a:cubicBezTo>
                    <a:pt x="179304" y="224951"/>
                    <a:pt x="201082" y="219827"/>
                    <a:pt x="221908" y="211921"/>
                  </a:cubicBezTo>
                  <a:cubicBezTo>
                    <a:pt x="349543" y="167248"/>
                    <a:pt x="625959" y="56663"/>
                    <a:pt x="686157" y="-392"/>
                  </a:cubicBezTo>
                  <a:cubicBezTo>
                    <a:pt x="686157" y="-392"/>
                    <a:pt x="827603" y="12086"/>
                    <a:pt x="757118" y="78094"/>
                  </a:cubicBezTo>
                  <a:cubicBezTo>
                    <a:pt x="757118" y="78094"/>
                    <a:pt x="449460" y="231923"/>
                    <a:pt x="449460" y="258022"/>
                  </a:cubicBezTo>
                  <a:cubicBezTo>
                    <a:pt x="464690" y="231687"/>
                    <a:pt x="478119" y="204351"/>
                    <a:pt x="489656" y="176202"/>
                  </a:cubicBezTo>
                  <a:cubicBezTo>
                    <a:pt x="489656" y="176202"/>
                    <a:pt x="346781" y="231828"/>
                    <a:pt x="363164" y="250211"/>
                  </a:cubicBezTo>
                  <a:cubicBezTo>
                    <a:pt x="370115" y="254824"/>
                    <a:pt x="377371" y="258961"/>
                    <a:pt x="384881" y="262593"/>
                  </a:cubicBezTo>
                  <a:cubicBezTo>
                    <a:pt x="422981" y="278024"/>
                    <a:pt x="446508" y="291835"/>
                    <a:pt x="455651" y="311933"/>
                  </a:cubicBezTo>
                  <a:cubicBezTo>
                    <a:pt x="464605" y="330316"/>
                    <a:pt x="459843" y="354700"/>
                    <a:pt x="452413" y="388705"/>
                  </a:cubicBezTo>
                  <a:cubicBezTo>
                    <a:pt x="439745" y="448617"/>
                    <a:pt x="470892" y="433377"/>
                    <a:pt x="501752" y="405564"/>
                  </a:cubicBezTo>
                  <a:cubicBezTo>
                    <a:pt x="531471" y="379465"/>
                    <a:pt x="560331" y="345556"/>
                    <a:pt x="599860" y="356320"/>
                  </a:cubicBezTo>
                  <a:cubicBezTo>
                    <a:pt x="612433" y="360606"/>
                    <a:pt x="618910" y="374798"/>
                    <a:pt x="636817" y="391848"/>
                  </a:cubicBezTo>
                  <a:cubicBezTo>
                    <a:pt x="649104" y="404135"/>
                    <a:pt x="664154" y="413279"/>
                    <a:pt x="664154" y="433091"/>
                  </a:cubicBezTo>
                  <a:cubicBezTo>
                    <a:pt x="664154" y="444140"/>
                    <a:pt x="652248" y="458047"/>
                    <a:pt x="640627" y="474811"/>
                  </a:cubicBezTo>
                  <a:cubicBezTo>
                    <a:pt x="621577" y="505386"/>
                    <a:pt x="581667" y="587396"/>
                    <a:pt x="542329" y="660739"/>
                  </a:cubicBezTo>
                  <a:cubicBezTo>
                    <a:pt x="529375" y="683884"/>
                    <a:pt x="513754" y="705506"/>
                    <a:pt x="502515" y="725032"/>
                  </a:cubicBezTo>
                  <a:cubicBezTo>
                    <a:pt x="479178" y="763990"/>
                    <a:pt x="455556" y="798946"/>
                    <a:pt x="409265" y="754465"/>
                  </a:cubicBezTo>
                  <a:cubicBezTo>
                    <a:pt x="394014" y="736851"/>
                    <a:pt x="379706" y="718442"/>
                    <a:pt x="366402" y="699315"/>
                  </a:cubicBezTo>
                  <a:cubicBezTo>
                    <a:pt x="343352" y="671502"/>
                    <a:pt x="338589" y="677598"/>
                    <a:pt x="324968" y="706649"/>
                  </a:cubicBezTo>
                  <a:cubicBezTo>
                    <a:pt x="321254" y="714745"/>
                    <a:pt x="320111" y="732938"/>
                    <a:pt x="315443" y="739320"/>
                  </a:cubicBezTo>
                  <a:cubicBezTo>
                    <a:pt x="307728" y="753607"/>
                    <a:pt x="296393" y="757608"/>
                    <a:pt x="290679" y="767895"/>
                  </a:cubicBezTo>
                  <a:cubicBezTo>
                    <a:pt x="286392" y="776086"/>
                    <a:pt x="292298" y="784278"/>
                    <a:pt x="301727" y="788088"/>
                  </a:cubicBezTo>
                  <a:cubicBezTo>
                    <a:pt x="318015" y="792851"/>
                    <a:pt x="344971" y="791517"/>
                    <a:pt x="369450" y="791517"/>
                  </a:cubicBezTo>
                  <a:cubicBezTo>
                    <a:pt x="384816" y="790813"/>
                    <a:pt x="400212" y="791804"/>
                    <a:pt x="415361" y="794470"/>
                  </a:cubicBezTo>
                  <a:cubicBezTo>
                    <a:pt x="438888" y="802661"/>
                    <a:pt x="440126" y="825521"/>
                    <a:pt x="418599" y="842095"/>
                  </a:cubicBezTo>
                  <a:cubicBezTo>
                    <a:pt x="411265" y="848095"/>
                    <a:pt x="399549" y="858287"/>
                    <a:pt x="383166" y="870670"/>
                  </a:cubicBezTo>
                  <a:cubicBezTo>
                    <a:pt x="373142" y="880596"/>
                    <a:pt x="361132" y="888289"/>
                    <a:pt x="347924" y="893244"/>
                  </a:cubicBezTo>
                  <a:cubicBezTo>
                    <a:pt x="333541" y="897149"/>
                    <a:pt x="323349" y="899245"/>
                    <a:pt x="322778" y="897435"/>
                  </a:cubicBezTo>
                  <a:cubicBezTo>
                    <a:pt x="322778" y="897435"/>
                    <a:pt x="347733" y="874765"/>
                    <a:pt x="349162" y="871717"/>
                  </a:cubicBezTo>
                  <a:cubicBezTo>
                    <a:pt x="365926" y="843904"/>
                    <a:pt x="337065" y="843904"/>
                    <a:pt x="317063" y="848000"/>
                  </a:cubicBezTo>
                  <a:cubicBezTo>
                    <a:pt x="289345" y="856191"/>
                    <a:pt x="258675" y="868765"/>
                    <a:pt x="243149" y="856287"/>
                  </a:cubicBezTo>
                  <a:cubicBezTo>
                    <a:pt x="224861" y="840952"/>
                    <a:pt x="229909" y="810091"/>
                    <a:pt x="239243" y="780087"/>
                  </a:cubicBezTo>
                  <a:cubicBezTo>
                    <a:pt x="242196" y="771895"/>
                    <a:pt x="272772" y="711317"/>
                    <a:pt x="258293" y="708173"/>
                  </a:cubicBezTo>
                  <a:cubicBezTo>
                    <a:pt x="249816" y="705220"/>
                    <a:pt x="230766" y="704077"/>
                    <a:pt x="218289" y="693981"/>
                  </a:cubicBezTo>
                  <a:cubicBezTo>
                    <a:pt x="211050" y="689599"/>
                    <a:pt x="210097" y="669311"/>
                    <a:pt x="198667" y="652928"/>
                  </a:cubicBezTo>
                  <a:cubicBezTo>
                    <a:pt x="190476" y="642355"/>
                    <a:pt x="178379" y="654262"/>
                    <a:pt x="131421" y="686837"/>
                  </a:cubicBezTo>
                  <a:cubicBezTo>
                    <a:pt x="103703" y="705887"/>
                    <a:pt x="76842" y="724937"/>
                    <a:pt x="68365" y="724937"/>
                  </a:cubicBezTo>
                  <a:cubicBezTo>
                    <a:pt x="68365" y="724937"/>
                    <a:pt x="75318" y="752559"/>
                    <a:pt x="84843" y="783326"/>
                  </a:cubicBezTo>
                  <a:cubicBezTo>
                    <a:pt x="92463" y="810091"/>
                    <a:pt x="105608" y="840476"/>
                    <a:pt x="103893" y="868479"/>
                  </a:cubicBezTo>
                  <a:cubicBezTo>
                    <a:pt x="102046" y="882460"/>
                    <a:pt x="95654" y="895445"/>
                    <a:pt x="85701" y="905436"/>
                  </a:cubicBezTo>
                  <a:cubicBezTo>
                    <a:pt x="76176" y="915532"/>
                    <a:pt x="67127" y="923819"/>
                    <a:pt x="51601" y="920676"/>
                  </a:cubicBezTo>
                  <a:cubicBezTo>
                    <a:pt x="-27933" y="907436"/>
                    <a:pt x="2738" y="736177"/>
                    <a:pt x="23026" y="668644"/>
                  </a:cubicBezTo>
                  <a:cubicBezTo>
                    <a:pt x="27598" y="650356"/>
                    <a:pt x="27503" y="634735"/>
                    <a:pt x="33599" y="637498"/>
                  </a:cubicBezTo>
                  <a:cubicBezTo>
                    <a:pt x="37599" y="637974"/>
                    <a:pt x="41600" y="650071"/>
                    <a:pt x="44934" y="665120"/>
                  </a:cubicBezTo>
                  <a:cubicBezTo>
                    <a:pt x="48839" y="681979"/>
                    <a:pt x="49886" y="700648"/>
                    <a:pt x="61031" y="702363"/>
                  </a:cubicBezTo>
                  <a:cubicBezTo>
                    <a:pt x="68460" y="702363"/>
                    <a:pt x="114276" y="668644"/>
                    <a:pt x="150375" y="642355"/>
                  </a:cubicBezTo>
                  <a:cubicBezTo>
                    <a:pt x="165477" y="631670"/>
                    <a:pt x="179801" y="619924"/>
                    <a:pt x="193238" y="607208"/>
                  </a:cubicBezTo>
                  <a:cubicBezTo>
                    <a:pt x="199524" y="597683"/>
                    <a:pt x="196381" y="587206"/>
                    <a:pt x="194857" y="557869"/>
                  </a:cubicBezTo>
                  <a:cubicBezTo>
                    <a:pt x="193809" y="545486"/>
                    <a:pt x="191428" y="446902"/>
                    <a:pt x="201525" y="438044"/>
                  </a:cubicBezTo>
                  <a:cubicBezTo>
                    <a:pt x="206763" y="433472"/>
                    <a:pt x="218098" y="449855"/>
                    <a:pt x="233338" y="474811"/>
                  </a:cubicBezTo>
                  <a:cubicBezTo>
                    <a:pt x="242863" y="490336"/>
                    <a:pt x="250197" y="511863"/>
                    <a:pt x="261056" y="524055"/>
                  </a:cubicBezTo>
                  <a:cubicBezTo>
                    <a:pt x="269071" y="532178"/>
                    <a:pt x="280619" y="535753"/>
                    <a:pt x="291822" y="533580"/>
                  </a:cubicBezTo>
                  <a:cubicBezTo>
                    <a:pt x="316791" y="530206"/>
                    <a:pt x="339137" y="516347"/>
                    <a:pt x="353258" y="495480"/>
                  </a:cubicBezTo>
                  <a:cubicBezTo>
                    <a:pt x="368688" y="472239"/>
                    <a:pt x="365735" y="428805"/>
                    <a:pt x="371832" y="384609"/>
                  </a:cubicBezTo>
                  <a:cubicBezTo>
                    <a:pt x="380880" y="321363"/>
                    <a:pt x="304014" y="273642"/>
                    <a:pt x="302966" y="273642"/>
                  </a:cubicBezTo>
                  <a:close/>
                  <a:moveTo>
                    <a:pt x="415456" y="588634"/>
                  </a:moveTo>
                  <a:cubicBezTo>
                    <a:pt x="415456" y="588634"/>
                    <a:pt x="477178" y="521007"/>
                    <a:pt x="473844" y="493384"/>
                  </a:cubicBezTo>
                  <a:cubicBezTo>
                    <a:pt x="519088" y="447093"/>
                    <a:pt x="541377" y="435282"/>
                    <a:pt x="544806" y="445759"/>
                  </a:cubicBezTo>
                  <a:cubicBezTo>
                    <a:pt x="548806" y="453379"/>
                    <a:pt x="540519" y="471953"/>
                    <a:pt x="532233" y="495194"/>
                  </a:cubicBezTo>
                  <a:cubicBezTo>
                    <a:pt x="521946" y="521102"/>
                    <a:pt x="510897" y="551773"/>
                    <a:pt x="502515" y="573299"/>
                  </a:cubicBezTo>
                  <a:cubicBezTo>
                    <a:pt x="492227" y="603970"/>
                    <a:pt x="483465" y="641022"/>
                    <a:pt x="458509" y="660548"/>
                  </a:cubicBezTo>
                  <a:cubicBezTo>
                    <a:pt x="409551" y="696362"/>
                    <a:pt x="371736" y="644165"/>
                    <a:pt x="415456" y="588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1" name="图形 12">
              <a:extLst>
                <a:ext uri="{FF2B5EF4-FFF2-40B4-BE49-F238E27FC236}">
                  <a16:creationId xmlns:a16="http://schemas.microsoft.com/office/drawing/2014/main" id="{AEE15D2C-CC03-7559-0023-C3C41B9F30F1}"/>
                </a:ext>
              </a:extLst>
            </p:cNvPr>
            <p:cNvGrpSpPr/>
            <p:nvPr/>
          </p:nvGrpSpPr>
          <p:grpSpPr>
            <a:xfrm>
              <a:off x="4462938" y="4125869"/>
              <a:ext cx="5756814" cy="267536"/>
              <a:chOff x="4462938" y="4125869"/>
              <a:chExt cx="5756814" cy="267536"/>
            </a:xfrm>
            <a:grpFill/>
          </p:grpSpPr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BBFB3363-99FF-7D71-7E80-70323078BE3C}"/>
                  </a:ext>
                </a:extLst>
              </p:cNvPr>
              <p:cNvSpPr/>
              <p:nvPr/>
            </p:nvSpPr>
            <p:spPr>
              <a:xfrm>
                <a:off x="4462938" y="4125869"/>
                <a:ext cx="5099498" cy="267536"/>
              </a:xfrm>
              <a:custGeom>
                <a:avLst/>
                <a:gdLst>
                  <a:gd name="connsiteX0" fmla="*/ 2734 w 5099498"/>
                  <a:gd name="connsiteY0" fmla="*/ 21400 h 267536"/>
                  <a:gd name="connsiteX1" fmla="*/ 33785 w 5099498"/>
                  <a:gd name="connsiteY1" fmla="*/ 23781 h 267536"/>
                  <a:gd name="connsiteX2" fmla="*/ 65504 w 5099498"/>
                  <a:gd name="connsiteY2" fmla="*/ 21400 h 267536"/>
                  <a:gd name="connsiteX3" fmla="*/ 85792 w 5099498"/>
                  <a:gd name="connsiteY3" fmla="*/ 52642 h 267536"/>
                  <a:gd name="connsiteX4" fmla="*/ 110557 w 5099498"/>
                  <a:gd name="connsiteY4" fmla="*/ 92075 h 267536"/>
                  <a:gd name="connsiteX5" fmla="*/ 135226 w 5099498"/>
                  <a:gd name="connsiteY5" fmla="*/ 58357 h 267536"/>
                  <a:gd name="connsiteX6" fmla="*/ 162944 w 5099498"/>
                  <a:gd name="connsiteY6" fmla="*/ 21400 h 267536"/>
                  <a:gd name="connsiteX7" fmla="*/ 181232 w 5099498"/>
                  <a:gd name="connsiteY7" fmla="*/ 23781 h 267536"/>
                  <a:gd name="connsiteX8" fmla="*/ 198854 w 5099498"/>
                  <a:gd name="connsiteY8" fmla="*/ 21400 h 267536"/>
                  <a:gd name="connsiteX9" fmla="*/ 198854 w 5099498"/>
                  <a:gd name="connsiteY9" fmla="*/ 24162 h 267536"/>
                  <a:gd name="connsiteX10" fmla="*/ 165707 w 5099498"/>
                  <a:gd name="connsiteY10" fmla="*/ 61786 h 267536"/>
                  <a:gd name="connsiteX11" fmla="*/ 150752 w 5099498"/>
                  <a:gd name="connsiteY11" fmla="*/ 77216 h 267536"/>
                  <a:gd name="connsiteX12" fmla="*/ 137989 w 5099498"/>
                  <a:gd name="connsiteY12" fmla="*/ 93027 h 267536"/>
                  <a:gd name="connsiteX13" fmla="*/ 123034 w 5099498"/>
                  <a:gd name="connsiteY13" fmla="*/ 108553 h 267536"/>
                  <a:gd name="connsiteX14" fmla="*/ 128940 w 5099498"/>
                  <a:gd name="connsiteY14" fmla="*/ 116840 h 267536"/>
                  <a:gd name="connsiteX15" fmla="*/ 147228 w 5099498"/>
                  <a:gd name="connsiteY15" fmla="*/ 141891 h 267536"/>
                  <a:gd name="connsiteX16" fmla="*/ 163992 w 5099498"/>
                  <a:gd name="connsiteY16" fmla="*/ 168847 h 267536"/>
                  <a:gd name="connsiteX17" fmla="*/ 181327 w 5099498"/>
                  <a:gd name="connsiteY17" fmla="*/ 193993 h 267536"/>
                  <a:gd name="connsiteX18" fmla="*/ 198091 w 5099498"/>
                  <a:gd name="connsiteY18" fmla="*/ 221234 h 267536"/>
                  <a:gd name="connsiteX19" fmla="*/ 182471 w 5099498"/>
                  <a:gd name="connsiteY19" fmla="*/ 219234 h 267536"/>
                  <a:gd name="connsiteX20" fmla="*/ 167326 w 5099498"/>
                  <a:gd name="connsiteY20" fmla="*/ 218757 h 267536"/>
                  <a:gd name="connsiteX21" fmla="*/ 151514 w 5099498"/>
                  <a:gd name="connsiteY21" fmla="*/ 219234 h 267536"/>
                  <a:gd name="connsiteX22" fmla="*/ 136179 w 5099498"/>
                  <a:gd name="connsiteY22" fmla="*/ 221234 h 267536"/>
                  <a:gd name="connsiteX23" fmla="*/ 116653 w 5099498"/>
                  <a:gd name="connsiteY23" fmla="*/ 188468 h 267536"/>
                  <a:gd name="connsiteX24" fmla="*/ 89125 w 5099498"/>
                  <a:gd name="connsiteY24" fmla="*/ 147796 h 267536"/>
                  <a:gd name="connsiteX25" fmla="*/ 55979 w 5099498"/>
                  <a:gd name="connsiteY25" fmla="*/ 188373 h 267536"/>
                  <a:gd name="connsiteX26" fmla="*/ 41691 w 5099498"/>
                  <a:gd name="connsiteY26" fmla="*/ 211804 h 267536"/>
                  <a:gd name="connsiteX27" fmla="*/ 36929 w 5099498"/>
                  <a:gd name="connsiteY27" fmla="*/ 215614 h 267536"/>
                  <a:gd name="connsiteX28" fmla="*/ 33785 w 5099498"/>
                  <a:gd name="connsiteY28" fmla="*/ 221234 h 267536"/>
                  <a:gd name="connsiteX29" fmla="*/ 18259 w 5099498"/>
                  <a:gd name="connsiteY29" fmla="*/ 218757 h 267536"/>
                  <a:gd name="connsiteX30" fmla="*/ -124 w 5099498"/>
                  <a:gd name="connsiteY30" fmla="*/ 221234 h 267536"/>
                  <a:gd name="connsiteX31" fmla="*/ 33690 w 5099498"/>
                  <a:gd name="connsiteY31" fmla="*/ 181038 h 267536"/>
                  <a:gd name="connsiteX32" fmla="*/ 75886 w 5099498"/>
                  <a:gd name="connsiteY32" fmla="*/ 129318 h 267536"/>
                  <a:gd name="connsiteX33" fmla="*/ 2734 w 5099498"/>
                  <a:gd name="connsiteY33" fmla="*/ 21781 h 267536"/>
                  <a:gd name="connsiteX34" fmla="*/ 331918 w 5099498"/>
                  <a:gd name="connsiteY34" fmla="*/ 61119 h 267536"/>
                  <a:gd name="connsiteX35" fmla="*/ 330965 w 5099498"/>
                  <a:gd name="connsiteY35" fmla="*/ 88360 h 267536"/>
                  <a:gd name="connsiteX36" fmla="*/ 329060 w 5099498"/>
                  <a:gd name="connsiteY36" fmla="*/ 116935 h 267536"/>
                  <a:gd name="connsiteX37" fmla="*/ 330965 w 5099498"/>
                  <a:gd name="connsiteY37" fmla="*/ 148082 h 267536"/>
                  <a:gd name="connsiteX38" fmla="*/ 331918 w 5099498"/>
                  <a:gd name="connsiteY38" fmla="*/ 178181 h 267536"/>
                  <a:gd name="connsiteX39" fmla="*/ 332966 w 5099498"/>
                  <a:gd name="connsiteY39" fmla="*/ 199707 h 267536"/>
                  <a:gd name="connsiteX40" fmla="*/ 334966 w 5099498"/>
                  <a:gd name="connsiteY40" fmla="*/ 220948 h 267536"/>
                  <a:gd name="connsiteX41" fmla="*/ 319821 w 5099498"/>
                  <a:gd name="connsiteY41" fmla="*/ 218948 h 267536"/>
                  <a:gd name="connsiteX42" fmla="*/ 307153 w 5099498"/>
                  <a:gd name="connsiteY42" fmla="*/ 218472 h 267536"/>
                  <a:gd name="connsiteX43" fmla="*/ 274482 w 5099498"/>
                  <a:gd name="connsiteY43" fmla="*/ 220949 h 267536"/>
                  <a:gd name="connsiteX44" fmla="*/ 279625 w 5099498"/>
                  <a:gd name="connsiteY44" fmla="*/ 113697 h 267536"/>
                  <a:gd name="connsiteX45" fmla="*/ 279625 w 5099498"/>
                  <a:gd name="connsiteY45" fmla="*/ 77311 h 267536"/>
                  <a:gd name="connsiteX46" fmla="*/ 279625 w 5099498"/>
                  <a:gd name="connsiteY46" fmla="*/ 61404 h 267536"/>
                  <a:gd name="connsiteX47" fmla="*/ 276577 w 5099498"/>
                  <a:gd name="connsiteY47" fmla="*/ 21495 h 267536"/>
                  <a:gd name="connsiteX48" fmla="*/ 305152 w 5099498"/>
                  <a:gd name="connsiteY48" fmla="*/ 23876 h 267536"/>
                  <a:gd name="connsiteX49" fmla="*/ 334871 w 5099498"/>
                  <a:gd name="connsiteY49" fmla="*/ 21495 h 267536"/>
                  <a:gd name="connsiteX50" fmla="*/ 331823 w 5099498"/>
                  <a:gd name="connsiteY50" fmla="*/ 61214 h 267536"/>
                  <a:gd name="connsiteX51" fmla="*/ 464125 w 5099498"/>
                  <a:gd name="connsiteY51" fmla="*/ 43212 h 267536"/>
                  <a:gd name="connsiteX52" fmla="*/ 456791 w 5099498"/>
                  <a:gd name="connsiteY52" fmla="*/ 43212 h 267536"/>
                  <a:gd name="connsiteX53" fmla="*/ 438598 w 5099498"/>
                  <a:gd name="connsiteY53" fmla="*/ 38830 h 267536"/>
                  <a:gd name="connsiteX54" fmla="*/ 430406 w 5099498"/>
                  <a:gd name="connsiteY54" fmla="*/ 21685 h 267536"/>
                  <a:gd name="connsiteX55" fmla="*/ 445551 w 5099498"/>
                  <a:gd name="connsiteY55" fmla="*/ 2635 h 267536"/>
                  <a:gd name="connsiteX56" fmla="*/ 460410 w 5099498"/>
                  <a:gd name="connsiteY56" fmla="*/ -318 h 267536"/>
                  <a:gd name="connsiteX57" fmla="*/ 485556 w 5099498"/>
                  <a:gd name="connsiteY57" fmla="*/ 9874 h 267536"/>
                  <a:gd name="connsiteX58" fmla="*/ 488890 w 5099498"/>
                  <a:gd name="connsiteY58" fmla="*/ 27210 h 267536"/>
                  <a:gd name="connsiteX59" fmla="*/ 471364 w 5099498"/>
                  <a:gd name="connsiteY59" fmla="*/ 65310 h 267536"/>
                  <a:gd name="connsiteX60" fmla="*/ 436503 w 5099498"/>
                  <a:gd name="connsiteY60" fmla="*/ 82645 h 267536"/>
                  <a:gd name="connsiteX61" fmla="*/ 436502 w 5099498"/>
                  <a:gd name="connsiteY61" fmla="*/ 70453 h 267536"/>
                  <a:gd name="connsiteX62" fmla="*/ 456791 w 5099498"/>
                  <a:gd name="connsiteY62" fmla="*/ 58261 h 267536"/>
                  <a:gd name="connsiteX63" fmla="*/ 464125 w 5099498"/>
                  <a:gd name="connsiteY63" fmla="*/ 42830 h 267536"/>
                  <a:gd name="connsiteX64" fmla="*/ 453838 w 5099498"/>
                  <a:gd name="connsiteY64" fmla="*/ 218472 h 267536"/>
                  <a:gd name="connsiteX65" fmla="*/ 479650 w 5099498"/>
                  <a:gd name="connsiteY65" fmla="*/ 169227 h 267536"/>
                  <a:gd name="connsiteX66" fmla="*/ 553755 w 5099498"/>
                  <a:gd name="connsiteY66" fmla="*/ 21018 h 267536"/>
                  <a:gd name="connsiteX67" fmla="*/ 559375 w 5099498"/>
                  <a:gd name="connsiteY67" fmla="*/ 21590 h 267536"/>
                  <a:gd name="connsiteX68" fmla="*/ 574900 w 5099498"/>
                  <a:gd name="connsiteY68" fmla="*/ 21590 h 267536"/>
                  <a:gd name="connsiteX69" fmla="*/ 581092 w 5099498"/>
                  <a:gd name="connsiteY69" fmla="*/ 21018 h 267536"/>
                  <a:gd name="connsiteX70" fmla="*/ 584140 w 5099498"/>
                  <a:gd name="connsiteY70" fmla="*/ 24829 h 267536"/>
                  <a:gd name="connsiteX71" fmla="*/ 678342 w 5099498"/>
                  <a:gd name="connsiteY71" fmla="*/ 215329 h 267536"/>
                  <a:gd name="connsiteX72" fmla="*/ 679675 w 5099498"/>
                  <a:gd name="connsiteY72" fmla="*/ 218377 h 267536"/>
                  <a:gd name="connsiteX73" fmla="*/ 679675 w 5099498"/>
                  <a:gd name="connsiteY73" fmla="*/ 221139 h 267536"/>
                  <a:gd name="connsiteX74" fmla="*/ 664245 w 5099498"/>
                  <a:gd name="connsiteY74" fmla="*/ 219138 h 267536"/>
                  <a:gd name="connsiteX75" fmla="*/ 648910 w 5099498"/>
                  <a:gd name="connsiteY75" fmla="*/ 218662 h 267536"/>
                  <a:gd name="connsiteX76" fmla="*/ 620335 w 5099498"/>
                  <a:gd name="connsiteY76" fmla="*/ 221139 h 267536"/>
                  <a:gd name="connsiteX77" fmla="*/ 594903 w 5099498"/>
                  <a:gd name="connsiteY77" fmla="*/ 160560 h 267536"/>
                  <a:gd name="connsiteX78" fmla="*/ 575282 w 5099498"/>
                  <a:gd name="connsiteY78" fmla="*/ 160560 h 267536"/>
                  <a:gd name="connsiteX79" fmla="*/ 555565 w 5099498"/>
                  <a:gd name="connsiteY79" fmla="*/ 160560 h 267536"/>
                  <a:gd name="connsiteX80" fmla="*/ 511559 w 5099498"/>
                  <a:gd name="connsiteY80" fmla="*/ 160560 h 267536"/>
                  <a:gd name="connsiteX81" fmla="*/ 510607 w 5099498"/>
                  <a:gd name="connsiteY81" fmla="*/ 165703 h 267536"/>
                  <a:gd name="connsiteX82" fmla="*/ 498319 w 5099498"/>
                  <a:gd name="connsiteY82" fmla="*/ 193802 h 267536"/>
                  <a:gd name="connsiteX83" fmla="*/ 487747 w 5099498"/>
                  <a:gd name="connsiteY83" fmla="*/ 221139 h 267536"/>
                  <a:gd name="connsiteX84" fmla="*/ 470697 w 5099498"/>
                  <a:gd name="connsiteY84" fmla="*/ 218662 h 267536"/>
                  <a:gd name="connsiteX85" fmla="*/ 454219 w 5099498"/>
                  <a:gd name="connsiteY85" fmla="*/ 221139 h 267536"/>
                  <a:gd name="connsiteX86" fmla="*/ 454219 w 5099498"/>
                  <a:gd name="connsiteY86" fmla="*/ 218472 h 267536"/>
                  <a:gd name="connsiteX87" fmla="*/ 520513 w 5099498"/>
                  <a:gd name="connsiteY87" fmla="*/ 144272 h 267536"/>
                  <a:gd name="connsiteX88" fmla="*/ 587188 w 5099498"/>
                  <a:gd name="connsiteY88" fmla="*/ 144272 h 267536"/>
                  <a:gd name="connsiteX89" fmla="*/ 553850 w 5099498"/>
                  <a:gd name="connsiteY89" fmla="*/ 76454 h 267536"/>
                  <a:gd name="connsiteX90" fmla="*/ 522608 w 5099498"/>
                  <a:gd name="connsiteY90" fmla="*/ 141510 h 267536"/>
                  <a:gd name="connsiteX91" fmla="*/ 520703 w 5099498"/>
                  <a:gd name="connsiteY91" fmla="*/ 144272 h 267536"/>
                  <a:gd name="connsiteX92" fmla="*/ 787213 w 5099498"/>
                  <a:gd name="connsiteY92" fmla="*/ 219234 h 267536"/>
                  <a:gd name="connsiteX93" fmla="*/ 772068 w 5099498"/>
                  <a:gd name="connsiteY93" fmla="*/ 218662 h 267536"/>
                  <a:gd name="connsiteX94" fmla="*/ 756447 w 5099498"/>
                  <a:gd name="connsiteY94" fmla="*/ 221139 h 267536"/>
                  <a:gd name="connsiteX95" fmla="*/ 760733 w 5099498"/>
                  <a:gd name="connsiteY95" fmla="*/ 156369 h 267536"/>
                  <a:gd name="connsiteX96" fmla="*/ 762733 w 5099498"/>
                  <a:gd name="connsiteY96" fmla="*/ 83122 h 267536"/>
                  <a:gd name="connsiteX97" fmla="*/ 762733 w 5099498"/>
                  <a:gd name="connsiteY97" fmla="*/ 58642 h 267536"/>
                  <a:gd name="connsiteX98" fmla="*/ 762733 w 5099498"/>
                  <a:gd name="connsiteY98" fmla="*/ 34925 h 267536"/>
                  <a:gd name="connsiteX99" fmla="*/ 761591 w 5099498"/>
                  <a:gd name="connsiteY99" fmla="*/ 21685 h 267536"/>
                  <a:gd name="connsiteX100" fmla="*/ 778164 w 5099498"/>
                  <a:gd name="connsiteY100" fmla="*/ 24066 h 267536"/>
                  <a:gd name="connsiteX101" fmla="*/ 793785 w 5099498"/>
                  <a:gd name="connsiteY101" fmla="*/ 21685 h 267536"/>
                  <a:gd name="connsiteX102" fmla="*/ 833695 w 5099498"/>
                  <a:gd name="connsiteY102" fmla="*/ 57880 h 267536"/>
                  <a:gd name="connsiteX103" fmla="*/ 875414 w 5099498"/>
                  <a:gd name="connsiteY103" fmla="*/ 92551 h 267536"/>
                  <a:gd name="connsiteX104" fmla="*/ 913514 w 5099498"/>
                  <a:gd name="connsiteY104" fmla="*/ 126365 h 267536"/>
                  <a:gd name="connsiteX105" fmla="*/ 950090 w 5099498"/>
                  <a:gd name="connsiteY105" fmla="*/ 159417 h 267536"/>
                  <a:gd name="connsiteX106" fmla="*/ 950090 w 5099498"/>
                  <a:gd name="connsiteY106" fmla="*/ 61595 h 267536"/>
                  <a:gd name="connsiteX107" fmla="*/ 947900 w 5099498"/>
                  <a:gd name="connsiteY107" fmla="*/ 43593 h 267536"/>
                  <a:gd name="connsiteX108" fmla="*/ 947138 w 5099498"/>
                  <a:gd name="connsiteY108" fmla="*/ 27495 h 267536"/>
                  <a:gd name="connsiteX109" fmla="*/ 947138 w 5099498"/>
                  <a:gd name="connsiteY109" fmla="*/ 21400 h 267536"/>
                  <a:gd name="connsiteX110" fmla="*/ 962663 w 5099498"/>
                  <a:gd name="connsiteY110" fmla="*/ 23781 h 267536"/>
                  <a:gd name="connsiteX111" fmla="*/ 972188 w 5099498"/>
                  <a:gd name="connsiteY111" fmla="*/ 22067 h 267536"/>
                  <a:gd name="connsiteX112" fmla="*/ 979046 w 5099498"/>
                  <a:gd name="connsiteY112" fmla="*/ 21495 h 267536"/>
                  <a:gd name="connsiteX113" fmla="*/ 978475 w 5099498"/>
                  <a:gd name="connsiteY113" fmla="*/ 39021 h 267536"/>
                  <a:gd name="connsiteX114" fmla="*/ 975427 w 5099498"/>
                  <a:gd name="connsiteY114" fmla="*/ 74168 h 267536"/>
                  <a:gd name="connsiteX115" fmla="*/ 975427 w 5099498"/>
                  <a:gd name="connsiteY115" fmla="*/ 89122 h 267536"/>
                  <a:gd name="connsiteX116" fmla="*/ 975427 w 5099498"/>
                  <a:gd name="connsiteY116" fmla="*/ 103791 h 267536"/>
                  <a:gd name="connsiteX117" fmla="*/ 973236 w 5099498"/>
                  <a:gd name="connsiteY117" fmla="*/ 119412 h 267536"/>
                  <a:gd name="connsiteX118" fmla="*/ 972283 w 5099498"/>
                  <a:gd name="connsiteY118" fmla="*/ 128937 h 267536"/>
                  <a:gd name="connsiteX119" fmla="*/ 972283 w 5099498"/>
                  <a:gd name="connsiteY119" fmla="*/ 220663 h 267536"/>
                  <a:gd name="connsiteX120" fmla="*/ 968569 w 5099498"/>
                  <a:gd name="connsiteY120" fmla="*/ 218757 h 267536"/>
                  <a:gd name="connsiteX121" fmla="*/ 959044 w 5099498"/>
                  <a:gd name="connsiteY121" fmla="*/ 218757 h 267536"/>
                  <a:gd name="connsiteX122" fmla="*/ 943709 w 5099498"/>
                  <a:gd name="connsiteY122" fmla="*/ 220853 h 267536"/>
                  <a:gd name="connsiteX123" fmla="*/ 826075 w 5099498"/>
                  <a:gd name="connsiteY123" fmla="*/ 113602 h 267536"/>
                  <a:gd name="connsiteX124" fmla="*/ 786927 w 5099498"/>
                  <a:gd name="connsiteY124" fmla="*/ 79978 h 267536"/>
                  <a:gd name="connsiteX125" fmla="*/ 786927 w 5099498"/>
                  <a:gd name="connsiteY125" fmla="*/ 119698 h 267536"/>
                  <a:gd name="connsiteX126" fmla="*/ 786927 w 5099498"/>
                  <a:gd name="connsiteY126" fmla="*/ 145129 h 267536"/>
                  <a:gd name="connsiteX127" fmla="*/ 788165 w 5099498"/>
                  <a:gd name="connsiteY127" fmla="*/ 220853 h 267536"/>
                  <a:gd name="connsiteX128" fmla="*/ 786927 w 5099498"/>
                  <a:gd name="connsiteY128" fmla="*/ 218948 h 267536"/>
                  <a:gd name="connsiteX129" fmla="*/ 1147258 w 5099498"/>
                  <a:gd name="connsiteY129" fmla="*/ 252666 h 267536"/>
                  <a:gd name="connsiteX130" fmla="*/ 1174976 w 5099498"/>
                  <a:gd name="connsiteY130" fmla="*/ 225330 h 267536"/>
                  <a:gd name="connsiteX131" fmla="*/ 1177833 w 5099498"/>
                  <a:gd name="connsiteY131" fmla="*/ 178372 h 267536"/>
                  <a:gd name="connsiteX132" fmla="*/ 1177833 w 5099498"/>
                  <a:gd name="connsiteY132" fmla="*/ 150940 h 267536"/>
                  <a:gd name="connsiteX133" fmla="*/ 1177833 w 5099498"/>
                  <a:gd name="connsiteY133" fmla="*/ 126175 h 267536"/>
                  <a:gd name="connsiteX134" fmla="*/ 1177833 w 5099498"/>
                  <a:gd name="connsiteY134" fmla="*/ 107125 h 267536"/>
                  <a:gd name="connsiteX135" fmla="*/ 1177833 w 5099498"/>
                  <a:gd name="connsiteY135" fmla="*/ 71501 h 267536"/>
                  <a:gd name="connsiteX136" fmla="*/ 1177833 w 5099498"/>
                  <a:gd name="connsiteY136" fmla="*/ 58452 h 267536"/>
                  <a:gd name="connsiteX137" fmla="*/ 1177833 w 5099498"/>
                  <a:gd name="connsiteY137" fmla="*/ 40068 h 267536"/>
                  <a:gd name="connsiteX138" fmla="*/ 1175166 w 5099498"/>
                  <a:gd name="connsiteY138" fmla="*/ 21685 h 267536"/>
                  <a:gd name="connsiteX139" fmla="*/ 1205741 w 5099498"/>
                  <a:gd name="connsiteY139" fmla="*/ 24066 h 267536"/>
                  <a:gd name="connsiteX140" fmla="*/ 1236221 w 5099498"/>
                  <a:gd name="connsiteY140" fmla="*/ 21685 h 267536"/>
                  <a:gd name="connsiteX141" fmla="*/ 1233268 w 5099498"/>
                  <a:gd name="connsiteY141" fmla="*/ 58738 h 267536"/>
                  <a:gd name="connsiteX142" fmla="*/ 1233268 w 5099498"/>
                  <a:gd name="connsiteY142" fmla="*/ 95313 h 267536"/>
                  <a:gd name="connsiteX143" fmla="*/ 1231173 w 5099498"/>
                  <a:gd name="connsiteY143" fmla="*/ 104838 h 267536"/>
                  <a:gd name="connsiteX144" fmla="*/ 1233268 w 5099498"/>
                  <a:gd name="connsiteY144" fmla="*/ 137890 h 267536"/>
                  <a:gd name="connsiteX145" fmla="*/ 1233268 w 5099498"/>
                  <a:gd name="connsiteY145" fmla="*/ 172371 h 267536"/>
                  <a:gd name="connsiteX146" fmla="*/ 1233268 w 5099498"/>
                  <a:gd name="connsiteY146" fmla="*/ 190659 h 267536"/>
                  <a:gd name="connsiteX147" fmla="*/ 1221172 w 5099498"/>
                  <a:gd name="connsiteY147" fmla="*/ 233807 h 267536"/>
                  <a:gd name="connsiteX148" fmla="*/ 1153449 w 5099498"/>
                  <a:gd name="connsiteY148" fmla="*/ 267145 h 267536"/>
                  <a:gd name="connsiteX149" fmla="*/ 1147353 w 5099498"/>
                  <a:gd name="connsiteY149" fmla="*/ 252666 h 267536"/>
                  <a:gd name="connsiteX150" fmla="*/ 1384335 w 5099498"/>
                  <a:gd name="connsiteY150" fmla="*/ 61404 h 267536"/>
                  <a:gd name="connsiteX151" fmla="*/ 1384335 w 5099498"/>
                  <a:gd name="connsiteY151" fmla="*/ 88646 h 267536"/>
                  <a:gd name="connsiteX152" fmla="*/ 1384335 w 5099498"/>
                  <a:gd name="connsiteY152" fmla="*/ 117221 h 267536"/>
                  <a:gd name="connsiteX153" fmla="*/ 1384335 w 5099498"/>
                  <a:gd name="connsiteY153" fmla="*/ 148368 h 267536"/>
                  <a:gd name="connsiteX154" fmla="*/ 1384335 w 5099498"/>
                  <a:gd name="connsiteY154" fmla="*/ 178467 h 267536"/>
                  <a:gd name="connsiteX155" fmla="*/ 1387002 w 5099498"/>
                  <a:gd name="connsiteY155" fmla="*/ 199994 h 267536"/>
                  <a:gd name="connsiteX156" fmla="*/ 1387002 w 5099498"/>
                  <a:gd name="connsiteY156" fmla="*/ 221234 h 267536"/>
                  <a:gd name="connsiteX157" fmla="*/ 1374334 w 5099498"/>
                  <a:gd name="connsiteY157" fmla="*/ 219234 h 267536"/>
                  <a:gd name="connsiteX158" fmla="*/ 1359285 w 5099498"/>
                  <a:gd name="connsiteY158" fmla="*/ 218757 h 267536"/>
                  <a:gd name="connsiteX159" fmla="*/ 1328328 w 5099498"/>
                  <a:gd name="connsiteY159" fmla="*/ 221234 h 267536"/>
                  <a:gd name="connsiteX160" fmla="*/ 1331757 w 5099498"/>
                  <a:gd name="connsiteY160" fmla="*/ 113982 h 267536"/>
                  <a:gd name="connsiteX161" fmla="*/ 1331757 w 5099498"/>
                  <a:gd name="connsiteY161" fmla="*/ 98647 h 267536"/>
                  <a:gd name="connsiteX162" fmla="*/ 1331757 w 5099498"/>
                  <a:gd name="connsiteY162" fmla="*/ 77597 h 267536"/>
                  <a:gd name="connsiteX163" fmla="*/ 1331757 w 5099498"/>
                  <a:gd name="connsiteY163" fmla="*/ 61690 h 267536"/>
                  <a:gd name="connsiteX164" fmla="*/ 1328804 w 5099498"/>
                  <a:gd name="connsiteY164" fmla="*/ 21781 h 267536"/>
                  <a:gd name="connsiteX165" fmla="*/ 1359285 w 5099498"/>
                  <a:gd name="connsiteY165" fmla="*/ 24162 h 267536"/>
                  <a:gd name="connsiteX166" fmla="*/ 1387193 w 5099498"/>
                  <a:gd name="connsiteY166" fmla="*/ 21781 h 267536"/>
                  <a:gd name="connsiteX167" fmla="*/ 1384335 w 5099498"/>
                  <a:gd name="connsiteY167" fmla="*/ 61500 h 267536"/>
                  <a:gd name="connsiteX168" fmla="*/ 1463774 w 5099498"/>
                  <a:gd name="connsiteY168" fmla="*/ 218472 h 267536"/>
                  <a:gd name="connsiteX169" fmla="*/ 1488729 w 5099498"/>
                  <a:gd name="connsiteY169" fmla="*/ 169227 h 267536"/>
                  <a:gd name="connsiteX170" fmla="*/ 1564453 w 5099498"/>
                  <a:gd name="connsiteY170" fmla="*/ 21018 h 267536"/>
                  <a:gd name="connsiteX171" fmla="*/ 1568453 w 5099498"/>
                  <a:gd name="connsiteY171" fmla="*/ 21590 h 267536"/>
                  <a:gd name="connsiteX172" fmla="*/ 1583979 w 5099498"/>
                  <a:gd name="connsiteY172" fmla="*/ 21590 h 267536"/>
                  <a:gd name="connsiteX173" fmla="*/ 1590265 w 5099498"/>
                  <a:gd name="connsiteY173" fmla="*/ 21018 h 267536"/>
                  <a:gd name="connsiteX174" fmla="*/ 1593219 w 5099498"/>
                  <a:gd name="connsiteY174" fmla="*/ 24829 h 267536"/>
                  <a:gd name="connsiteX175" fmla="*/ 1688469 w 5099498"/>
                  <a:gd name="connsiteY175" fmla="*/ 215329 h 267536"/>
                  <a:gd name="connsiteX176" fmla="*/ 1689516 w 5099498"/>
                  <a:gd name="connsiteY176" fmla="*/ 218377 h 267536"/>
                  <a:gd name="connsiteX177" fmla="*/ 1689516 w 5099498"/>
                  <a:gd name="connsiteY177" fmla="*/ 221139 h 267536"/>
                  <a:gd name="connsiteX178" fmla="*/ 1674753 w 5099498"/>
                  <a:gd name="connsiteY178" fmla="*/ 219138 h 267536"/>
                  <a:gd name="connsiteX179" fmla="*/ 1658655 w 5099498"/>
                  <a:gd name="connsiteY179" fmla="*/ 218662 h 267536"/>
                  <a:gd name="connsiteX180" fmla="*/ 1630080 w 5099498"/>
                  <a:gd name="connsiteY180" fmla="*/ 221139 h 267536"/>
                  <a:gd name="connsiteX181" fmla="*/ 1605410 w 5099498"/>
                  <a:gd name="connsiteY181" fmla="*/ 160560 h 267536"/>
                  <a:gd name="connsiteX182" fmla="*/ 1584170 w 5099498"/>
                  <a:gd name="connsiteY182" fmla="*/ 160560 h 267536"/>
                  <a:gd name="connsiteX183" fmla="*/ 1565120 w 5099498"/>
                  <a:gd name="connsiteY183" fmla="*/ 160560 h 267536"/>
                  <a:gd name="connsiteX184" fmla="*/ 1521210 w 5099498"/>
                  <a:gd name="connsiteY184" fmla="*/ 160560 h 267536"/>
                  <a:gd name="connsiteX185" fmla="*/ 1519114 w 5099498"/>
                  <a:gd name="connsiteY185" fmla="*/ 165703 h 267536"/>
                  <a:gd name="connsiteX186" fmla="*/ 1506827 w 5099498"/>
                  <a:gd name="connsiteY186" fmla="*/ 193802 h 267536"/>
                  <a:gd name="connsiteX187" fmla="*/ 1497302 w 5099498"/>
                  <a:gd name="connsiteY187" fmla="*/ 221139 h 267536"/>
                  <a:gd name="connsiteX188" fmla="*/ 1479109 w 5099498"/>
                  <a:gd name="connsiteY188" fmla="*/ 218662 h 267536"/>
                  <a:gd name="connsiteX189" fmla="*/ 1463488 w 5099498"/>
                  <a:gd name="connsiteY189" fmla="*/ 221139 h 267536"/>
                  <a:gd name="connsiteX190" fmla="*/ 1463488 w 5099498"/>
                  <a:gd name="connsiteY190" fmla="*/ 218472 h 267536"/>
                  <a:gd name="connsiteX191" fmla="*/ 1531401 w 5099498"/>
                  <a:gd name="connsiteY191" fmla="*/ 144272 h 267536"/>
                  <a:gd name="connsiteX192" fmla="*/ 1596171 w 5099498"/>
                  <a:gd name="connsiteY192" fmla="*/ 144272 h 267536"/>
                  <a:gd name="connsiteX193" fmla="*/ 1564453 w 5099498"/>
                  <a:gd name="connsiteY193" fmla="*/ 76454 h 267536"/>
                  <a:gd name="connsiteX194" fmla="*/ 1531592 w 5099498"/>
                  <a:gd name="connsiteY194" fmla="*/ 141510 h 267536"/>
                  <a:gd name="connsiteX195" fmla="*/ 1531592 w 5099498"/>
                  <a:gd name="connsiteY195" fmla="*/ 144272 h 267536"/>
                  <a:gd name="connsiteX196" fmla="*/ 1981076 w 5099498"/>
                  <a:gd name="connsiteY196" fmla="*/ 199422 h 267536"/>
                  <a:gd name="connsiteX197" fmla="*/ 1882302 w 5099498"/>
                  <a:gd name="connsiteY197" fmla="*/ 225234 h 267536"/>
                  <a:gd name="connsiteX198" fmla="*/ 1785814 w 5099498"/>
                  <a:gd name="connsiteY198" fmla="*/ 196659 h 267536"/>
                  <a:gd name="connsiteX199" fmla="*/ 1769429 w 5099498"/>
                  <a:gd name="connsiteY199" fmla="*/ 66621 h 267536"/>
                  <a:gd name="connsiteX200" fmla="*/ 1792958 w 5099498"/>
                  <a:gd name="connsiteY200" fmla="*/ 45212 h 267536"/>
                  <a:gd name="connsiteX201" fmla="*/ 1891351 w 5099498"/>
                  <a:gd name="connsiteY201" fmla="*/ 18066 h 267536"/>
                  <a:gd name="connsiteX202" fmla="*/ 1974504 w 5099498"/>
                  <a:gd name="connsiteY202" fmla="*/ 37116 h 267536"/>
                  <a:gd name="connsiteX203" fmla="*/ 2014128 w 5099498"/>
                  <a:gd name="connsiteY203" fmla="*/ 74454 h 267536"/>
                  <a:gd name="connsiteX204" fmla="*/ 2023653 w 5099498"/>
                  <a:gd name="connsiteY204" fmla="*/ 120555 h 267536"/>
                  <a:gd name="connsiteX205" fmla="*/ 2014128 w 5099498"/>
                  <a:gd name="connsiteY205" fmla="*/ 163227 h 267536"/>
                  <a:gd name="connsiteX206" fmla="*/ 1980981 w 5099498"/>
                  <a:gd name="connsiteY206" fmla="*/ 199422 h 267536"/>
                  <a:gd name="connsiteX207" fmla="*/ 1949739 w 5099498"/>
                  <a:gd name="connsiteY207" fmla="*/ 175419 h 267536"/>
                  <a:gd name="connsiteX208" fmla="*/ 1965170 w 5099498"/>
                  <a:gd name="connsiteY208" fmla="*/ 114649 h 267536"/>
                  <a:gd name="connsiteX209" fmla="*/ 1955645 w 5099498"/>
                  <a:gd name="connsiteY209" fmla="*/ 76549 h 267536"/>
                  <a:gd name="connsiteX210" fmla="*/ 1930975 w 5099498"/>
                  <a:gd name="connsiteY210" fmla="*/ 45879 h 267536"/>
                  <a:gd name="connsiteX211" fmla="*/ 1888017 w 5099498"/>
                  <a:gd name="connsiteY211" fmla="*/ 33687 h 267536"/>
                  <a:gd name="connsiteX212" fmla="*/ 1847916 w 5099498"/>
                  <a:gd name="connsiteY212" fmla="*/ 45117 h 267536"/>
                  <a:gd name="connsiteX213" fmla="*/ 1823246 w 5099498"/>
                  <a:gd name="connsiteY213" fmla="*/ 67500 h 267536"/>
                  <a:gd name="connsiteX214" fmla="*/ 1808483 w 5099498"/>
                  <a:gd name="connsiteY214" fmla="*/ 131223 h 267536"/>
                  <a:gd name="connsiteX215" fmla="*/ 1817056 w 5099498"/>
                  <a:gd name="connsiteY215" fmla="*/ 168656 h 267536"/>
                  <a:gd name="connsiteX216" fmla="*/ 1841726 w 5099498"/>
                  <a:gd name="connsiteY216" fmla="*/ 196564 h 267536"/>
                  <a:gd name="connsiteX217" fmla="*/ 1884683 w 5099498"/>
                  <a:gd name="connsiteY217" fmla="*/ 208566 h 267536"/>
                  <a:gd name="connsiteX218" fmla="*/ 1949263 w 5099498"/>
                  <a:gd name="connsiteY218" fmla="*/ 174942 h 267536"/>
                  <a:gd name="connsiteX219" fmla="*/ 2201675 w 5099498"/>
                  <a:gd name="connsiteY219" fmla="*/ 64738 h 267536"/>
                  <a:gd name="connsiteX220" fmla="*/ 2199104 w 5099498"/>
                  <a:gd name="connsiteY220" fmla="*/ 101505 h 267536"/>
                  <a:gd name="connsiteX221" fmla="*/ 2199104 w 5099498"/>
                  <a:gd name="connsiteY221" fmla="*/ 137890 h 267536"/>
                  <a:gd name="connsiteX222" fmla="*/ 2199104 w 5099498"/>
                  <a:gd name="connsiteY222" fmla="*/ 156274 h 267536"/>
                  <a:gd name="connsiteX223" fmla="*/ 2199104 w 5099498"/>
                  <a:gd name="connsiteY223" fmla="*/ 174847 h 267536"/>
                  <a:gd name="connsiteX224" fmla="*/ 2201771 w 5099498"/>
                  <a:gd name="connsiteY224" fmla="*/ 197041 h 267536"/>
                  <a:gd name="connsiteX225" fmla="*/ 2201770 w 5099498"/>
                  <a:gd name="connsiteY225" fmla="*/ 221139 h 267536"/>
                  <a:gd name="connsiteX226" fmla="*/ 2186626 w 5099498"/>
                  <a:gd name="connsiteY226" fmla="*/ 219138 h 267536"/>
                  <a:gd name="connsiteX227" fmla="*/ 2171291 w 5099498"/>
                  <a:gd name="connsiteY227" fmla="*/ 218662 h 267536"/>
                  <a:gd name="connsiteX228" fmla="*/ 2158623 w 5099498"/>
                  <a:gd name="connsiteY228" fmla="*/ 219138 h 267536"/>
                  <a:gd name="connsiteX229" fmla="*/ 2143287 w 5099498"/>
                  <a:gd name="connsiteY229" fmla="*/ 221139 h 267536"/>
                  <a:gd name="connsiteX230" fmla="*/ 2143287 w 5099498"/>
                  <a:gd name="connsiteY230" fmla="*/ 199994 h 267536"/>
                  <a:gd name="connsiteX231" fmla="*/ 2145955 w 5099498"/>
                  <a:gd name="connsiteY231" fmla="*/ 178943 h 267536"/>
                  <a:gd name="connsiteX232" fmla="*/ 2145954 w 5099498"/>
                  <a:gd name="connsiteY232" fmla="*/ 80264 h 267536"/>
                  <a:gd name="connsiteX233" fmla="*/ 2145954 w 5099498"/>
                  <a:gd name="connsiteY233" fmla="*/ 43307 h 267536"/>
                  <a:gd name="connsiteX234" fmla="*/ 2115093 w 5099498"/>
                  <a:gd name="connsiteY234" fmla="*/ 45593 h 267536"/>
                  <a:gd name="connsiteX235" fmla="*/ 2078612 w 5099498"/>
                  <a:gd name="connsiteY235" fmla="*/ 46927 h 267536"/>
                  <a:gd name="connsiteX236" fmla="*/ 2081375 w 5099498"/>
                  <a:gd name="connsiteY236" fmla="*/ 34925 h 267536"/>
                  <a:gd name="connsiteX237" fmla="*/ 2081375 w 5099498"/>
                  <a:gd name="connsiteY237" fmla="*/ 24829 h 267536"/>
                  <a:gd name="connsiteX238" fmla="*/ 2081375 w 5099498"/>
                  <a:gd name="connsiteY238" fmla="*/ 24066 h 267536"/>
                  <a:gd name="connsiteX239" fmla="*/ 2078994 w 5099498"/>
                  <a:gd name="connsiteY239" fmla="*/ 21685 h 267536"/>
                  <a:gd name="connsiteX240" fmla="*/ 2106520 w 5099498"/>
                  <a:gd name="connsiteY240" fmla="*/ 21685 h 267536"/>
                  <a:gd name="connsiteX241" fmla="*/ 2171196 w 5099498"/>
                  <a:gd name="connsiteY241" fmla="*/ 23590 h 267536"/>
                  <a:gd name="connsiteX242" fmla="*/ 2208247 w 5099498"/>
                  <a:gd name="connsiteY242" fmla="*/ 23590 h 267536"/>
                  <a:gd name="connsiteX243" fmla="*/ 2235585 w 5099498"/>
                  <a:gd name="connsiteY243" fmla="*/ 21781 h 267536"/>
                  <a:gd name="connsiteX244" fmla="*/ 2265017 w 5099498"/>
                  <a:gd name="connsiteY244" fmla="*/ 21209 h 267536"/>
                  <a:gd name="connsiteX245" fmla="*/ 2263207 w 5099498"/>
                  <a:gd name="connsiteY245" fmla="*/ 33401 h 267536"/>
                  <a:gd name="connsiteX246" fmla="*/ 2265017 w 5099498"/>
                  <a:gd name="connsiteY246" fmla="*/ 46451 h 267536"/>
                  <a:gd name="connsiteX247" fmla="*/ 2201675 w 5099498"/>
                  <a:gd name="connsiteY247" fmla="*/ 42831 h 267536"/>
                  <a:gd name="connsiteX248" fmla="*/ 2201675 w 5099498"/>
                  <a:gd name="connsiteY248" fmla="*/ 64262 h 267536"/>
                  <a:gd name="connsiteX249" fmla="*/ 2558386 w 5099498"/>
                  <a:gd name="connsiteY249" fmla="*/ 199422 h 267536"/>
                  <a:gd name="connsiteX250" fmla="*/ 2457517 w 5099498"/>
                  <a:gd name="connsiteY250" fmla="*/ 225234 h 267536"/>
                  <a:gd name="connsiteX251" fmla="*/ 2361696 w 5099498"/>
                  <a:gd name="connsiteY251" fmla="*/ 196659 h 267536"/>
                  <a:gd name="connsiteX252" fmla="*/ 2325119 w 5099498"/>
                  <a:gd name="connsiteY252" fmla="*/ 122650 h 267536"/>
                  <a:gd name="connsiteX253" fmla="*/ 2368077 w 5099498"/>
                  <a:gd name="connsiteY253" fmla="*/ 45212 h 267536"/>
                  <a:gd name="connsiteX254" fmla="*/ 2466471 w 5099498"/>
                  <a:gd name="connsiteY254" fmla="*/ 18066 h 267536"/>
                  <a:gd name="connsiteX255" fmla="*/ 2549624 w 5099498"/>
                  <a:gd name="connsiteY255" fmla="*/ 37116 h 267536"/>
                  <a:gd name="connsiteX256" fmla="*/ 2589343 w 5099498"/>
                  <a:gd name="connsiteY256" fmla="*/ 74454 h 267536"/>
                  <a:gd name="connsiteX257" fmla="*/ 2598868 w 5099498"/>
                  <a:gd name="connsiteY257" fmla="*/ 120555 h 267536"/>
                  <a:gd name="connsiteX258" fmla="*/ 2589343 w 5099498"/>
                  <a:gd name="connsiteY258" fmla="*/ 163227 h 267536"/>
                  <a:gd name="connsiteX259" fmla="*/ 2558386 w 5099498"/>
                  <a:gd name="connsiteY259" fmla="*/ 199421 h 267536"/>
                  <a:gd name="connsiteX260" fmla="*/ 2524859 w 5099498"/>
                  <a:gd name="connsiteY260" fmla="*/ 175419 h 267536"/>
                  <a:gd name="connsiteX261" fmla="*/ 2540289 w 5099498"/>
                  <a:gd name="connsiteY261" fmla="*/ 114649 h 267536"/>
                  <a:gd name="connsiteX262" fmla="*/ 2530764 w 5099498"/>
                  <a:gd name="connsiteY262" fmla="*/ 76549 h 267536"/>
                  <a:gd name="connsiteX263" fmla="*/ 2506761 w 5099498"/>
                  <a:gd name="connsiteY263" fmla="*/ 46069 h 267536"/>
                  <a:gd name="connsiteX264" fmla="*/ 2463803 w 5099498"/>
                  <a:gd name="connsiteY264" fmla="*/ 33877 h 267536"/>
                  <a:gd name="connsiteX265" fmla="*/ 2423703 w 5099498"/>
                  <a:gd name="connsiteY265" fmla="*/ 45307 h 267536"/>
                  <a:gd name="connsiteX266" fmla="*/ 2399033 w 5099498"/>
                  <a:gd name="connsiteY266" fmla="*/ 67691 h 267536"/>
                  <a:gd name="connsiteX267" fmla="*/ 2386365 w 5099498"/>
                  <a:gd name="connsiteY267" fmla="*/ 131413 h 267536"/>
                  <a:gd name="connsiteX268" fmla="*/ 2392842 w 5099498"/>
                  <a:gd name="connsiteY268" fmla="*/ 168847 h 267536"/>
                  <a:gd name="connsiteX269" fmla="*/ 2417512 w 5099498"/>
                  <a:gd name="connsiteY269" fmla="*/ 196755 h 267536"/>
                  <a:gd name="connsiteX270" fmla="*/ 2460470 w 5099498"/>
                  <a:gd name="connsiteY270" fmla="*/ 208756 h 267536"/>
                  <a:gd name="connsiteX271" fmla="*/ 2525050 w 5099498"/>
                  <a:gd name="connsiteY271" fmla="*/ 175133 h 267536"/>
                  <a:gd name="connsiteX272" fmla="*/ 2709263 w 5099498"/>
                  <a:gd name="connsiteY272" fmla="*/ 219234 h 267536"/>
                  <a:gd name="connsiteX273" fmla="*/ 2694022 w 5099498"/>
                  <a:gd name="connsiteY273" fmla="*/ 218662 h 267536"/>
                  <a:gd name="connsiteX274" fmla="*/ 2678497 w 5099498"/>
                  <a:gd name="connsiteY274" fmla="*/ 221139 h 267536"/>
                  <a:gd name="connsiteX275" fmla="*/ 2681926 w 5099498"/>
                  <a:gd name="connsiteY275" fmla="*/ 156369 h 267536"/>
                  <a:gd name="connsiteX276" fmla="*/ 2684688 w 5099498"/>
                  <a:gd name="connsiteY276" fmla="*/ 83122 h 267536"/>
                  <a:gd name="connsiteX277" fmla="*/ 2684688 w 5099498"/>
                  <a:gd name="connsiteY277" fmla="*/ 58642 h 267536"/>
                  <a:gd name="connsiteX278" fmla="*/ 2684688 w 5099498"/>
                  <a:gd name="connsiteY278" fmla="*/ 34925 h 267536"/>
                  <a:gd name="connsiteX279" fmla="*/ 2682307 w 5099498"/>
                  <a:gd name="connsiteY279" fmla="*/ 21685 h 267536"/>
                  <a:gd name="connsiteX280" fmla="*/ 2700119 w 5099498"/>
                  <a:gd name="connsiteY280" fmla="*/ 24066 h 267536"/>
                  <a:gd name="connsiteX281" fmla="*/ 2715644 w 5099498"/>
                  <a:gd name="connsiteY281" fmla="*/ 21685 h 267536"/>
                  <a:gd name="connsiteX282" fmla="*/ 2755649 w 5099498"/>
                  <a:gd name="connsiteY282" fmla="*/ 57880 h 267536"/>
                  <a:gd name="connsiteX283" fmla="*/ 2797560 w 5099498"/>
                  <a:gd name="connsiteY283" fmla="*/ 92551 h 267536"/>
                  <a:gd name="connsiteX284" fmla="*/ 2835660 w 5099498"/>
                  <a:gd name="connsiteY284" fmla="*/ 126365 h 267536"/>
                  <a:gd name="connsiteX285" fmla="*/ 2872331 w 5099498"/>
                  <a:gd name="connsiteY285" fmla="*/ 159417 h 267536"/>
                  <a:gd name="connsiteX286" fmla="*/ 2872331 w 5099498"/>
                  <a:gd name="connsiteY286" fmla="*/ 61595 h 267536"/>
                  <a:gd name="connsiteX287" fmla="*/ 2869663 w 5099498"/>
                  <a:gd name="connsiteY287" fmla="*/ 43593 h 267536"/>
                  <a:gd name="connsiteX288" fmla="*/ 2869663 w 5099498"/>
                  <a:gd name="connsiteY288" fmla="*/ 27495 h 267536"/>
                  <a:gd name="connsiteX289" fmla="*/ 2869663 w 5099498"/>
                  <a:gd name="connsiteY289" fmla="*/ 21400 h 267536"/>
                  <a:gd name="connsiteX290" fmla="*/ 2885189 w 5099498"/>
                  <a:gd name="connsiteY290" fmla="*/ 23781 h 267536"/>
                  <a:gd name="connsiteX291" fmla="*/ 2894714 w 5099498"/>
                  <a:gd name="connsiteY291" fmla="*/ 22067 h 267536"/>
                  <a:gd name="connsiteX292" fmla="*/ 2901191 w 5099498"/>
                  <a:gd name="connsiteY292" fmla="*/ 21495 h 267536"/>
                  <a:gd name="connsiteX293" fmla="*/ 2901191 w 5099498"/>
                  <a:gd name="connsiteY293" fmla="*/ 39021 h 267536"/>
                  <a:gd name="connsiteX294" fmla="*/ 2898144 w 5099498"/>
                  <a:gd name="connsiteY294" fmla="*/ 74168 h 267536"/>
                  <a:gd name="connsiteX295" fmla="*/ 2898144 w 5099498"/>
                  <a:gd name="connsiteY295" fmla="*/ 89122 h 267536"/>
                  <a:gd name="connsiteX296" fmla="*/ 2898144 w 5099498"/>
                  <a:gd name="connsiteY296" fmla="*/ 103791 h 267536"/>
                  <a:gd name="connsiteX297" fmla="*/ 2895667 w 5099498"/>
                  <a:gd name="connsiteY297" fmla="*/ 119126 h 267536"/>
                  <a:gd name="connsiteX298" fmla="*/ 2895667 w 5099498"/>
                  <a:gd name="connsiteY298" fmla="*/ 128651 h 267536"/>
                  <a:gd name="connsiteX299" fmla="*/ 2895667 w 5099498"/>
                  <a:gd name="connsiteY299" fmla="*/ 220377 h 267536"/>
                  <a:gd name="connsiteX300" fmla="*/ 2892428 w 5099498"/>
                  <a:gd name="connsiteY300" fmla="*/ 218472 h 267536"/>
                  <a:gd name="connsiteX301" fmla="*/ 2882903 w 5099498"/>
                  <a:gd name="connsiteY301" fmla="*/ 218472 h 267536"/>
                  <a:gd name="connsiteX302" fmla="*/ 2867568 w 5099498"/>
                  <a:gd name="connsiteY302" fmla="*/ 220567 h 267536"/>
                  <a:gd name="connsiteX303" fmla="*/ 2750506 w 5099498"/>
                  <a:gd name="connsiteY303" fmla="*/ 113316 h 267536"/>
                  <a:gd name="connsiteX304" fmla="*/ 2710786 w 5099498"/>
                  <a:gd name="connsiteY304" fmla="*/ 79693 h 267536"/>
                  <a:gd name="connsiteX305" fmla="*/ 2710786 w 5099498"/>
                  <a:gd name="connsiteY305" fmla="*/ 119412 h 267536"/>
                  <a:gd name="connsiteX306" fmla="*/ 2710786 w 5099498"/>
                  <a:gd name="connsiteY306" fmla="*/ 144843 h 267536"/>
                  <a:gd name="connsiteX307" fmla="*/ 2710786 w 5099498"/>
                  <a:gd name="connsiteY307" fmla="*/ 220567 h 267536"/>
                  <a:gd name="connsiteX308" fmla="*/ 2710786 w 5099498"/>
                  <a:gd name="connsiteY308" fmla="*/ 218662 h 267536"/>
                  <a:gd name="connsiteX309" fmla="*/ 3201515 w 5099498"/>
                  <a:gd name="connsiteY309" fmla="*/ 65119 h 267536"/>
                  <a:gd name="connsiteX310" fmla="*/ 3130839 w 5099498"/>
                  <a:gd name="connsiteY310" fmla="*/ 37020 h 267536"/>
                  <a:gd name="connsiteX311" fmla="*/ 3060069 w 5099498"/>
                  <a:gd name="connsiteY311" fmla="*/ 67786 h 267536"/>
                  <a:gd name="connsiteX312" fmla="*/ 3041019 w 5099498"/>
                  <a:gd name="connsiteY312" fmla="*/ 126841 h 267536"/>
                  <a:gd name="connsiteX313" fmla="*/ 3047686 w 5099498"/>
                  <a:gd name="connsiteY313" fmla="*/ 163227 h 267536"/>
                  <a:gd name="connsiteX314" fmla="*/ 3071975 w 5099498"/>
                  <a:gd name="connsiteY314" fmla="*/ 191802 h 267536"/>
                  <a:gd name="connsiteX315" fmla="*/ 3090073 w 5099498"/>
                  <a:gd name="connsiteY315" fmla="*/ 200564 h 267536"/>
                  <a:gd name="connsiteX316" fmla="*/ 3109123 w 5099498"/>
                  <a:gd name="connsiteY316" fmla="*/ 206565 h 267536"/>
                  <a:gd name="connsiteX317" fmla="*/ 3127601 w 5099498"/>
                  <a:gd name="connsiteY317" fmla="*/ 207232 h 267536"/>
                  <a:gd name="connsiteX318" fmla="*/ 3152175 w 5099498"/>
                  <a:gd name="connsiteY318" fmla="*/ 206375 h 267536"/>
                  <a:gd name="connsiteX319" fmla="*/ 3161129 w 5099498"/>
                  <a:gd name="connsiteY319" fmla="*/ 203994 h 267536"/>
                  <a:gd name="connsiteX320" fmla="*/ 3167415 w 5099498"/>
                  <a:gd name="connsiteY320" fmla="*/ 203327 h 267536"/>
                  <a:gd name="connsiteX321" fmla="*/ 3167415 w 5099498"/>
                  <a:gd name="connsiteY321" fmla="*/ 200565 h 267536"/>
                  <a:gd name="connsiteX322" fmla="*/ 3167415 w 5099498"/>
                  <a:gd name="connsiteY322" fmla="*/ 200565 h 267536"/>
                  <a:gd name="connsiteX323" fmla="*/ 3167415 w 5099498"/>
                  <a:gd name="connsiteY323" fmla="*/ 176753 h 267536"/>
                  <a:gd name="connsiteX324" fmla="*/ 3164462 w 5099498"/>
                  <a:gd name="connsiteY324" fmla="*/ 132938 h 267536"/>
                  <a:gd name="connsiteX325" fmla="*/ 3191990 w 5099498"/>
                  <a:gd name="connsiteY325" fmla="*/ 133509 h 267536"/>
                  <a:gd name="connsiteX326" fmla="*/ 3219993 w 5099498"/>
                  <a:gd name="connsiteY326" fmla="*/ 132937 h 267536"/>
                  <a:gd name="connsiteX327" fmla="*/ 3219326 w 5099498"/>
                  <a:gd name="connsiteY327" fmla="*/ 179515 h 267536"/>
                  <a:gd name="connsiteX328" fmla="*/ 3219326 w 5099498"/>
                  <a:gd name="connsiteY328" fmla="*/ 212852 h 267536"/>
                  <a:gd name="connsiteX329" fmla="*/ 3124076 w 5099498"/>
                  <a:gd name="connsiteY329" fmla="*/ 225234 h 267536"/>
                  <a:gd name="connsiteX330" fmla="*/ 3071308 w 5099498"/>
                  <a:gd name="connsiteY330" fmla="*/ 219138 h 267536"/>
                  <a:gd name="connsiteX331" fmla="*/ 3025207 w 5099498"/>
                  <a:gd name="connsiteY331" fmla="*/ 200660 h 267536"/>
                  <a:gd name="connsiteX332" fmla="*/ 2993584 w 5099498"/>
                  <a:gd name="connsiteY332" fmla="*/ 169990 h 267536"/>
                  <a:gd name="connsiteX333" fmla="*/ 2983011 w 5099498"/>
                  <a:gd name="connsiteY333" fmla="*/ 126079 h 267536"/>
                  <a:gd name="connsiteX334" fmla="*/ 2992536 w 5099498"/>
                  <a:gd name="connsiteY334" fmla="*/ 79883 h 267536"/>
                  <a:gd name="connsiteX335" fmla="*/ 3025874 w 5099498"/>
                  <a:gd name="connsiteY335" fmla="*/ 45974 h 267536"/>
                  <a:gd name="connsiteX336" fmla="*/ 3072165 w 5099498"/>
                  <a:gd name="connsiteY336" fmla="*/ 26924 h 267536"/>
                  <a:gd name="connsiteX337" fmla="*/ 3130553 w 5099498"/>
                  <a:gd name="connsiteY337" fmla="*/ 18733 h 267536"/>
                  <a:gd name="connsiteX338" fmla="*/ 3216278 w 5099498"/>
                  <a:gd name="connsiteY338" fmla="*/ 37021 h 267536"/>
                  <a:gd name="connsiteX339" fmla="*/ 3206753 w 5099498"/>
                  <a:gd name="connsiteY339" fmla="*/ 65120 h 267536"/>
                  <a:gd name="connsiteX340" fmla="*/ 3629092 w 5099498"/>
                  <a:gd name="connsiteY340" fmla="*/ 65119 h 267536"/>
                  <a:gd name="connsiteX341" fmla="*/ 3629092 w 5099498"/>
                  <a:gd name="connsiteY341" fmla="*/ 78168 h 267536"/>
                  <a:gd name="connsiteX342" fmla="*/ 3629092 w 5099498"/>
                  <a:gd name="connsiteY342" fmla="*/ 93027 h 267536"/>
                  <a:gd name="connsiteX343" fmla="*/ 3629092 w 5099498"/>
                  <a:gd name="connsiteY343" fmla="*/ 108839 h 267536"/>
                  <a:gd name="connsiteX344" fmla="*/ 3629092 w 5099498"/>
                  <a:gd name="connsiteY344" fmla="*/ 126079 h 267536"/>
                  <a:gd name="connsiteX345" fmla="*/ 3620329 w 5099498"/>
                  <a:gd name="connsiteY345" fmla="*/ 176562 h 267536"/>
                  <a:gd name="connsiteX346" fmla="*/ 3589468 w 5099498"/>
                  <a:gd name="connsiteY346" fmla="*/ 209709 h 267536"/>
                  <a:gd name="connsiteX347" fmla="*/ 3521174 w 5099498"/>
                  <a:gd name="connsiteY347" fmla="*/ 224187 h 267536"/>
                  <a:gd name="connsiteX348" fmla="*/ 3477931 w 5099498"/>
                  <a:gd name="connsiteY348" fmla="*/ 218662 h 267536"/>
                  <a:gd name="connsiteX349" fmla="*/ 3441069 w 5099498"/>
                  <a:gd name="connsiteY349" fmla="*/ 203327 h 267536"/>
                  <a:gd name="connsiteX350" fmla="*/ 3419352 w 5099498"/>
                  <a:gd name="connsiteY350" fmla="*/ 174752 h 267536"/>
                  <a:gd name="connsiteX351" fmla="*/ 3416304 w 5099498"/>
                  <a:gd name="connsiteY351" fmla="*/ 159322 h 267536"/>
                  <a:gd name="connsiteX352" fmla="*/ 3413542 w 5099498"/>
                  <a:gd name="connsiteY352" fmla="*/ 138462 h 267536"/>
                  <a:gd name="connsiteX353" fmla="*/ 3413541 w 5099498"/>
                  <a:gd name="connsiteY353" fmla="*/ 119412 h 267536"/>
                  <a:gd name="connsiteX354" fmla="*/ 3413541 w 5099498"/>
                  <a:gd name="connsiteY354" fmla="*/ 67024 h 267536"/>
                  <a:gd name="connsiteX355" fmla="*/ 3413541 w 5099498"/>
                  <a:gd name="connsiteY355" fmla="*/ 51022 h 267536"/>
                  <a:gd name="connsiteX356" fmla="*/ 3413541 w 5099498"/>
                  <a:gd name="connsiteY356" fmla="*/ 33687 h 267536"/>
                  <a:gd name="connsiteX357" fmla="*/ 3413541 w 5099498"/>
                  <a:gd name="connsiteY357" fmla="*/ 27495 h 267536"/>
                  <a:gd name="connsiteX358" fmla="*/ 3413541 w 5099498"/>
                  <a:gd name="connsiteY358" fmla="*/ 21304 h 267536"/>
                  <a:gd name="connsiteX359" fmla="*/ 3442116 w 5099498"/>
                  <a:gd name="connsiteY359" fmla="*/ 23686 h 267536"/>
                  <a:gd name="connsiteX360" fmla="*/ 3472406 w 5099498"/>
                  <a:gd name="connsiteY360" fmla="*/ 21304 h 267536"/>
                  <a:gd name="connsiteX361" fmla="*/ 3472406 w 5099498"/>
                  <a:gd name="connsiteY361" fmla="*/ 27972 h 267536"/>
                  <a:gd name="connsiteX362" fmla="*/ 3469834 w 5099498"/>
                  <a:gd name="connsiteY362" fmla="*/ 36354 h 267536"/>
                  <a:gd name="connsiteX363" fmla="*/ 3466881 w 5099498"/>
                  <a:gd name="connsiteY363" fmla="*/ 104172 h 267536"/>
                  <a:gd name="connsiteX364" fmla="*/ 3469738 w 5099498"/>
                  <a:gd name="connsiteY364" fmla="*/ 159036 h 267536"/>
                  <a:gd name="connsiteX365" fmla="*/ 3475930 w 5099498"/>
                  <a:gd name="connsiteY365" fmla="*/ 178086 h 267536"/>
                  <a:gd name="connsiteX366" fmla="*/ 3488312 w 5099498"/>
                  <a:gd name="connsiteY366" fmla="*/ 190944 h 267536"/>
                  <a:gd name="connsiteX367" fmla="*/ 3530984 w 5099498"/>
                  <a:gd name="connsiteY367" fmla="*/ 205041 h 267536"/>
                  <a:gd name="connsiteX368" fmla="*/ 3570894 w 5099498"/>
                  <a:gd name="connsiteY368" fmla="*/ 196373 h 267536"/>
                  <a:gd name="connsiteX369" fmla="*/ 3595373 w 5099498"/>
                  <a:gd name="connsiteY369" fmla="*/ 168846 h 267536"/>
                  <a:gd name="connsiteX370" fmla="*/ 3601374 w 5099498"/>
                  <a:gd name="connsiteY370" fmla="*/ 107981 h 267536"/>
                  <a:gd name="connsiteX371" fmla="*/ 3598612 w 5099498"/>
                  <a:gd name="connsiteY371" fmla="*/ 21209 h 267536"/>
                  <a:gd name="connsiteX372" fmla="*/ 3614519 w 5099498"/>
                  <a:gd name="connsiteY372" fmla="*/ 23590 h 267536"/>
                  <a:gd name="connsiteX373" fmla="*/ 3632902 w 5099498"/>
                  <a:gd name="connsiteY373" fmla="*/ 21209 h 267536"/>
                  <a:gd name="connsiteX374" fmla="*/ 3632902 w 5099498"/>
                  <a:gd name="connsiteY374" fmla="*/ 30734 h 267536"/>
                  <a:gd name="connsiteX375" fmla="*/ 3632902 w 5099498"/>
                  <a:gd name="connsiteY375" fmla="*/ 42450 h 267536"/>
                  <a:gd name="connsiteX376" fmla="*/ 3632902 w 5099498"/>
                  <a:gd name="connsiteY376" fmla="*/ 51975 h 267536"/>
                  <a:gd name="connsiteX377" fmla="*/ 3630330 w 5099498"/>
                  <a:gd name="connsiteY377" fmla="*/ 64167 h 267536"/>
                  <a:gd name="connsiteX378" fmla="*/ 3760822 w 5099498"/>
                  <a:gd name="connsiteY378" fmla="*/ 219710 h 267536"/>
                  <a:gd name="connsiteX379" fmla="*/ 3745678 w 5099498"/>
                  <a:gd name="connsiteY379" fmla="*/ 219138 h 267536"/>
                  <a:gd name="connsiteX380" fmla="*/ 3730057 w 5099498"/>
                  <a:gd name="connsiteY380" fmla="*/ 221615 h 267536"/>
                  <a:gd name="connsiteX381" fmla="*/ 3733581 w 5099498"/>
                  <a:gd name="connsiteY381" fmla="*/ 156845 h 267536"/>
                  <a:gd name="connsiteX382" fmla="*/ 3736343 w 5099498"/>
                  <a:gd name="connsiteY382" fmla="*/ 83598 h 267536"/>
                  <a:gd name="connsiteX383" fmla="*/ 3736344 w 5099498"/>
                  <a:gd name="connsiteY383" fmla="*/ 59118 h 267536"/>
                  <a:gd name="connsiteX384" fmla="*/ 3734248 w 5099498"/>
                  <a:gd name="connsiteY384" fmla="*/ 35401 h 267536"/>
                  <a:gd name="connsiteX385" fmla="*/ 3733772 w 5099498"/>
                  <a:gd name="connsiteY385" fmla="*/ 22161 h 267536"/>
                  <a:gd name="connsiteX386" fmla="*/ 3751774 w 5099498"/>
                  <a:gd name="connsiteY386" fmla="*/ 24543 h 267536"/>
                  <a:gd name="connsiteX387" fmla="*/ 3767300 w 5099498"/>
                  <a:gd name="connsiteY387" fmla="*/ 22161 h 267536"/>
                  <a:gd name="connsiteX388" fmla="*/ 3807304 w 5099498"/>
                  <a:gd name="connsiteY388" fmla="*/ 58357 h 267536"/>
                  <a:gd name="connsiteX389" fmla="*/ 3847500 w 5099498"/>
                  <a:gd name="connsiteY389" fmla="*/ 93027 h 267536"/>
                  <a:gd name="connsiteX390" fmla="*/ 3887315 w 5099498"/>
                  <a:gd name="connsiteY390" fmla="*/ 126842 h 267536"/>
                  <a:gd name="connsiteX391" fmla="*/ 3923986 w 5099498"/>
                  <a:gd name="connsiteY391" fmla="*/ 159893 h 267536"/>
                  <a:gd name="connsiteX392" fmla="*/ 3923986 w 5099498"/>
                  <a:gd name="connsiteY392" fmla="*/ 61595 h 267536"/>
                  <a:gd name="connsiteX393" fmla="*/ 3921224 w 5099498"/>
                  <a:gd name="connsiteY393" fmla="*/ 43593 h 267536"/>
                  <a:gd name="connsiteX394" fmla="*/ 3921224 w 5099498"/>
                  <a:gd name="connsiteY394" fmla="*/ 27495 h 267536"/>
                  <a:gd name="connsiteX395" fmla="*/ 3921224 w 5099498"/>
                  <a:gd name="connsiteY395" fmla="*/ 21400 h 267536"/>
                  <a:gd name="connsiteX396" fmla="*/ 3936749 w 5099498"/>
                  <a:gd name="connsiteY396" fmla="*/ 23781 h 267536"/>
                  <a:gd name="connsiteX397" fmla="*/ 3946274 w 5099498"/>
                  <a:gd name="connsiteY397" fmla="*/ 22067 h 267536"/>
                  <a:gd name="connsiteX398" fmla="*/ 3952751 w 5099498"/>
                  <a:gd name="connsiteY398" fmla="*/ 21495 h 267536"/>
                  <a:gd name="connsiteX399" fmla="*/ 3952751 w 5099498"/>
                  <a:gd name="connsiteY399" fmla="*/ 39021 h 267536"/>
                  <a:gd name="connsiteX400" fmla="*/ 3949703 w 5099498"/>
                  <a:gd name="connsiteY400" fmla="*/ 74168 h 267536"/>
                  <a:gd name="connsiteX401" fmla="*/ 3949703 w 5099498"/>
                  <a:gd name="connsiteY401" fmla="*/ 89122 h 267536"/>
                  <a:gd name="connsiteX402" fmla="*/ 3947131 w 5099498"/>
                  <a:gd name="connsiteY402" fmla="*/ 103791 h 267536"/>
                  <a:gd name="connsiteX403" fmla="*/ 3947131 w 5099498"/>
                  <a:gd name="connsiteY403" fmla="*/ 119126 h 267536"/>
                  <a:gd name="connsiteX404" fmla="*/ 3947131 w 5099498"/>
                  <a:gd name="connsiteY404" fmla="*/ 220853 h 267536"/>
                  <a:gd name="connsiteX405" fmla="*/ 3943893 w 5099498"/>
                  <a:gd name="connsiteY405" fmla="*/ 218948 h 267536"/>
                  <a:gd name="connsiteX406" fmla="*/ 3934368 w 5099498"/>
                  <a:gd name="connsiteY406" fmla="*/ 218948 h 267536"/>
                  <a:gd name="connsiteX407" fmla="*/ 3918938 w 5099498"/>
                  <a:gd name="connsiteY407" fmla="*/ 221043 h 267536"/>
                  <a:gd name="connsiteX408" fmla="*/ 3799494 w 5099498"/>
                  <a:gd name="connsiteY408" fmla="*/ 113792 h 267536"/>
                  <a:gd name="connsiteX409" fmla="*/ 3762251 w 5099498"/>
                  <a:gd name="connsiteY409" fmla="*/ 80169 h 267536"/>
                  <a:gd name="connsiteX410" fmla="*/ 3762251 w 5099498"/>
                  <a:gd name="connsiteY410" fmla="*/ 119888 h 267536"/>
                  <a:gd name="connsiteX411" fmla="*/ 3762251 w 5099498"/>
                  <a:gd name="connsiteY411" fmla="*/ 145320 h 267536"/>
                  <a:gd name="connsiteX412" fmla="*/ 3762251 w 5099498"/>
                  <a:gd name="connsiteY412" fmla="*/ 221043 h 267536"/>
                  <a:gd name="connsiteX413" fmla="*/ 3762251 w 5099498"/>
                  <a:gd name="connsiteY413" fmla="*/ 219138 h 267536"/>
                  <a:gd name="connsiteX414" fmla="*/ 4102675 w 5099498"/>
                  <a:gd name="connsiteY414" fmla="*/ 61881 h 267536"/>
                  <a:gd name="connsiteX415" fmla="*/ 4102675 w 5099498"/>
                  <a:gd name="connsiteY415" fmla="*/ 89122 h 267536"/>
                  <a:gd name="connsiteX416" fmla="*/ 4102675 w 5099498"/>
                  <a:gd name="connsiteY416" fmla="*/ 117697 h 267536"/>
                  <a:gd name="connsiteX417" fmla="*/ 4102675 w 5099498"/>
                  <a:gd name="connsiteY417" fmla="*/ 148844 h 267536"/>
                  <a:gd name="connsiteX418" fmla="*/ 4102675 w 5099498"/>
                  <a:gd name="connsiteY418" fmla="*/ 178943 h 267536"/>
                  <a:gd name="connsiteX419" fmla="*/ 4105437 w 5099498"/>
                  <a:gd name="connsiteY419" fmla="*/ 200470 h 267536"/>
                  <a:gd name="connsiteX420" fmla="*/ 4105437 w 5099498"/>
                  <a:gd name="connsiteY420" fmla="*/ 221710 h 267536"/>
                  <a:gd name="connsiteX421" fmla="*/ 4092769 w 5099498"/>
                  <a:gd name="connsiteY421" fmla="*/ 219710 h 267536"/>
                  <a:gd name="connsiteX422" fmla="*/ 4077719 w 5099498"/>
                  <a:gd name="connsiteY422" fmla="*/ 219234 h 267536"/>
                  <a:gd name="connsiteX423" fmla="*/ 4046763 w 5099498"/>
                  <a:gd name="connsiteY423" fmla="*/ 221710 h 267536"/>
                  <a:gd name="connsiteX424" fmla="*/ 4050192 w 5099498"/>
                  <a:gd name="connsiteY424" fmla="*/ 114459 h 267536"/>
                  <a:gd name="connsiteX425" fmla="*/ 4050192 w 5099498"/>
                  <a:gd name="connsiteY425" fmla="*/ 99124 h 267536"/>
                  <a:gd name="connsiteX426" fmla="*/ 4050192 w 5099498"/>
                  <a:gd name="connsiteY426" fmla="*/ 78073 h 267536"/>
                  <a:gd name="connsiteX427" fmla="*/ 4050192 w 5099498"/>
                  <a:gd name="connsiteY427" fmla="*/ 62166 h 267536"/>
                  <a:gd name="connsiteX428" fmla="*/ 4047239 w 5099498"/>
                  <a:gd name="connsiteY428" fmla="*/ 22257 h 267536"/>
                  <a:gd name="connsiteX429" fmla="*/ 4077719 w 5099498"/>
                  <a:gd name="connsiteY429" fmla="*/ 24638 h 267536"/>
                  <a:gd name="connsiteX430" fmla="*/ 4105627 w 5099498"/>
                  <a:gd name="connsiteY430" fmla="*/ 22257 h 267536"/>
                  <a:gd name="connsiteX431" fmla="*/ 4102675 w 5099498"/>
                  <a:gd name="connsiteY431" fmla="*/ 61976 h 267536"/>
                  <a:gd name="connsiteX432" fmla="*/ 4312225 w 5099498"/>
                  <a:gd name="connsiteY432" fmla="*/ 221615 h 267536"/>
                  <a:gd name="connsiteX433" fmla="*/ 4305748 w 5099498"/>
                  <a:gd name="connsiteY433" fmla="*/ 219614 h 267536"/>
                  <a:gd name="connsiteX434" fmla="*/ 4296699 w 5099498"/>
                  <a:gd name="connsiteY434" fmla="*/ 219138 h 267536"/>
                  <a:gd name="connsiteX435" fmla="*/ 4281173 w 5099498"/>
                  <a:gd name="connsiteY435" fmla="*/ 221615 h 267536"/>
                  <a:gd name="connsiteX436" fmla="*/ 4235167 w 5099498"/>
                  <a:gd name="connsiteY436" fmla="*/ 123698 h 267536"/>
                  <a:gd name="connsiteX437" fmla="*/ 4185733 w 5099498"/>
                  <a:gd name="connsiteY437" fmla="*/ 22161 h 267536"/>
                  <a:gd name="connsiteX438" fmla="*/ 4216594 w 5099498"/>
                  <a:gd name="connsiteY438" fmla="*/ 24543 h 267536"/>
                  <a:gd name="connsiteX439" fmla="*/ 4247455 w 5099498"/>
                  <a:gd name="connsiteY439" fmla="*/ 22161 h 267536"/>
                  <a:gd name="connsiteX440" fmla="*/ 4265838 w 5099498"/>
                  <a:gd name="connsiteY440" fmla="*/ 65977 h 267536"/>
                  <a:gd name="connsiteX441" fmla="*/ 4290222 w 5099498"/>
                  <a:gd name="connsiteY441" fmla="*/ 117507 h 267536"/>
                  <a:gd name="connsiteX442" fmla="*/ 4311939 w 5099498"/>
                  <a:gd name="connsiteY442" fmla="*/ 166751 h 267536"/>
                  <a:gd name="connsiteX443" fmla="*/ 4379567 w 5099498"/>
                  <a:gd name="connsiteY443" fmla="*/ 22161 h 267536"/>
                  <a:gd name="connsiteX444" fmla="*/ 4382519 w 5099498"/>
                  <a:gd name="connsiteY444" fmla="*/ 22161 h 267536"/>
                  <a:gd name="connsiteX445" fmla="*/ 4382519 w 5099498"/>
                  <a:gd name="connsiteY445" fmla="*/ 22161 h 267536"/>
                  <a:gd name="connsiteX446" fmla="*/ 4412809 w 5099498"/>
                  <a:gd name="connsiteY446" fmla="*/ 22161 h 267536"/>
                  <a:gd name="connsiteX447" fmla="*/ 4376423 w 5099498"/>
                  <a:gd name="connsiteY447" fmla="*/ 88836 h 267536"/>
                  <a:gd name="connsiteX448" fmla="*/ 4342229 w 5099498"/>
                  <a:gd name="connsiteY448" fmla="*/ 160179 h 267536"/>
                  <a:gd name="connsiteX449" fmla="*/ 4311939 w 5099498"/>
                  <a:gd name="connsiteY449" fmla="*/ 221329 h 267536"/>
                  <a:gd name="connsiteX450" fmla="*/ 4481198 w 5099498"/>
                  <a:gd name="connsiteY450" fmla="*/ 22161 h 267536"/>
                  <a:gd name="connsiteX451" fmla="*/ 4508821 w 5099498"/>
                  <a:gd name="connsiteY451" fmla="*/ 22733 h 267536"/>
                  <a:gd name="connsiteX452" fmla="*/ 4539301 w 5099498"/>
                  <a:gd name="connsiteY452" fmla="*/ 24543 h 267536"/>
                  <a:gd name="connsiteX453" fmla="*/ 4582354 w 5099498"/>
                  <a:gd name="connsiteY453" fmla="*/ 22828 h 267536"/>
                  <a:gd name="connsiteX454" fmla="*/ 4619501 w 5099498"/>
                  <a:gd name="connsiteY454" fmla="*/ 22257 h 267536"/>
                  <a:gd name="connsiteX455" fmla="*/ 4619501 w 5099498"/>
                  <a:gd name="connsiteY455" fmla="*/ 43783 h 267536"/>
                  <a:gd name="connsiteX456" fmla="*/ 4619501 w 5099498"/>
                  <a:gd name="connsiteY456" fmla="*/ 47307 h 267536"/>
                  <a:gd name="connsiteX457" fmla="*/ 4539206 w 5099498"/>
                  <a:gd name="connsiteY457" fmla="*/ 43783 h 267536"/>
                  <a:gd name="connsiteX458" fmla="*/ 4536539 w 5099498"/>
                  <a:gd name="connsiteY458" fmla="*/ 74454 h 267536"/>
                  <a:gd name="connsiteX459" fmla="*/ 4536539 w 5099498"/>
                  <a:gd name="connsiteY459" fmla="*/ 89979 h 267536"/>
                  <a:gd name="connsiteX460" fmla="*/ 4536539 w 5099498"/>
                  <a:gd name="connsiteY460" fmla="*/ 107601 h 267536"/>
                  <a:gd name="connsiteX461" fmla="*/ 4619406 w 5099498"/>
                  <a:gd name="connsiteY461" fmla="*/ 105029 h 267536"/>
                  <a:gd name="connsiteX462" fmla="*/ 4616453 w 5099498"/>
                  <a:gd name="connsiteY462" fmla="*/ 117602 h 267536"/>
                  <a:gd name="connsiteX463" fmla="*/ 4619406 w 5099498"/>
                  <a:gd name="connsiteY463" fmla="*/ 129604 h 267536"/>
                  <a:gd name="connsiteX464" fmla="*/ 4554922 w 5099498"/>
                  <a:gd name="connsiteY464" fmla="*/ 126746 h 267536"/>
                  <a:gd name="connsiteX465" fmla="*/ 4535586 w 5099498"/>
                  <a:gd name="connsiteY465" fmla="*/ 126746 h 267536"/>
                  <a:gd name="connsiteX466" fmla="*/ 4535586 w 5099498"/>
                  <a:gd name="connsiteY466" fmla="*/ 200565 h 267536"/>
                  <a:gd name="connsiteX467" fmla="*/ 4618644 w 5099498"/>
                  <a:gd name="connsiteY467" fmla="*/ 195136 h 267536"/>
                  <a:gd name="connsiteX468" fmla="*/ 4618644 w 5099498"/>
                  <a:gd name="connsiteY468" fmla="*/ 218472 h 267536"/>
                  <a:gd name="connsiteX469" fmla="*/ 4618644 w 5099498"/>
                  <a:gd name="connsiteY469" fmla="*/ 221711 h 267536"/>
                  <a:gd name="connsiteX470" fmla="*/ 4587593 w 5099498"/>
                  <a:gd name="connsiteY470" fmla="*/ 219615 h 267536"/>
                  <a:gd name="connsiteX471" fmla="*/ 4554065 w 5099498"/>
                  <a:gd name="connsiteY471" fmla="*/ 219615 h 267536"/>
                  <a:gd name="connsiteX472" fmla="*/ 4532538 w 5099498"/>
                  <a:gd name="connsiteY472" fmla="*/ 219615 h 267536"/>
                  <a:gd name="connsiteX473" fmla="*/ 4511107 w 5099498"/>
                  <a:gd name="connsiteY473" fmla="*/ 219615 h 267536"/>
                  <a:gd name="connsiteX474" fmla="*/ 4480151 w 5099498"/>
                  <a:gd name="connsiteY474" fmla="*/ 221710 h 267536"/>
                  <a:gd name="connsiteX475" fmla="*/ 4480151 w 5099498"/>
                  <a:gd name="connsiteY475" fmla="*/ 212852 h 267536"/>
                  <a:gd name="connsiteX476" fmla="*/ 4480151 w 5099498"/>
                  <a:gd name="connsiteY476" fmla="*/ 203994 h 267536"/>
                  <a:gd name="connsiteX477" fmla="*/ 4482818 w 5099498"/>
                  <a:gd name="connsiteY477" fmla="*/ 178467 h 267536"/>
                  <a:gd name="connsiteX478" fmla="*/ 4482818 w 5099498"/>
                  <a:gd name="connsiteY478" fmla="*/ 150844 h 267536"/>
                  <a:gd name="connsiteX479" fmla="*/ 4482818 w 5099498"/>
                  <a:gd name="connsiteY479" fmla="*/ 127508 h 267536"/>
                  <a:gd name="connsiteX480" fmla="*/ 4482818 w 5099498"/>
                  <a:gd name="connsiteY480" fmla="*/ 71977 h 267536"/>
                  <a:gd name="connsiteX481" fmla="*/ 4482818 w 5099498"/>
                  <a:gd name="connsiteY481" fmla="*/ 49879 h 267536"/>
                  <a:gd name="connsiteX482" fmla="*/ 4480056 w 5099498"/>
                  <a:gd name="connsiteY482" fmla="*/ 25972 h 267536"/>
                  <a:gd name="connsiteX483" fmla="*/ 4480055 w 5099498"/>
                  <a:gd name="connsiteY483" fmla="*/ 22257 h 267536"/>
                  <a:gd name="connsiteX484" fmla="*/ 4769806 w 5099498"/>
                  <a:gd name="connsiteY484" fmla="*/ 145510 h 267536"/>
                  <a:gd name="connsiteX485" fmla="*/ 4757900 w 5099498"/>
                  <a:gd name="connsiteY485" fmla="*/ 132176 h 267536"/>
                  <a:gd name="connsiteX486" fmla="*/ 4754852 w 5099498"/>
                  <a:gd name="connsiteY486" fmla="*/ 129699 h 267536"/>
                  <a:gd name="connsiteX487" fmla="*/ 4754852 w 5099498"/>
                  <a:gd name="connsiteY487" fmla="*/ 132176 h 267536"/>
                  <a:gd name="connsiteX488" fmla="*/ 4754852 w 5099498"/>
                  <a:gd name="connsiteY488" fmla="*/ 157416 h 267536"/>
                  <a:gd name="connsiteX489" fmla="*/ 4754852 w 5099498"/>
                  <a:gd name="connsiteY489" fmla="*/ 182182 h 267536"/>
                  <a:gd name="connsiteX490" fmla="*/ 4754852 w 5099498"/>
                  <a:gd name="connsiteY490" fmla="*/ 191135 h 267536"/>
                  <a:gd name="connsiteX491" fmla="*/ 4757900 w 5099498"/>
                  <a:gd name="connsiteY491" fmla="*/ 221615 h 267536"/>
                  <a:gd name="connsiteX492" fmla="*/ 4742660 w 5099498"/>
                  <a:gd name="connsiteY492" fmla="*/ 219615 h 267536"/>
                  <a:gd name="connsiteX493" fmla="*/ 4729991 w 5099498"/>
                  <a:gd name="connsiteY493" fmla="*/ 219138 h 267536"/>
                  <a:gd name="connsiteX494" fmla="*/ 4714751 w 5099498"/>
                  <a:gd name="connsiteY494" fmla="*/ 219615 h 267536"/>
                  <a:gd name="connsiteX495" fmla="*/ 4699512 w 5099498"/>
                  <a:gd name="connsiteY495" fmla="*/ 221615 h 267536"/>
                  <a:gd name="connsiteX496" fmla="*/ 4699512 w 5099498"/>
                  <a:gd name="connsiteY496" fmla="*/ 209137 h 267536"/>
                  <a:gd name="connsiteX497" fmla="*/ 4699512 w 5099498"/>
                  <a:gd name="connsiteY497" fmla="*/ 203422 h 267536"/>
                  <a:gd name="connsiteX498" fmla="*/ 4702178 w 5099498"/>
                  <a:gd name="connsiteY498" fmla="*/ 197136 h 267536"/>
                  <a:gd name="connsiteX499" fmla="*/ 4702178 w 5099498"/>
                  <a:gd name="connsiteY499" fmla="*/ 139033 h 267536"/>
                  <a:gd name="connsiteX500" fmla="*/ 4702178 w 5099498"/>
                  <a:gd name="connsiteY500" fmla="*/ 113792 h 267536"/>
                  <a:gd name="connsiteX501" fmla="*/ 4702178 w 5099498"/>
                  <a:gd name="connsiteY501" fmla="*/ 86741 h 267536"/>
                  <a:gd name="connsiteX502" fmla="*/ 4699321 w 5099498"/>
                  <a:gd name="connsiteY502" fmla="*/ 22161 h 267536"/>
                  <a:gd name="connsiteX503" fmla="*/ 4723896 w 5099498"/>
                  <a:gd name="connsiteY503" fmla="*/ 22161 h 267536"/>
                  <a:gd name="connsiteX504" fmla="*/ 4751232 w 5099498"/>
                  <a:gd name="connsiteY504" fmla="*/ 22161 h 267536"/>
                  <a:gd name="connsiteX505" fmla="*/ 4775997 w 5099498"/>
                  <a:gd name="connsiteY505" fmla="*/ 22161 h 267536"/>
                  <a:gd name="connsiteX506" fmla="*/ 4834385 w 5099498"/>
                  <a:gd name="connsiteY506" fmla="*/ 28257 h 267536"/>
                  <a:gd name="connsiteX507" fmla="*/ 4865246 w 5099498"/>
                  <a:gd name="connsiteY507" fmla="*/ 71215 h 267536"/>
                  <a:gd name="connsiteX508" fmla="*/ 4850007 w 5099498"/>
                  <a:gd name="connsiteY508" fmla="*/ 105124 h 267536"/>
                  <a:gd name="connsiteX509" fmla="*/ 4809811 w 5099498"/>
                  <a:gd name="connsiteY509" fmla="*/ 123412 h 267536"/>
                  <a:gd name="connsiteX510" fmla="*/ 4874200 w 5099498"/>
                  <a:gd name="connsiteY510" fmla="*/ 203899 h 267536"/>
                  <a:gd name="connsiteX511" fmla="*/ 4886582 w 5099498"/>
                  <a:gd name="connsiteY511" fmla="*/ 221615 h 267536"/>
                  <a:gd name="connsiteX512" fmla="*/ 4871056 w 5099498"/>
                  <a:gd name="connsiteY512" fmla="*/ 219615 h 267536"/>
                  <a:gd name="connsiteX513" fmla="*/ 4852959 w 5099498"/>
                  <a:gd name="connsiteY513" fmla="*/ 219138 h 267536"/>
                  <a:gd name="connsiteX514" fmla="*/ 4821908 w 5099498"/>
                  <a:gd name="connsiteY514" fmla="*/ 221615 h 267536"/>
                  <a:gd name="connsiteX515" fmla="*/ 4779141 w 5099498"/>
                  <a:gd name="connsiteY515" fmla="*/ 161036 h 267536"/>
                  <a:gd name="connsiteX516" fmla="*/ 4769616 w 5099498"/>
                  <a:gd name="connsiteY516" fmla="*/ 145510 h 267536"/>
                  <a:gd name="connsiteX517" fmla="*/ 4754661 w 5099498"/>
                  <a:gd name="connsiteY517" fmla="*/ 72834 h 267536"/>
                  <a:gd name="connsiteX518" fmla="*/ 4754661 w 5099498"/>
                  <a:gd name="connsiteY518" fmla="*/ 95219 h 267536"/>
                  <a:gd name="connsiteX519" fmla="*/ 4754661 w 5099498"/>
                  <a:gd name="connsiteY519" fmla="*/ 116650 h 267536"/>
                  <a:gd name="connsiteX520" fmla="*/ 4797619 w 5099498"/>
                  <a:gd name="connsiteY520" fmla="*/ 107125 h 267536"/>
                  <a:gd name="connsiteX521" fmla="*/ 4810097 w 5099498"/>
                  <a:gd name="connsiteY521" fmla="*/ 74454 h 267536"/>
                  <a:gd name="connsiteX522" fmla="*/ 4810097 w 5099498"/>
                  <a:gd name="connsiteY522" fmla="*/ 59500 h 267536"/>
                  <a:gd name="connsiteX523" fmla="*/ 4801239 w 5099498"/>
                  <a:gd name="connsiteY523" fmla="*/ 46641 h 267536"/>
                  <a:gd name="connsiteX524" fmla="*/ 4788952 w 5099498"/>
                  <a:gd name="connsiteY524" fmla="*/ 40260 h 267536"/>
                  <a:gd name="connsiteX525" fmla="*/ 4773425 w 5099498"/>
                  <a:gd name="connsiteY525" fmla="*/ 39497 h 267536"/>
                  <a:gd name="connsiteX526" fmla="*/ 4755042 w 5099498"/>
                  <a:gd name="connsiteY526" fmla="*/ 39497 h 267536"/>
                  <a:gd name="connsiteX527" fmla="*/ 4755042 w 5099498"/>
                  <a:gd name="connsiteY527" fmla="*/ 73311 h 267536"/>
                  <a:gd name="connsiteX528" fmla="*/ 5071272 w 5099498"/>
                  <a:gd name="connsiteY528" fmla="*/ 61310 h 267536"/>
                  <a:gd name="connsiteX529" fmla="*/ 5028505 w 5099498"/>
                  <a:gd name="connsiteY529" fmla="*/ 36735 h 267536"/>
                  <a:gd name="connsiteX530" fmla="*/ 5000692 w 5099498"/>
                  <a:gd name="connsiteY530" fmla="*/ 43402 h 267536"/>
                  <a:gd name="connsiteX531" fmla="*/ 4991167 w 5099498"/>
                  <a:gd name="connsiteY531" fmla="*/ 64358 h 267536"/>
                  <a:gd name="connsiteX532" fmla="*/ 5000692 w 5099498"/>
                  <a:gd name="connsiteY532" fmla="*/ 82265 h 267536"/>
                  <a:gd name="connsiteX533" fmla="*/ 5034696 w 5099498"/>
                  <a:gd name="connsiteY533" fmla="*/ 98361 h 267536"/>
                  <a:gd name="connsiteX534" fmla="*/ 5074225 w 5099498"/>
                  <a:gd name="connsiteY534" fmla="*/ 116745 h 267536"/>
                  <a:gd name="connsiteX535" fmla="*/ 5093275 w 5099498"/>
                  <a:gd name="connsiteY535" fmla="*/ 135223 h 267536"/>
                  <a:gd name="connsiteX536" fmla="*/ 5099372 w 5099498"/>
                  <a:gd name="connsiteY536" fmla="*/ 162179 h 267536"/>
                  <a:gd name="connsiteX537" fmla="*/ 5089847 w 5099498"/>
                  <a:gd name="connsiteY537" fmla="*/ 187992 h 267536"/>
                  <a:gd name="connsiteX538" fmla="*/ 5052794 w 5099498"/>
                  <a:gd name="connsiteY538" fmla="*/ 217519 h 267536"/>
                  <a:gd name="connsiteX539" fmla="*/ 5003645 w 5099498"/>
                  <a:gd name="connsiteY539" fmla="*/ 224377 h 267536"/>
                  <a:gd name="connsiteX540" fmla="*/ 4945353 w 5099498"/>
                  <a:gd name="connsiteY540" fmla="*/ 212090 h 267536"/>
                  <a:gd name="connsiteX541" fmla="*/ 4957354 w 5099498"/>
                  <a:gd name="connsiteY541" fmla="*/ 175228 h 267536"/>
                  <a:gd name="connsiteX542" fmla="*/ 4963544 w 5099498"/>
                  <a:gd name="connsiteY542" fmla="*/ 175228 h 267536"/>
                  <a:gd name="connsiteX543" fmla="*/ 4981832 w 5099498"/>
                  <a:gd name="connsiteY543" fmla="*/ 199136 h 267536"/>
                  <a:gd name="connsiteX544" fmla="*/ 5012789 w 5099498"/>
                  <a:gd name="connsiteY544" fmla="*/ 205994 h 267536"/>
                  <a:gd name="connsiteX545" fmla="*/ 5043459 w 5099498"/>
                  <a:gd name="connsiteY545" fmla="*/ 199517 h 267536"/>
                  <a:gd name="connsiteX546" fmla="*/ 5055746 w 5099498"/>
                  <a:gd name="connsiteY546" fmla="*/ 178086 h 267536"/>
                  <a:gd name="connsiteX547" fmla="*/ 5040696 w 5099498"/>
                  <a:gd name="connsiteY547" fmla="*/ 155987 h 267536"/>
                  <a:gd name="connsiteX548" fmla="*/ 5000691 w 5099498"/>
                  <a:gd name="connsiteY548" fmla="*/ 137604 h 267536"/>
                  <a:gd name="connsiteX549" fmla="*/ 4985165 w 5099498"/>
                  <a:gd name="connsiteY549" fmla="*/ 129032 h 267536"/>
                  <a:gd name="connsiteX550" fmla="*/ 4972784 w 5099498"/>
                  <a:gd name="connsiteY550" fmla="*/ 122841 h 267536"/>
                  <a:gd name="connsiteX551" fmla="*/ 4954401 w 5099498"/>
                  <a:gd name="connsiteY551" fmla="*/ 104362 h 267536"/>
                  <a:gd name="connsiteX552" fmla="*/ 4948305 w 5099498"/>
                  <a:gd name="connsiteY552" fmla="*/ 79216 h 267536"/>
                  <a:gd name="connsiteX553" fmla="*/ 4975832 w 5099498"/>
                  <a:gd name="connsiteY553" fmla="*/ 33591 h 267536"/>
                  <a:gd name="connsiteX554" fmla="*/ 5000502 w 5099498"/>
                  <a:gd name="connsiteY554" fmla="*/ 21495 h 267536"/>
                  <a:gd name="connsiteX555" fmla="*/ 5031268 w 5099498"/>
                  <a:gd name="connsiteY555" fmla="*/ 18446 h 267536"/>
                  <a:gd name="connsiteX556" fmla="*/ 5083750 w 5099498"/>
                  <a:gd name="connsiteY556" fmla="*/ 30543 h 267536"/>
                  <a:gd name="connsiteX557" fmla="*/ 5086798 w 5099498"/>
                  <a:gd name="connsiteY557" fmla="*/ 33020 h 267536"/>
                  <a:gd name="connsiteX558" fmla="*/ 5077273 w 5099498"/>
                  <a:gd name="connsiteY558" fmla="*/ 61595 h 26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</a:cxnLst>
                <a:rect l="l" t="t" r="r" b="b"/>
                <a:pathLst>
                  <a:path w="5099498" h="267536">
                    <a:moveTo>
                      <a:pt x="2734" y="21400"/>
                    </a:moveTo>
                    <a:cubicBezTo>
                      <a:pt x="17402" y="22067"/>
                      <a:pt x="27594" y="23781"/>
                      <a:pt x="33785" y="23781"/>
                    </a:cubicBezTo>
                    <a:cubicBezTo>
                      <a:pt x="39976" y="23781"/>
                      <a:pt x="50835" y="22067"/>
                      <a:pt x="65504" y="21400"/>
                    </a:cubicBezTo>
                    <a:cubicBezTo>
                      <a:pt x="71589" y="32238"/>
                      <a:pt x="78366" y="42674"/>
                      <a:pt x="85792" y="52642"/>
                    </a:cubicBezTo>
                    <a:cubicBezTo>
                      <a:pt x="92078" y="64357"/>
                      <a:pt x="101127" y="76740"/>
                      <a:pt x="110557" y="92075"/>
                    </a:cubicBezTo>
                    <a:cubicBezTo>
                      <a:pt x="116843" y="82550"/>
                      <a:pt x="125892" y="71215"/>
                      <a:pt x="135226" y="58357"/>
                    </a:cubicBezTo>
                    <a:cubicBezTo>
                      <a:pt x="144561" y="45498"/>
                      <a:pt x="154276" y="33591"/>
                      <a:pt x="162944" y="21400"/>
                    </a:cubicBezTo>
                    <a:cubicBezTo>
                      <a:pt x="171993" y="22067"/>
                      <a:pt x="178089" y="23781"/>
                      <a:pt x="181232" y="23781"/>
                    </a:cubicBezTo>
                    <a:cubicBezTo>
                      <a:pt x="187153" y="23386"/>
                      <a:pt x="193040" y="22590"/>
                      <a:pt x="198854" y="21400"/>
                    </a:cubicBezTo>
                    <a:lnTo>
                      <a:pt x="198854" y="24162"/>
                    </a:lnTo>
                    <a:lnTo>
                      <a:pt x="165707" y="61786"/>
                    </a:lnTo>
                    <a:cubicBezTo>
                      <a:pt x="159896" y="67691"/>
                      <a:pt x="156182" y="71311"/>
                      <a:pt x="150752" y="77216"/>
                    </a:cubicBezTo>
                    <a:cubicBezTo>
                      <a:pt x="146919" y="82813"/>
                      <a:pt x="142651" y="88100"/>
                      <a:pt x="137989" y="93027"/>
                    </a:cubicBezTo>
                    <a:cubicBezTo>
                      <a:pt x="133493" y="98652"/>
                      <a:pt x="128486" y="103849"/>
                      <a:pt x="123034" y="108553"/>
                    </a:cubicBezTo>
                    <a:lnTo>
                      <a:pt x="128940" y="116840"/>
                    </a:lnTo>
                    <a:cubicBezTo>
                      <a:pt x="134941" y="125698"/>
                      <a:pt x="141037" y="133032"/>
                      <a:pt x="147228" y="141891"/>
                    </a:cubicBezTo>
                    <a:cubicBezTo>
                      <a:pt x="153419" y="150749"/>
                      <a:pt x="158944" y="160179"/>
                      <a:pt x="163992" y="168847"/>
                    </a:cubicBezTo>
                    <a:cubicBezTo>
                      <a:pt x="169326" y="175704"/>
                      <a:pt x="175232" y="184753"/>
                      <a:pt x="181327" y="193993"/>
                    </a:cubicBezTo>
                    <a:cubicBezTo>
                      <a:pt x="187424" y="203232"/>
                      <a:pt x="193424" y="212376"/>
                      <a:pt x="198091" y="221234"/>
                    </a:cubicBezTo>
                    <a:cubicBezTo>
                      <a:pt x="194282" y="221234"/>
                      <a:pt x="189900" y="219329"/>
                      <a:pt x="182471" y="219234"/>
                    </a:cubicBezTo>
                    <a:cubicBezTo>
                      <a:pt x="175041" y="219138"/>
                      <a:pt x="171041" y="218757"/>
                      <a:pt x="167326" y="218757"/>
                    </a:cubicBezTo>
                    <a:cubicBezTo>
                      <a:pt x="163611" y="218757"/>
                      <a:pt x="158753" y="218757"/>
                      <a:pt x="151514" y="219234"/>
                    </a:cubicBezTo>
                    <a:cubicBezTo>
                      <a:pt x="144275" y="219710"/>
                      <a:pt x="139417" y="221139"/>
                      <a:pt x="136179" y="221234"/>
                    </a:cubicBezTo>
                    <a:cubicBezTo>
                      <a:pt x="131893" y="212471"/>
                      <a:pt x="125035" y="202660"/>
                      <a:pt x="116653" y="188468"/>
                    </a:cubicBezTo>
                    <a:cubicBezTo>
                      <a:pt x="108175" y="176086"/>
                      <a:pt x="98841" y="163132"/>
                      <a:pt x="89125" y="147796"/>
                    </a:cubicBezTo>
                    <a:lnTo>
                      <a:pt x="55979" y="188373"/>
                    </a:lnTo>
                    <a:lnTo>
                      <a:pt x="41691" y="211804"/>
                    </a:lnTo>
                    <a:cubicBezTo>
                      <a:pt x="39976" y="212471"/>
                      <a:pt x="39596" y="214948"/>
                      <a:pt x="36929" y="215614"/>
                    </a:cubicBezTo>
                    <a:cubicBezTo>
                      <a:pt x="36929" y="218472"/>
                      <a:pt x="34738" y="218757"/>
                      <a:pt x="33785" y="221234"/>
                    </a:cubicBezTo>
                    <a:cubicBezTo>
                      <a:pt x="28679" y="220021"/>
                      <a:pt x="23489" y="219193"/>
                      <a:pt x="18259" y="218757"/>
                    </a:cubicBezTo>
                    <a:cubicBezTo>
                      <a:pt x="12036" y="218535"/>
                      <a:pt x="5819" y="219373"/>
                      <a:pt x="-124" y="221234"/>
                    </a:cubicBezTo>
                    <a:cubicBezTo>
                      <a:pt x="6067" y="212471"/>
                      <a:pt x="18164" y="199898"/>
                      <a:pt x="33690" y="181038"/>
                    </a:cubicBezTo>
                    <a:cubicBezTo>
                      <a:pt x="49216" y="162179"/>
                      <a:pt x="63599" y="144748"/>
                      <a:pt x="75886" y="129318"/>
                    </a:cubicBezTo>
                    <a:lnTo>
                      <a:pt x="2734" y="21781"/>
                    </a:lnTo>
                    <a:close/>
                    <a:moveTo>
                      <a:pt x="331918" y="61119"/>
                    </a:moveTo>
                    <a:cubicBezTo>
                      <a:pt x="331918" y="67310"/>
                      <a:pt x="331918" y="76263"/>
                      <a:pt x="330965" y="88360"/>
                    </a:cubicBezTo>
                    <a:cubicBezTo>
                      <a:pt x="329826" y="97845"/>
                      <a:pt x="329191" y="107383"/>
                      <a:pt x="329060" y="116935"/>
                    </a:cubicBezTo>
                    <a:cubicBezTo>
                      <a:pt x="329060" y="125984"/>
                      <a:pt x="329822" y="135414"/>
                      <a:pt x="330965" y="148082"/>
                    </a:cubicBezTo>
                    <a:cubicBezTo>
                      <a:pt x="332108" y="160751"/>
                      <a:pt x="331918" y="169799"/>
                      <a:pt x="331918" y="178181"/>
                    </a:cubicBezTo>
                    <a:cubicBezTo>
                      <a:pt x="331918" y="181896"/>
                      <a:pt x="331918" y="190087"/>
                      <a:pt x="332966" y="199707"/>
                    </a:cubicBezTo>
                    <a:cubicBezTo>
                      <a:pt x="334013" y="209328"/>
                      <a:pt x="334871" y="215329"/>
                      <a:pt x="334966" y="220948"/>
                    </a:cubicBezTo>
                    <a:cubicBezTo>
                      <a:pt x="331918" y="220948"/>
                      <a:pt x="326203" y="219044"/>
                      <a:pt x="319821" y="218948"/>
                    </a:cubicBezTo>
                    <a:lnTo>
                      <a:pt x="307153" y="218472"/>
                    </a:lnTo>
                    <a:cubicBezTo>
                      <a:pt x="296208" y="218221"/>
                      <a:pt x="285264" y="219051"/>
                      <a:pt x="274482" y="220949"/>
                    </a:cubicBezTo>
                    <a:cubicBezTo>
                      <a:pt x="277530" y="188277"/>
                      <a:pt x="279625" y="153702"/>
                      <a:pt x="279625" y="113697"/>
                    </a:cubicBezTo>
                    <a:lnTo>
                      <a:pt x="279625" y="77311"/>
                    </a:lnTo>
                    <a:cubicBezTo>
                      <a:pt x="279625" y="70644"/>
                      <a:pt x="279625" y="64643"/>
                      <a:pt x="279625" y="61404"/>
                    </a:cubicBezTo>
                    <a:cubicBezTo>
                      <a:pt x="278292" y="43498"/>
                      <a:pt x="276768" y="30734"/>
                      <a:pt x="276577" y="21495"/>
                    </a:cubicBezTo>
                    <a:cubicBezTo>
                      <a:pt x="290389" y="22161"/>
                      <a:pt x="300295" y="23876"/>
                      <a:pt x="305152" y="23876"/>
                    </a:cubicBezTo>
                    <a:cubicBezTo>
                      <a:pt x="310010" y="23876"/>
                      <a:pt x="319726" y="22161"/>
                      <a:pt x="334871" y="21495"/>
                    </a:cubicBezTo>
                    <a:cubicBezTo>
                      <a:pt x="333034" y="34658"/>
                      <a:pt x="332016" y="47924"/>
                      <a:pt x="331823" y="61214"/>
                    </a:cubicBezTo>
                    <a:close/>
                    <a:moveTo>
                      <a:pt x="464125" y="43212"/>
                    </a:moveTo>
                    <a:cubicBezTo>
                      <a:pt x="461077" y="43212"/>
                      <a:pt x="458124" y="43212"/>
                      <a:pt x="456791" y="43212"/>
                    </a:cubicBezTo>
                    <a:cubicBezTo>
                      <a:pt x="450440" y="43441"/>
                      <a:pt x="444148" y="41926"/>
                      <a:pt x="438598" y="38830"/>
                    </a:cubicBezTo>
                    <a:cubicBezTo>
                      <a:pt x="433625" y="34485"/>
                      <a:pt x="430662" y="28284"/>
                      <a:pt x="430406" y="21685"/>
                    </a:cubicBezTo>
                    <a:cubicBezTo>
                      <a:pt x="430212" y="12518"/>
                      <a:pt x="436576" y="4513"/>
                      <a:pt x="445551" y="2635"/>
                    </a:cubicBezTo>
                    <a:cubicBezTo>
                      <a:pt x="450148" y="332"/>
                      <a:pt x="455282" y="-688"/>
                      <a:pt x="460410" y="-318"/>
                    </a:cubicBezTo>
                    <a:cubicBezTo>
                      <a:pt x="469891" y="-831"/>
                      <a:pt x="479108" y="2905"/>
                      <a:pt x="485556" y="9874"/>
                    </a:cubicBezTo>
                    <a:cubicBezTo>
                      <a:pt x="487883" y="15351"/>
                      <a:pt x="489019" y="21260"/>
                      <a:pt x="488890" y="27210"/>
                    </a:cubicBezTo>
                    <a:cubicBezTo>
                      <a:pt x="489005" y="41884"/>
                      <a:pt x="482581" y="55848"/>
                      <a:pt x="471364" y="65310"/>
                    </a:cubicBezTo>
                    <a:cubicBezTo>
                      <a:pt x="461570" y="74201"/>
                      <a:pt x="449502" y="80201"/>
                      <a:pt x="436503" y="82645"/>
                    </a:cubicBezTo>
                    <a:lnTo>
                      <a:pt x="436502" y="70453"/>
                    </a:lnTo>
                    <a:cubicBezTo>
                      <a:pt x="444265" y="68350"/>
                      <a:pt x="451290" y="64129"/>
                      <a:pt x="456791" y="58261"/>
                    </a:cubicBezTo>
                    <a:cubicBezTo>
                      <a:pt x="461346" y="54416"/>
                      <a:pt x="464020" y="48791"/>
                      <a:pt x="464125" y="42830"/>
                    </a:cubicBezTo>
                    <a:close/>
                    <a:moveTo>
                      <a:pt x="453838" y="218472"/>
                    </a:moveTo>
                    <a:lnTo>
                      <a:pt x="479650" y="169227"/>
                    </a:lnTo>
                    <a:cubicBezTo>
                      <a:pt x="510416" y="111601"/>
                      <a:pt x="534991" y="62166"/>
                      <a:pt x="553755" y="21018"/>
                    </a:cubicBezTo>
                    <a:cubicBezTo>
                      <a:pt x="555639" y="21077"/>
                      <a:pt x="557517" y="21268"/>
                      <a:pt x="559375" y="21590"/>
                    </a:cubicBezTo>
                    <a:lnTo>
                      <a:pt x="574900" y="21590"/>
                    </a:lnTo>
                    <a:cubicBezTo>
                      <a:pt x="576976" y="21554"/>
                      <a:pt x="579045" y="21363"/>
                      <a:pt x="581092" y="21018"/>
                    </a:cubicBezTo>
                    <a:lnTo>
                      <a:pt x="584140" y="24829"/>
                    </a:lnTo>
                    <a:cubicBezTo>
                      <a:pt x="614620" y="89027"/>
                      <a:pt x="645576" y="150940"/>
                      <a:pt x="678342" y="215329"/>
                    </a:cubicBezTo>
                    <a:lnTo>
                      <a:pt x="679675" y="218377"/>
                    </a:lnTo>
                    <a:lnTo>
                      <a:pt x="679675" y="221139"/>
                    </a:lnTo>
                    <a:cubicBezTo>
                      <a:pt x="674571" y="220201"/>
                      <a:pt x="669420" y="219534"/>
                      <a:pt x="664245" y="219138"/>
                    </a:cubicBezTo>
                    <a:cubicBezTo>
                      <a:pt x="657958" y="219138"/>
                      <a:pt x="652910" y="218662"/>
                      <a:pt x="648910" y="218662"/>
                    </a:cubicBezTo>
                    <a:cubicBezTo>
                      <a:pt x="639325" y="218500"/>
                      <a:pt x="629749" y="219330"/>
                      <a:pt x="620335" y="221139"/>
                    </a:cubicBezTo>
                    <a:cubicBezTo>
                      <a:pt x="609191" y="193897"/>
                      <a:pt x="601285" y="174847"/>
                      <a:pt x="594903" y="160560"/>
                    </a:cubicBezTo>
                    <a:cubicBezTo>
                      <a:pt x="590712" y="160560"/>
                      <a:pt x="584425" y="160560"/>
                      <a:pt x="575282" y="160560"/>
                    </a:cubicBezTo>
                    <a:lnTo>
                      <a:pt x="555565" y="160560"/>
                    </a:lnTo>
                    <a:cubicBezTo>
                      <a:pt x="546040" y="160560"/>
                      <a:pt x="532133" y="160560"/>
                      <a:pt x="511559" y="160560"/>
                    </a:cubicBezTo>
                    <a:lnTo>
                      <a:pt x="510607" y="165703"/>
                    </a:lnTo>
                    <a:cubicBezTo>
                      <a:pt x="506044" y="174858"/>
                      <a:pt x="501943" y="184236"/>
                      <a:pt x="498319" y="193802"/>
                    </a:cubicBezTo>
                    <a:cubicBezTo>
                      <a:pt x="493564" y="202389"/>
                      <a:pt x="490007" y="211587"/>
                      <a:pt x="487747" y="221139"/>
                    </a:cubicBezTo>
                    <a:cubicBezTo>
                      <a:pt x="482281" y="219205"/>
                      <a:pt x="476488" y="218364"/>
                      <a:pt x="470697" y="218662"/>
                    </a:cubicBezTo>
                    <a:cubicBezTo>
                      <a:pt x="465095" y="218399"/>
                      <a:pt x="459496" y="219241"/>
                      <a:pt x="454219" y="221139"/>
                    </a:cubicBezTo>
                    <a:lnTo>
                      <a:pt x="454219" y="218472"/>
                    </a:lnTo>
                    <a:close/>
                    <a:moveTo>
                      <a:pt x="520513" y="144272"/>
                    </a:moveTo>
                    <a:lnTo>
                      <a:pt x="587188" y="144272"/>
                    </a:lnTo>
                    <a:cubicBezTo>
                      <a:pt x="578234" y="126175"/>
                      <a:pt x="568709" y="102362"/>
                      <a:pt x="553850" y="76454"/>
                    </a:cubicBezTo>
                    <a:cubicBezTo>
                      <a:pt x="542191" y="97519"/>
                      <a:pt x="531760" y="119240"/>
                      <a:pt x="522608" y="141510"/>
                    </a:cubicBezTo>
                    <a:lnTo>
                      <a:pt x="520703" y="144272"/>
                    </a:lnTo>
                    <a:close/>
                    <a:moveTo>
                      <a:pt x="787213" y="219234"/>
                    </a:moveTo>
                    <a:cubicBezTo>
                      <a:pt x="781307" y="219234"/>
                      <a:pt x="776735" y="218662"/>
                      <a:pt x="772068" y="218662"/>
                    </a:cubicBezTo>
                    <a:cubicBezTo>
                      <a:pt x="766745" y="218386"/>
                      <a:pt x="761424" y="219230"/>
                      <a:pt x="756447" y="221139"/>
                    </a:cubicBezTo>
                    <a:cubicBezTo>
                      <a:pt x="758352" y="199994"/>
                      <a:pt x="759781" y="178467"/>
                      <a:pt x="760733" y="156369"/>
                    </a:cubicBezTo>
                    <a:cubicBezTo>
                      <a:pt x="762638" y="132747"/>
                      <a:pt x="762733" y="108744"/>
                      <a:pt x="762733" y="83122"/>
                    </a:cubicBezTo>
                    <a:cubicBezTo>
                      <a:pt x="762733" y="77121"/>
                      <a:pt x="762733" y="70263"/>
                      <a:pt x="762733" y="58642"/>
                    </a:cubicBezTo>
                    <a:cubicBezTo>
                      <a:pt x="762733" y="49117"/>
                      <a:pt x="762733" y="40354"/>
                      <a:pt x="762733" y="34925"/>
                    </a:cubicBezTo>
                    <a:cubicBezTo>
                      <a:pt x="762895" y="30482"/>
                      <a:pt x="762511" y="26036"/>
                      <a:pt x="761591" y="21685"/>
                    </a:cubicBezTo>
                    <a:cubicBezTo>
                      <a:pt x="769115" y="22352"/>
                      <a:pt x="775116" y="24066"/>
                      <a:pt x="778164" y="24066"/>
                    </a:cubicBezTo>
                    <a:cubicBezTo>
                      <a:pt x="781212" y="24066"/>
                      <a:pt x="786546" y="22352"/>
                      <a:pt x="793785" y="21685"/>
                    </a:cubicBezTo>
                    <a:cubicBezTo>
                      <a:pt x="808739" y="34068"/>
                      <a:pt x="821408" y="46260"/>
                      <a:pt x="833695" y="57880"/>
                    </a:cubicBezTo>
                    <a:cubicBezTo>
                      <a:pt x="846077" y="67405"/>
                      <a:pt x="860936" y="80074"/>
                      <a:pt x="875414" y="92551"/>
                    </a:cubicBezTo>
                    <a:cubicBezTo>
                      <a:pt x="890654" y="107125"/>
                      <a:pt x="903989" y="117126"/>
                      <a:pt x="913514" y="126365"/>
                    </a:cubicBezTo>
                    <a:cubicBezTo>
                      <a:pt x="925516" y="135890"/>
                      <a:pt x="936850" y="147606"/>
                      <a:pt x="950090" y="159417"/>
                    </a:cubicBezTo>
                    <a:lnTo>
                      <a:pt x="950090" y="61595"/>
                    </a:lnTo>
                    <a:cubicBezTo>
                      <a:pt x="949797" y="55549"/>
                      <a:pt x="949065" y="49532"/>
                      <a:pt x="947900" y="43593"/>
                    </a:cubicBezTo>
                    <a:cubicBezTo>
                      <a:pt x="947328" y="36735"/>
                      <a:pt x="947233" y="30734"/>
                      <a:pt x="947138" y="27495"/>
                    </a:cubicBezTo>
                    <a:lnTo>
                      <a:pt x="947138" y="21400"/>
                    </a:lnTo>
                    <a:cubicBezTo>
                      <a:pt x="953710" y="22067"/>
                      <a:pt x="959615" y="23781"/>
                      <a:pt x="962663" y="23781"/>
                    </a:cubicBezTo>
                    <a:cubicBezTo>
                      <a:pt x="965711" y="23781"/>
                      <a:pt x="968664" y="22352"/>
                      <a:pt x="972188" y="22067"/>
                    </a:cubicBezTo>
                    <a:lnTo>
                      <a:pt x="979046" y="21495"/>
                    </a:lnTo>
                    <a:cubicBezTo>
                      <a:pt x="978475" y="28448"/>
                      <a:pt x="978475" y="34068"/>
                      <a:pt x="978475" y="39021"/>
                    </a:cubicBezTo>
                    <a:cubicBezTo>
                      <a:pt x="977427" y="52165"/>
                      <a:pt x="975522" y="64452"/>
                      <a:pt x="975427" y="74168"/>
                    </a:cubicBezTo>
                    <a:cubicBezTo>
                      <a:pt x="975427" y="80360"/>
                      <a:pt x="975427" y="85979"/>
                      <a:pt x="975427" y="89122"/>
                    </a:cubicBezTo>
                    <a:cubicBezTo>
                      <a:pt x="975427" y="92266"/>
                      <a:pt x="975427" y="98647"/>
                      <a:pt x="975427" y="103791"/>
                    </a:cubicBezTo>
                    <a:cubicBezTo>
                      <a:pt x="974408" y="108953"/>
                      <a:pt x="973677" y="114168"/>
                      <a:pt x="973236" y="119412"/>
                    </a:cubicBezTo>
                    <a:cubicBezTo>
                      <a:pt x="972647" y="122554"/>
                      <a:pt x="972329" y="125740"/>
                      <a:pt x="972283" y="128937"/>
                    </a:cubicBezTo>
                    <a:lnTo>
                      <a:pt x="972283" y="220663"/>
                    </a:lnTo>
                    <a:cubicBezTo>
                      <a:pt x="971712" y="220663"/>
                      <a:pt x="971426" y="218757"/>
                      <a:pt x="968569" y="218757"/>
                    </a:cubicBezTo>
                    <a:lnTo>
                      <a:pt x="959044" y="218757"/>
                    </a:lnTo>
                    <a:cubicBezTo>
                      <a:pt x="953838" y="218240"/>
                      <a:pt x="948584" y="218957"/>
                      <a:pt x="943709" y="220853"/>
                    </a:cubicBezTo>
                    <a:cubicBezTo>
                      <a:pt x="900370" y="178276"/>
                      <a:pt x="860650" y="143796"/>
                      <a:pt x="826075" y="113602"/>
                    </a:cubicBezTo>
                    <a:lnTo>
                      <a:pt x="786927" y="79978"/>
                    </a:lnTo>
                    <a:cubicBezTo>
                      <a:pt x="786927" y="98267"/>
                      <a:pt x="786927" y="110744"/>
                      <a:pt x="786927" y="119698"/>
                    </a:cubicBezTo>
                    <a:lnTo>
                      <a:pt x="786927" y="145129"/>
                    </a:lnTo>
                    <a:cubicBezTo>
                      <a:pt x="786927" y="178657"/>
                      <a:pt x="786927" y="203327"/>
                      <a:pt x="788165" y="220853"/>
                    </a:cubicBezTo>
                    <a:lnTo>
                      <a:pt x="786927" y="218948"/>
                    </a:lnTo>
                    <a:close/>
                    <a:moveTo>
                      <a:pt x="1147258" y="252666"/>
                    </a:moveTo>
                    <a:cubicBezTo>
                      <a:pt x="1165546" y="249809"/>
                      <a:pt x="1174690" y="242475"/>
                      <a:pt x="1174976" y="225330"/>
                    </a:cubicBezTo>
                    <a:cubicBezTo>
                      <a:pt x="1177369" y="209798"/>
                      <a:pt x="1178325" y="194079"/>
                      <a:pt x="1177833" y="178372"/>
                    </a:cubicBezTo>
                    <a:cubicBezTo>
                      <a:pt x="1177833" y="172275"/>
                      <a:pt x="1177833" y="163132"/>
                      <a:pt x="1177833" y="150940"/>
                    </a:cubicBezTo>
                    <a:lnTo>
                      <a:pt x="1177833" y="126175"/>
                    </a:lnTo>
                    <a:cubicBezTo>
                      <a:pt x="1177833" y="120745"/>
                      <a:pt x="1177833" y="114554"/>
                      <a:pt x="1177833" y="107125"/>
                    </a:cubicBezTo>
                    <a:lnTo>
                      <a:pt x="1177833" y="71501"/>
                    </a:lnTo>
                    <a:cubicBezTo>
                      <a:pt x="1177833" y="65310"/>
                      <a:pt x="1177833" y="61976"/>
                      <a:pt x="1177833" y="58452"/>
                    </a:cubicBezTo>
                    <a:cubicBezTo>
                      <a:pt x="1177833" y="53118"/>
                      <a:pt x="1177833" y="47022"/>
                      <a:pt x="1177833" y="40068"/>
                    </a:cubicBezTo>
                    <a:cubicBezTo>
                      <a:pt x="1177432" y="33880"/>
                      <a:pt x="1176540" y="27733"/>
                      <a:pt x="1175166" y="21685"/>
                    </a:cubicBezTo>
                    <a:cubicBezTo>
                      <a:pt x="1190406" y="22352"/>
                      <a:pt x="1199931" y="24066"/>
                      <a:pt x="1205741" y="24066"/>
                    </a:cubicBezTo>
                    <a:cubicBezTo>
                      <a:pt x="1211552" y="24066"/>
                      <a:pt x="1221362" y="22352"/>
                      <a:pt x="1236221" y="21685"/>
                    </a:cubicBezTo>
                    <a:cubicBezTo>
                      <a:pt x="1234346" y="33949"/>
                      <a:pt x="1233359" y="46332"/>
                      <a:pt x="1233268" y="58738"/>
                    </a:cubicBezTo>
                    <a:cubicBezTo>
                      <a:pt x="1233268" y="67691"/>
                      <a:pt x="1233268" y="79217"/>
                      <a:pt x="1233268" y="95313"/>
                    </a:cubicBezTo>
                    <a:cubicBezTo>
                      <a:pt x="1231692" y="98230"/>
                      <a:pt x="1230967" y="101530"/>
                      <a:pt x="1231173" y="104838"/>
                    </a:cubicBezTo>
                    <a:cubicBezTo>
                      <a:pt x="1231173" y="113411"/>
                      <a:pt x="1232126" y="123222"/>
                      <a:pt x="1233268" y="137890"/>
                    </a:cubicBezTo>
                    <a:cubicBezTo>
                      <a:pt x="1233268" y="150844"/>
                      <a:pt x="1233268" y="163036"/>
                      <a:pt x="1233268" y="172371"/>
                    </a:cubicBezTo>
                    <a:lnTo>
                      <a:pt x="1233268" y="190659"/>
                    </a:lnTo>
                    <a:cubicBezTo>
                      <a:pt x="1233268" y="209709"/>
                      <a:pt x="1230030" y="224473"/>
                      <a:pt x="1221172" y="233807"/>
                    </a:cubicBezTo>
                    <a:cubicBezTo>
                      <a:pt x="1208408" y="252381"/>
                      <a:pt x="1184310" y="264287"/>
                      <a:pt x="1153449" y="267145"/>
                    </a:cubicBezTo>
                    <a:lnTo>
                      <a:pt x="1147353" y="252666"/>
                    </a:lnTo>
                    <a:close/>
                    <a:moveTo>
                      <a:pt x="1384335" y="61404"/>
                    </a:moveTo>
                    <a:cubicBezTo>
                      <a:pt x="1384335" y="67596"/>
                      <a:pt x="1384335" y="76549"/>
                      <a:pt x="1384335" y="88646"/>
                    </a:cubicBezTo>
                    <a:cubicBezTo>
                      <a:pt x="1384335" y="100743"/>
                      <a:pt x="1384335" y="108553"/>
                      <a:pt x="1384335" y="117221"/>
                    </a:cubicBezTo>
                    <a:cubicBezTo>
                      <a:pt x="1384335" y="125889"/>
                      <a:pt x="1384335" y="135700"/>
                      <a:pt x="1384335" y="148368"/>
                    </a:cubicBezTo>
                    <a:cubicBezTo>
                      <a:pt x="1384335" y="161036"/>
                      <a:pt x="1384335" y="170085"/>
                      <a:pt x="1384335" y="178467"/>
                    </a:cubicBezTo>
                    <a:cubicBezTo>
                      <a:pt x="1385696" y="185576"/>
                      <a:pt x="1386587" y="192767"/>
                      <a:pt x="1387002" y="199994"/>
                    </a:cubicBezTo>
                    <a:cubicBezTo>
                      <a:pt x="1387002" y="209519"/>
                      <a:pt x="1387002" y="215614"/>
                      <a:pt x="1387002" y="221234"/>
                    </a:cubicBezTo>
                    <a:cubicBezTo>
                      <a:pt x="1382824" y="220309"/>
                      <a:pt x="1378593" y="219641"/>
                      <a:pt x="1374334" y="219234"/>
                    </a:cubicBezTo>
                    <a:cubicBezTo>
                      <a:pt x="1367761" y="219234"/>
                      <a:pt x="1362332" y="218757"/>
                      <a:pt x="1359285" y="218757"/>
                    </a:cubicBezTo>
                    <a:cubicBezTo>
                      <a:pt x="1348908" y="218532"/>
                      <a:pt x="1338536" y="219362"/>
                      <a:pt x="1328328" y="221234"/>
                    </a:cubicBezTo>
                    <a:cubicBezTo>
                      <a:pt x="1331376" y="188563"/>
                      <a:pt x="1331757" y="153988"/>
                      <a:pt x="1331757" y="113982"/>
                    </a:cubicBezTo>
                    <a:lnTo>
                      <a:pt x="1331757" y="98647"/>
                    </a:lnTo>
                    <a:cubicBezTo>
                      <a:pt x="1331757" y="92456"/>
                      <a:pt x="1331757" y="85884"/>
                      <a:pt x="1331757" y="77597"/>
                    </a:cubicBezTo>
                    <a:cubicBezTo>
                      <a:pt x="1331757" y="70929"/>
                      <a:pt x="1331757" y="64929"/>
                      <a:pt x="1331757" y="61690"/>
                    </a:cubicBezTo>
                    <a:cubicBezTo>
                      <a:pt x="1332366" y="48317"/>
                      <a:pt x="1331375" y="34919"/>
                      <a:pt x="1328804" y="21781"/>
                    </a:cubicBezTo>
                    <a:cubicBezTo>
                      <a:pt x="1343949" y="22447"/>
                      <a:pt x="1353284" y="24162"/>
                      <a:pt x="1359285" y="24162"/>
                    </a:cubicBezTo>
                    <a:cubicBezTo>
                      <a:pt x="1365285" y="24162"/>
                      <a:pt x="1374620" y="22447"/>
                      <a:pt x="1387193" y="21781"/>
                    </a:cubicBezTo>
                    <a:cubicBezTo>
                      <a:pt x="1387103" y="35068"/>
                      <a:pt x="1386148" y="48336"/>
                      <a:pt x="1384335" y="61500"/>
                    </a:cubicBezTo>
                    <a:close/>
                    <a:moveTo>
                      <a:pt x="1463774" y="218472"/>
                    </a:moveTo>
                    <a:lnTo>
                      <a:pt x="1488729" y="169227"/>
                    </a:lnTo>
                    <a:cubicBezTo>
                      <a:pt x="1519400" y="111601"/>
                      <a:pt x="1544069" y="62166"/>
                      <a:pt x="1564453" y="21018"/>
                    </a:cubicBezTo>
                    <a:lnTo>
                      <a:pt x="1568453" y="21590"/>
                    </a:lnTo>
                    <a:lnTo>
                      <a:pt x="1583979" y="21590"/>
                    </a:lnTo>
                    <a:cubicBezTo>
                      <a:pt x="1586089" y="21625"/>
                      <a:pt x="1588197" y="21433"/>
                      <a:pt x="1590265" y="21018"/>
                    </a:cubicBezTo>
                    <a:lnTo>
                      <a:pt x="1593219" y="24829"/>
                    </a:lnTo>
                    <a:cubicBezTo>
                      <a:pt x="1623793" y="89027"/>
                      <a:pt x="1654654" y="150940"/>
                      <a:pt x="1688469" y="215329"/>
                    </a:cubicBezTo>
                    <a:lnTo>
                      <a:pt x="1689516" y="218377"/>
                    </a:lnTo>
                    <a:lnTo>
                      <a:pt x="1689516" y="221139"/>
                    </a:lnTo>
                    <a:cubicBezTo>
                      <a:pt x="1684632" y="220224"/>
                      <a:pt x="1679704" y="219556"/>
                      <a:pt x="1674753" y="219138"/>
                    </a:cubicBezTo>
                    <a:cubicBezTo>
                      <a:pt x="1667227" y="219138"/>
                      <a:pt x="1663703" y="218662"/>
                      <a:pt x="1658655" y="218662"/>
                    </a:cubicBezTo>
                    <a:cubicBezTo>
                      <a:pt x="1649067" y="218420"/>
                      <a:pt x="1639483" y="219251"/>
                      <a:pt x="1630080" y="221139"/>
                    </a:cubicBezTo>
                    <a:cubicBezTo>
                      <a:pt x="1618364" y="193897"/>
                      <a:pt x="1611602" y="174847"/>
                      <a:pt x="1605410" y="160560"/>
                    </a:cubicBezTo>
                    <a:cubicBezTo>
                      <a:pt x="1599600" y="160560"/>
                      <a:pt x="1593313" y="160560"/>
                      <a:pt x="1584170" y="160560"/>
                    </a:cubicBezTo>
                    <a:lnTo>
                      <a:pt x="1565120" y="160560"/>
                    </a:lnTo>
                    <a:cubicBezTo>
                      <a:pt x="1555595" y="160560"/>
                      <a:pt x="1540640" y="160560"/>
                      <a:pt x="1521210" y="160560"/>
                    </a:cubicBezTo>
                    <a:lnTo>
                      <a:pt x="1519114" y="165703"/>
                    </a:lnTo>
                    <a:cubicBezTo>
                      <a:pt x="1515875" y="175228"/>
                      <a:pt x="1510446" y="184277"/>
                      <a:pt x="1506827" y="193802"/>
                    </a:cubicBezTo>
                    <a:cubicBezTo>
                      <a:pt x="1503173" y="202740"/>
                      <a:pt x="1499994" y="211865"/>
                      <a:pt x="1497302" y="221139"/>
                    </a:cubicBezTo>
                    <a:cubicBezTo>
                      <a:pt x="1491422" y="219285"/>
                      <a:pt x="1485270" y="218447"/>
                      <a:pt x="1479109" y="218662"/>
                    </a:cubicBezTo>
                    <a:cubicBezTo>
                      <a:pt x="1473790" y="218458"/>
                      <a:pt x="1468483" y="219299"/>
                      <a:pt x="1463488" y="221139"/>
                    </a:cubicBezTo>
                    <a:lnTo>
                      <a:pt x="1463488" y="218472"/>
                    </a:lnTo>
                    <a:close/>
                    <a:moveTo>
                      <a:pt x="1531401" y="144272"/>
                    </a:moveTo>
                    <a:lnTo>
                      <a:pt x="1596171" y="144272"/>
                    </a:lnTo>
                    <a:cubicBezTo>
                      <a:pt x="1587885" y="126175"/>
                      <a:pt x="1577693" y="102362"/>
                      <a:pt x="1564453" y="76454"/>
                    </a:cubicBezTo>
                    <a:cubicBezTo>
                      <a:pt x="1551886" y="97286"/>
                      <a:pt x="1540901" y="119032"/>
                      <a:pt x="1531592" y="141510"/>
                    </a:cubicBezTo>
                    <a:lnTo>
                      <a:pt x="1531592" y="144272"/>
                    </a:lnTo>
                    <a:close/>
                    <a:moveTo>
                      <a:pt x="1981076" y="199422"/>
                    </a:moveTo>
                    <a:cubicBezTo>
                      <a:pt x="1955930" y="217805"/>
                      <a:pt x="1922212" y="225234"/>
                      <a:pt x="1882302" y="225234"/>
                    </a:cubicBezTo>
                    <a:cubicBezTo>
                      <a:pt x="1842392" y="225234"/>
                      <a:pt x="1808579" y="215709"/>
                      <a:pt x="1785814" y="196659"/>
                    </a:cubicBezTo>
                    <a:cubicBezTo>
                      <a:pt x="1745380" y="165275"/>
                      <a:pt x="1738045" y="107054"/>
                      <a:pt x="1769429" y="66621"/>
                    </a:cubicBezTo>
                    <a:cubicBezTo>
                      <a:pt x="1775979" y="58182"/>
                      <a:pt x="1783939" y="50939"/>
                      <a:pt x="1792958" y="45212"/>
                    </a:cubicBezTo>
                    <a:cubicBezTo>
                      <a:pt x="1822198" y="26294"/>
                      <a:pt x="1856546" y="16818"/>
                      <a:pt x="1891351" y="18066"/>
                    </a:cubicBezTo>
                    <a:cubicBezTo>
                      <a:pt x="1920258" y="17034"/>
                      <a:pt x="1948930" y="23603"/>
                      <a:pt x="1974504" y="37116"/>
                    </a:cubicBezTo>
                    <a:cubicBezTo>
                      <a:pt x="1990139" y="46705"/>
                      <a:pt x="2003628" y="59415"/>
                      <a:pt x="2014128" y="74454"/>
                    </a:cubicBezTo>
                    <a:cubicBezTo>
                      <a:pt x="2020467" y="88994"/>
                      <a:pt x="2023711" y="104694"/>
                      <a:pt x="2023653" y="120555"/>
                    </a:cubicBezTo>
                    <a:cubicBezTo>
                      <a:pt x="2023830" y="135325"/>
                      <a:pt x="2020569" y="149934"/>
                      <a:pt x="2014128" y="163227"/>
                    </a:cubicBezTo>
                    <a:cubicBezTo>
                      <a:pt x="2005249" y="177114"/>
                      <a:pt x="1994035" y="189359"/>
                      <a:pt x="1980981" y="199422"/>
                    </a:cubicBezTo>
                    <a:close/>
                    <a:moveTo>
                      <a:pt x="1949739" y="175419"/>
                    </a:moveTo>
                    <a:cubicBezTo>
                      <a:pt x="1960326" y="156948"/>
                      <a:pt x="1965662" y="135933"/>
                      <a:pt x="1965170" y="114649"/>
                    </a:cubicBezTo>
                    <a:cubicBezTo>
                      <a:pt x="1965010" y="101380"/>
                      <a:pt x="1961748" y="88332"/>
                      <a:pt x="1955645" y="76549"/>
                    </a:cubicBezTo>
                    <a:cubicBezTo>
                      <a:pt x="1950922" y="63945"/>
                      <a:pt x="1942274" y="53193"/>
                      <a:pt x="1930975" y="45879"/>
                    </a:cubicBezTo>
                    <a:cubicBezTo>
                      <a:pt x="1918061" y="37915"/>
                      <a:pt x="1903189" y="33694"/>
                      <a:pt x="1888017" y="33687"/>
                    </a:cubicBezTo>
                    <a:cubicBezTo>
                      <a:pt x="1873789" y="33248"/>
                      <a:pt x="1859776" y="37243"/>
                      <a:pt x="1847916" y="45117"/>
                    </a:cubicBezTo>
                    <a:cubicBezTo>
                      <a:pt x="1838188" y="50729"/>
                      <a:pt x="1829776" y="58362"/>
                      <a:pt x="1823246" y="67500"/>
                    </a:cubicBezTo>
                    <a:cubicBezTo>
                      <a:pt x="1812676" y="87024"/>
                      <a:pt x="1807575" y="109040"/>
                      <a:pt x="1808483" y="131223"/>
                    </a:cubicBezTo>
                    <a:cubicBezTo>
                      <a:pt x="1808412" y="144195"/>
                      <a:pt x="1811346" y="157007"/>
                      <a:pt x="1817056" y="168656"/>
                    </a:cubicBezTo>
                    <a:cubicBezTo>
                      <a:pt x="1822059" y="180373"/>
                      <a:pt x="1830711" y="190161"/>
                      <a:pt x="1841726" y="196564"/>
                    </a:cubicBezTo>
                    <a:cubicBezTo>
                      <a:pt x="1854335" y="205180"/>
                      <a:pt x="1869434" y="209398"/>
                      <a:pt x="1884683" y="208566"/>
                    </a:cubicBezTo>
                    <a:cubicBezTo>
                      <a:pt x="1910518" y="209032"/>
                      <a:pt x="1934830" y="196375"/>
                      <a:pt x="1949263" y="174942"/>
                    </a:cubicBezTo>
                    <a:close/>
                    <a:moveTo>
                      <a:pt x="2201675" y="64738"/>
                    </a:moveTo>
                    <a:cubicBezTo>
                      <a:pt x="2201675" y="73311"/>
                      <a:pt x="2199485" y="83788"/>
                      <a:pt x="2199104" y="101505"/>
                    </a:cubicBezTo>
                    <a:cubicBezTo>
                      <a:pt x="2199104" y="117031"/>
                      <a:pt x="2199104" y="129318"/>
                      <a:pt x="2199104" y="137890"/>
                    </a:cubicBezTo>
                    <a:lnTo>
                      <a:pt x="2199104" y="156274"/>
                    </a:lnTo>
                    <a:cubicBezTo>
                      <a:pt x="2199104" y="163227"/>
                      <a:pt x="2199104" y="169418"/>
                      <a:pt x="2199104" y="174847"/>
                    </a:cubicBezTo>
                    <a:cubicBezTo>
                      <a:pt x="2199119" y="182324"/>
                      <a:pt x="2200014" y="189773"/>
                      <a:pt x="2201771" y="197041"/>
                    </a:cubicBezTo>
                    <a:cubicBezTo>
                      <a:pt x="2201770" y="206566"/>
                      <a:pt x="2201770" y="215424"/>
                      <a:pt x="2201770" y="221139"/>
                    </a:cubicBezTo>
                    <a:cubicBezTo>
                      <a:pt x="2198722" y="221139"/>
                      <a:pt x="2193103" y="219234"/>
                      <a:pt x="2186626" y="219138"/>
                    </a:cubicBezTo>
                    <a:cubicBezTo>
                      <a:pt x="2180149" y="219044"/>
                      <a:pt x="2175672" y="218662"/>
                      <a:pt x="2171291" y="218662"/>
                    </a:cubicBezTo>
                    <a:cubicBezTo>
                      <a:pt x="2166909" y="218662"/>
                      <a:pt x="2164813" y="218662"/>
                      <a:pt x="2158623" y="219138"/>
                    </a:cubicBezTo>
                    <a:cubicBezTo>
                      <a:pt x="2152431" y="219615"/>
                      <a:pt x="2146430" y="221043"/>
                      <a:pt x="2143287" y="221139"/>
                    </a:cubicBezTo>
                    <a:cubicBezTo>
                      <a:pt x="2143287" y="215519"/>
                      <a:pt x="2143287" y="209232"/>
                      <a:pt x="2143287" y="199994"/>
                    </a:cubicBezTo>
                    <a:cubicBezTo>
                      <a:pt x="2144614" y="193039"/>
                      <a:pt x="2145505" y="186009"/>
                      <a:pt x="2145955" y="178943"/>
                    </a:cubicBezTo>
                    <a:cubicBezTo>
                      <a:pt x="2145954" y="138462"/>
                      <a:pt x="2145954" y="104744"/>
                      <a:pt x="2145954" y="80264"/>
                    </a:cubicBezTo>
                    <a:cubicBezTo>
                      <a:pt x="2145954" y="71501"/>
                      <a:pt x="2145954" y="59214"/>
                      <a:pt x="2145954" y="43307"/>
                    </a:cubicBezTo>
                    <a:cubicBezTo>
                      <a:pt x="2135620" y="43187"/>
                      <a:pt x="2125296" y="43951"/>
                      <a:pt x="2115093" y="45593"/>
                    </a:cubicBezTo>
                    <a:cubicBezTo>
                      <a:pt x="2100044" y="46165"/>
                      <a:pt x="2090328" y="46355"/>
                      <a:pt x="2078612" y="46927"/>
                    </a:cubicBezTo>
                    <a:cubicBezTo>
                      <a:pt x="2081279" y="45688"/>
                      <a:pt x="2081375" y="40450"/>
                      <a:pt x="2081375" y="34925"/>
                    </a:cubicBezTo>
                    <a:cubicBezTo>
                      <a:pt x="2081375" y="30925"/>
                      <a:pt x="2081375" y="27781"/>
                      <a:pt x="2081375" y="24829"/>
                    </a:cubicBezTo>
                    <a:cubicBezTo>
                      <a:pt x="2081334" y="24576"/>
                      <a:pt x="2081334" y="24319"/>
                      <a:pt x="2081375" y="24066"/>
                    </a:cubicBezTo>
                    <a:cubicBezTo>
                      <a:pt x="2080803" y="22257"/>
                      <a:pt x="2080231" y="21781"/>
                      <a:pt x="2078994" y="21685"/>
                    </a:cubicBezTo>
                    <a:cubicBezTo>
                      <a:pt x="2091185" y="21685"/>
                      <a:pt x="2100330" y="21685"/>
                      <a:pt x="2106520" y="21685"/>
                    </a:cubicBezTo>
                    <a:cubicBezTo>
                      <a:pt x="2133857" y="21685"/>
                      <a:pt x="2155384" y="23590"/>
                      <a:pt x="2171196" y="23590"/>
                    </a:cubicBezTo>
                    <a:lnTo>
                      <a:pt x="2208247" y="23590"/>
                    </a:lnTo>
                    <a:cubicBezTo>
                      <a:pt x="2214344" y="23590"/>
                      <a:pt x="2223488" y="21971"/>
                      <a:pt x="2235585" y="21781"/>
                    </a:cubicBezTo>
                    <a:cubicBezTo>
                      <a:pt x="2247681" y="21590"/>
                      <a:pt x="2257111" y="21209"/>
                      <a:pt x="2265017" y="21209"/>
                    </a:cubicBezTo>
                    <a:cubicBezTo>
                      <a:pt x="2263587" y="25107"/>
                      <a:pt x="2262971" y="29256"/>
                      <a:pt x="2263207" y="33401"/>
                    </a:cubicBezTo>
                    <a:cubicBezTo>
                      <a:pt x="2262971" y="37827"/>
                      <a:pt x="2263585" y="42257"/>
                      <a:pt x="2265017" y="46451"/>
                    </a:cubicBezTo>
                    <a:cubicBezTo>
                      <a:pt x="2244538" y="45212"/>
                      <a:pt x="2223106" y="42831"/>
                      <a:pt x="2201675" y="42831"/>
                    </a:cubicBezTo>
                    <a:lnTo>
                      <a:pt x="2201675" y="64262"/>
                    </a:lnTo>
                    <a:close/>
                    <a:moveTo>
                      <a:pt x="2558386" y="199422"/>
                    </a:moveTo>
                    <a:cubicBezTo>
                      <a:pt x="2531050" y="217805"/>
                      <a:pt x="2497331" y="225234"/>
                      <a:pt x="2457517" y="225234"/>
                    </a:cubicBezTo>
                    <a:cubicBezTo>
                      <a:pt x="2417703" y="225234"/>
                      <a:pt x="2383794" y="215709"/>
                      <a:pt x="2361696" y="196659"/>
                    </a:cubicBezTo>
                    <a:cubicBezTo>
                      <a:pt x="2337959" y="179603"/>
                      <a:pt x="2324251" y="151866"/>
                      <a:pt x="2325119" y="122650"/>
                    </a:cubicBezTo>
                    <a:cubicBezTo>
                      <a:pt x="2324816" y="91077"/>
                      <a:pt x="2341130" y="61668"/>
                      <a:pt x="2368077" y="45212"/>
                    </a:cubicBezTo>
                    <a:cubicBezTo>
                      <a:pt x="2397318" y="26294"/>
                      <a:pt x="2431666" y="16817"/>
                      <a:pt x="2466471" y="18066"/>
                    </a:cubicBezTo>
                    <a:cubicBezTo>
                      <a:pt x="2495378" y="17033"/>
                      <a:pt x="2524050" y="23602"/>
                      <a:pt x="2549624" y="37116"/>
                    </a:cubicBezTo>
                    <a:cubicBezTo>
                      <a:pt x="2565303" y="46681"/>
                      <a:pt x="2578828" y="59395"/>
                      <a:pt x="2589343" y="74454"/>
                    </a:cubicBezTo>
                    <a:cubicBezTo>
                      <a:pt x="2595648" y="89004"/>
                      <a:pt x="2598890" y="104696"/>
                      <a:pt x="2598868" y="120555"/>
                    </a:cubicBezTo>
                    <a:cubicBezTo>
                      <a:pt x="2599044" y="135325"/>
                      <a:pt x="2595784" y="149934"/>
                      <a:pt x="2589343" y="163227"/>
                    </a:cubicBezTo>
                    <a:cubicBezTo>
                      <a:pt x="2580585" y="176544"/>
                      <a:pt x="2570185" y="188705"/>
                      <a:pt x="2558386" y="199421"/>
                    </a:cubicBezTo>
                    <a:close/>
                    <a:moveTo>
                      <a:pt x="2524859" y="175419"/>
                    </a:moveTo>
                    <a:cubicBezTo>
                      <a:pt x="2535446" y="156948"/>
                      <a:pt x="2540782" y="135933"/>
                      <a:pt x="2540289" y="114649"/>
                    </a:cubicBezTo>
                    <a:cubicBezTo>
                      <a:pt x="2540130" y="101380"/>
                      <a:pt x="2536868" y="88332"/>
                      <a:pt x="2530764" y="76549"/>
                    </a:cubicBezTo>
                    <a:cubicBezTo>
                      <a:pt x="2526444" y="63965"/>
                      <a:pt x="2517982" y="53219"/>
                      <a:pt x="2506761" y="46069"/>
                    </a:cubicBezTo>
                    <a:cubicBezTo>
                      <a:pt x="2493940" y="37896"/>
                      <a:pt x="2479006" y="33657"/>
                      <a:pt x="2463803" y="33877"/>
                    </a:cubicBezTo>
                    <a:cubicBezTo>
                      <a:pt x="2449575" y="33439"/>
                      <a:pt x="2435562" y="37433"/>
                      <a:pt x="2423703" y="45307"/>
                    </a:cubicBezTo>
                    <a:cubicBezTo>
                      <a:pt x="2413994" y="50946"/>
                      <a:pt x="2405586" y="58574"/>
                      <a:pt x="2399033" y="67691"/>
                    </a:cubicBezTo>
                    <a:cubicBezTo>
                      <a:pt x="2389508" y="83026"/>
                      <a:pt x="2386365" y="104362"/>
                      <a:pt x="2386365" y="131413"/>
                    </a:cubicBezTo>
                    <a:cubicBezTo>
                      <a:pt x="2385564" y="144226"/>
                      <a:pt x="2387783" y="157048"/>
                      <a:pt x="2392842" y="168847"/>
                    </a:cubicBezTo>
                    <a:cubicBezTo>
                      <a:pt x="2398206" y="180331"/>
                      <a:pt x="2406772" y="190021"/>
                      <a:pt x="2417512" y="196755"/>
                    </a:cubicBezTo>
                    <a:cubicBezTo>
                      <a:pt x="2430122" y="205371"/>
                      <a:pt x="2445220" y="209589"/>
                      <a:pt x="2460470" y="208756"/>
                    </a:cubicBezTo>
                    <a:cubicBezTo>
                      <a:pt x="2486305" y="209223"/>
                      <a:pt x="2510616" y="196565"/>
                      <a:pt x="2525050" y="175133"/>
                    </a:cubicBezTo>
                    <a:close/>
                    <a:moveTo>
                      <a:pt x="2709263" y="219234"/>
                    </a:moveTo>
                    <a:cubicBezTo>
                      <a:pt x="2703262" y="219234"/>
                      <a:pt x="2698976" y="218662"/>
                      <a:pt x="2694022" y="218662"/>
                    </a:cubicBezTo>
                    <a:cubicBezTo>
                      <a:pt x="2688725" y="218267"/>
                      <a:pt x="2683408" y="219115"/>
                      <a:pt x="2678497" y="221139"/>
                    </a:cubicBezTo>
                    <a:cubicBezTo>
                      <a:pt x="2680592" y="199994"/>
                      <a:pt x="2681735" y="178467"/>
                      <a:pt x="2681926" y="156369"/>
                    </a:cubicBezTo>
                    <a:cubicBezTo>
                      <a:pt x="2684208" y="132023"/>
                      <a:pt x="2685131" y="107570"/>
                      <a:pt x="2684688" y="83122"/>
                    </a:cubicBezTo>
                    <a:lnTo>
                      <a:pt x="2684688" y="58642"/>
                    </a:lnTo>
                    <a:cubicBezTo>
                      <a:pt x="2684688" y="49117"/>
                      <a:pt x="2684688" y="40354"/>
                      <a:pt x="2684688" y="34925"/>
                    </a:cubicBezTo>
                    <a:cubicBezTo>
                      <a:pt x="2685157" y="30376"/>
                      <a:pt x="2684331" y="25786"/>
                      <a:pt x="2682307" y="21685"/>
                    </a:cubicBezTo>
                    <a:cubicBezTo>
                      <a:pt x="2691070" y="22352"/>
                      <a:pt x="2697070" y="24066"/>
                      <a:pt x="2700119" y="24066"/>
                    </a:cubicBezTo>
                    <a:cubicBezTo>
                      <a:pt x="2703167" y="24066"/>
                      <a:pt x="2709072" y="22352"/>
                      <a:pt x="2715644" y="21685"/>
                    </a:cubicBezTo>
                    <a:cubicBezTo>
                      <a:pt x="2730885" y="34068"/>
                      <a:pt x="2743362" y="46260"/>
                      <a:pt x="2755649" y="57880"/>
                    </a:cubicBezTo>
                    <a:cubicBezTo>
                      <a:pt x="2767936" y="67405"/>
                      <a:pt x="2782986" y="80074"/>
                      <a:pt x="2797560" y="92551"/>
                    </a:cubicBezTo>
                    <a:cubicBezTo>
                      <a:pt x="2811275" y="107125"/>
                      <a:pt x="2826135" y="117126"/>
                      <a:pt x="2835660" y="126365"/>
                    </a:cubicBezTo>
                    <a:cubicBezTo>
                      <a:pt x="2847756" y="135890"/>
                      <a:pt x="2859853" y="147606"/>
                      <a:pt x="2872331" y="159417"/>
                    </a:cubicBezTo>
                    <a:lnTo>
                      <a:pt x="2872331" y="61595"/>
                    </a:lnTo>
                    <a:cubicBezTo>
                      <a:pt x="2872409" y="55490"/>
                      <a:pt x="2871509" y="49413"/>
                      <a:pt x="2869663" y="43593"/>
                    </a:cubicBezTo>
                    <a:cubicBezTo>
                      <a:pt x="2869663" y="36735"/>
                      <a:pt x="2869663" y="30734"/>
                      <a:pt x="2869663" y="27495"/>
                    </a:cubicBezTo>
                    <a:lnTo>
                      <a:pt x="2869663" y="21400"/>
                    </a:lnTo>
                    <a:cubicBezTo>
                      <a:pt x="2876141" y="22067"/>
                      <a:pt x="2882141" y="23781"/>
                      <a:pt x="2885189" y="23781"/>
                    </a:cubicBezTo>
                    <a:cubicBezTo>
                      <a:pt x="2888237" y="23781"/>
                      <a:pt x="2891190" y="22352"/>
                      <a:pt x="2894714" y="22067"/>
                    </a:cubicBezTo>
                    <a:lnTo>
                      <a:pt x="2901191" y="21495"/>
                    </a:lnTo>
                    <a:cubicBezTo>
                      <a:pt x="2901191" y="28448"/>
                      <a:pt x="2901191" y="34068"/>
                      <a:pt x="2901191" y="39021"/>
                    </a:cubicBezTo>
                    <a:cubicBezTo>
                      <a:pt x="2901191" y="52165"/>
                      <a:pt x="2898238" y="64452"/>
                      <a:pt x="2898144" y="74168"/>
                    </a:cubicBezTo>
                    <a:cubicBezTo>
                      <a:pt x="2898144" y="80360"/>
                      <a:pt x="2898144" y="85979"/>
                      <a:pt x="2898144" y="89122"/>
                    </a:cubicBezTo>
                    <a:cubicBezTo>
                      <a:pt x="2898144" y="92266"/>
                      <a:pt x="2898144" y="98647"/>
                      <a:pt x="2898144" y="103791"/>
                    </a:cubicBezTo>
                    <a:cubicBezTo>
                      <a:pt x="2898020" y="108992"/>
                      <a:pt x="2897187" y="114151"/>
                      <a:pt x="2895667" y="119126"/>
                    </a:cubicBezTo>
                    <a:cubicBezTo>
                      <a:pt x="2895667" y="122841"/>
                      <a:pt x="2895667" y="126079"/>
                      <a:pt x="2895667" y="128651"/>
                    </a:cubicBezTo>
                    <a:lnTo>
                      <a:pt x="2895667" y="220377"/>
                    </a:lnTo>
                    <a:cubicBezTo>
                      <a:pt x="2895667" y="220377"/>
                      <a:pt x="2895667" y="218472"/>
                      <a:pt x="2892428" y="218472"/>
                    </a:cubicBezTo>
                    <a:lnTo>
                      <a:pt x="2882903" y="218472"/>
                    </a:lnTo>
                    <a:cubicBezTo>
                      <a:pt x="2877698" y="217954"/>
                      <a:pt x="2872443" y="218672"/>
                      <a:pt x="2867568" y="220567"/>
                    </a:cubicBezTo>
                    <a:cubicBezTo>
                      <a:pt x="2824325" y="177991"/>
                      <a:pt x="2784510" y="143510"/>
                      <a:pt x="2750506" y="113316"/>
                    </a:cubicBezTo>
                    <a:lnTo>
                      <a:pt x="2710786" y="79693"/>
                    </a:lnTo>
                    <a:cubicBezTo>
                      <a:pt x="2710786" y="97981"/>
                      <a:pt x="2710786" y="110458"/>
                      <a:pt x="2710786" y="119412"/>
                    </a:cubicBezTo>
                    <a:lnTo>
                      <a:pt x="2710786" y="144843"/>
                    </a:lnTo>
                    <a:cubicBezTo>
                      <a:pt x="2710786" y="178372"/>
                      <a:pt x="2710786" y="203042"/>
                      <a:pt x="2710786" y="220567"/>
                    </a:cubicBezTo>
                    <a:lnTo>
                      <a:pt x="2710786" y="218662"/>
                    </a:lnTo>
                    <a:close/>
                    <a:moveTo>
                      <a:pt x="3201515" y="65119"/>
                    </a:moveTo>
                    <a:cubicBezTo>
                      <a:pt x="3185989" y="46069"/>
                      <a:pt x="3161605" y="37020"/>
                      <a:pt x="3130839" y="37020"/>
                    </a:cubicBezTo>
                    <a:cubicBezTo>
                      <a:pt x="3103837" y="36185"/>
                      <a:pt x="3077876" y="47470"/>
                      <a:pt x="3060069" y="67786"/>
                    </a:cubicBezTo>
                    <a:cubicBezTo>
                      <a:pt x="3047211" y="84744"/>
                      <a:pt x="3040494" y="105566"/>
                      <a:pt x="3041019" y="126841"/>
                    </a:cubicBezTo>
                    <a:cubicBezTo>
                      <a:pt x="3041437" y="139232"/>
                      <a:pt x="3043683" y="151493"/>
                      <a:pt x="3047686" y="163227"/>
                    </a:cubicBezTo>
                    <a:cubicBezTo>
                      <a:pt x="3053191" y="174681"/>
                      <a:pt x="3061557" y="184523"/>
                      <a:pt x="3071975" y="191802"/>
                    </a:cubicBezTo>
                    <a:cubicBezTo>
                      <a:pt x="3076893" y="196613"/>
                      <a:pt x="3083247" y="199690"/>
                      <a:pt x="3090073" y="200564"/>
                    </a:cubicBezTo>
                    <a:cubicBezTo>
                      <a:pt x="3096085" y="203510"/>
                      <a:pt x="3102507" y="205533"/>
                      <a:pt x="3109123" y="206565"/>
                    </a:cubicBezTo>
                    <a:cubicBezTo>
                      <a:pt x="3118171" y="206566"/>
                      <a:pt x="3124362" y="207232"/>
                      <a:pt x="3127601" y="207232"/>
                    </a:cubicBezTo>
                    <a:cubicBezTo>
                      <a:pt x="3133792" y="207232"/>
                      <a:pt x="3142841" y="206661"/>
                      <a:pt x="3152175" y="206375"/>
                    </a:cubicBezTo>
                    <a:cubicBezTo>
                      <a:pt x="3155291" y="206201"/>
                      <a:pt x="3158338" y="205390"/>
                      <a:pt x="3161129" y="203994"/>
                    </a:cubicBezTo>
                    <a:cubicBezTo>
                      <a:pt x="3164367" y="203994"/>
                      <a:pt x="3167225" y="203422"/>
                      <a:pt x="3167415" y="203327"/>
                    </a:cubicBezTo>
                    <a:cubicBezTo>
                      <a:pt x="3167606" y="203232"/>
                      <a:pt x="3167415" y="201041"/>
                      <a:pt x="3167415" y="200565"/>
                    </a:cubicBezTo>
                    <a:cubicBezTo>
                      <a:pt x="3167415" y="200088"/>
                      <a:pt x="3167415" y="200565"/>
                      <a:pt x="3167415" y="200565"/>
                    </a:cubicBezTo>
                    <a:lnTo>
                      <a:pt x="3167415" y="176753"/>
                    </a:lnTo>
                    <a:cubicBezTo>
                      <a:pt x="3167542" y="162094"/>
                      <a:pt x="3166555" y="147447"/>
                      <a:pt x="3164462" y="132938"/>
                    </a:cubicBezTo>
                    <a:cubicBezTo>
                      <a:pt x="3173987" y="132937"/>
                      <a:pt x="3182750" y="133509"/>
                      <a:pt x="3191990" y="133509"/>
                    </a:cubicBezTo>
                    <a:cubicBezTo>
                      <a:pt x="3201229" y="133509"/>
                      <a:pt x="3210564" y="133509"/>
                      <a:pt x="3219993" y="132937"/>
                    </a:cubicBezTo>
                    <a:cubicBezTo>
                      <a:pt x="3219993" y="145606"/>
                      <a:pt x="3219326" y="162846"/>
                      <a:pt x="3219326" y="179515"/>
                    </a:cubicBezTo>
                    <a:cubicBezTo>
                      <a:pt x="3219326" y="188087"/>
                      <a:pt x="3219326" y="197802"/>
                      <a:pt x="3219326" y="212852"/>
                    </a:cubicBezTo>
                    <a:cubicBezTo>
                      <a:pt x="3188168" y="220681"/>
                      <a:pt x="3156201" y="224837"/>
                      <a:pt x="3124076" y="225234"/>
                    </a:cubicBezTo>
                    <a:cubicBezTo>
                      <a:pt x="3106318" y="225113"/>
                      <a:pt x="3088626" y="223069"/>
                      <a:pt x="3071308" y="219138"/>
                    </a:cubicBezTo>
                    <a:cubicBezTo>
                      <a:pt x="3054738" y="216557"/>
                      <a:pt x="3038973" y="210238"/>
                      <a:pt x="3025207" y="200660"/>
                    </a:cubicBezTo>
                    <a:cubicBezTo>
                      <a:pt x="3011679" y="194050"/>
                      <a:pt x="3000604" y="183308"/>
                      <a:pt x="2993584" y="169990"/>
                    </a:cubicBezTo>
                    <a:cubicBezTo>
                      <a:pt x="2985504" y="156839"/>
                      <a:pt x="2981802" y="141466"/>
                      <a:pt x="2983011" y="126079"/>
                    </a:cubicBezTo>
                    <a:cubicBezTo>
                      <a:pt x="2982673" y="110161"/>
                      <a:pt x="2985929" y="94370"/>
                      <a:pt x="2992536" y="79883"/>
                    </a:cubicBezTo>
                    <a:cubicBezTo>
                      <a:pt x="3000982" y="66237"/>
                      <a:pt x="3012372" y="54651"/>
                      <a:pt x="3025874" y="45974"/>
                    </a:cubicBezTo>
                    <a:cubicBezTo>
                      <a:pt x="3039780" y="36416"/>
                      <a:pt x="3055559" y="29923"/>
                      <a:pt x="3072165" y="26924"/>
                    </a:cubicBezTo>
                    <a:cubicBezTo>
                      <a:pt x="3091128" y="21381"/>
                      <a:pt x="3110796" y="18622"/>
                      <a:pt x="3130553" y="18733"/>
                    </a:cubicBezTo>
                    <a:cubicBezTo>
                      <a:pt x="3160136" y="18342"/>
                      <a:pt x="3189431" y="24592"/>
                      <a:pt x="3216278" y="37021"/>
                    </a:cubicBezTo>
                    <a:cubicBezTo>
                      <a:pt x="3211363" y="45704"/>
                      <a:pt x="3208131" y="55237"/>
                      <a:pt x="3206753" y="65120"/>
                    </a:cubicBezTo>
                    <a:close/>
                    <a:moveTo>
                      <a:pt x="3629092" y="65119"/>
                    </a:moveTo>
                    <a:cubicBezTo>
                      <a:pt x="3629092" y="68167"/>
                      <a:pt x="3629092" y="71977"/>
                      <a:pt x="3629092" y="78168"/>
                    </a:cubicBezTo>
                    <a:lnTo>
                      <a:pt x="3629092" y="93027"/>
                    </a:lnTo>
                    <a:cubicBezTo>
                      <a:pt x="3629092" y="96457"/>
                      <a:pt x="3629092" y="102552"/>
                      <a:pt x="3629092" y="108839"/>
                    </a:cubicBezTo>
                    <a:cubicBezTo>
                      <a:pt x="3629092" y="117126"/>
                      <a:pt x="3629092" y="121222"/>
                      <a:pt x="3629092" y="126079"/>
                    </a:cubicBezTo>
                    <a:cubicBezTo>
                      <a:pt x="3629818" y="143340"/>
                      <a:pt x="3626830" y="160556"/>
                      <a:pt x="3620329" y="176562"/>
                    </a:cubicBezTo>
                    <a:cubicBezTo>
                      <a:pt x="3615284" y="191533"/>
                      <a:pt x="3604041" y="203609"/>
                      <a:pt x="3589468" y="209709"/>
                    </a:cubicBezTo>
                    <a:cubicBezTo>
                      <a:pt x="3568325" y="220320"/>
                      <a:pt x="3544804" y="225306"/>
                      <a:pt x="3521174" y="224187"/>
                    </a:cubicBezTo>
                    <a:cubicBezTo>
                      <a:pt x="3506594" y="224028"/>
                      <a:pt x="3492082" y="222174"/>
                      <a:pt x="3477931" y="218662"/>
                    </a:cubicBezTo>
                    <a:cubicBezTo>
                      <a:pt x="3464470" y="217029"/>
                      <a:pt x="3451717" y="211723"/>
                      <a:pt x="3441069" y="203327"/>
                    </a:cubicBezTo>
                    <a:cubicBezTo>
                      <a:pt x="3430714" y="196632"/>
                      <a:pt x="3423030" y="186522"/>
                      <a:pt x="3419352" y="174752"/>
                    </a:cubicBezTo>
                    <a:cubicBezTo>
                      <a:pt x="3416731" y="170060"/>
                      <a:pt x="3415664" y="164658"/>
                      <a:pt x="3416304" y="159322"/>
                    </a:cubicBezTo>
                    <a:cubicBezTo>
                      <a:pt x="3413511" y="152747"/>
                      <a:pt x="3412556" y="145537"/>
                      <a:pt x="3413542" y="138462"/>
                    </a:cubicBezTo>
                    <a:cubicBezTo>
                      <a:pt x="3413541" y="132366"/>
                      <a:pt x="3413541" y="126175"/>
                      <a:pt x="3413541" y="119412"/>
                    </a:cubicBezTo>
                    <a:lnTo>
                      <a:pt x="3413541" y="67024"/>
                    </a:lnTo>
                    <a:cubicBezTo>
                      <a:pt x="3413541" y="63691"/>
                      <a:pt x="3413541" y="57499"/>
                      <a:pt x="3413541" y="51022"/>
                    </a:cubicBezTo>
                    <a:lnTo>
                      <a:pt x="3413541" y="33687"/>
                    </a:lnTo>
                    <a:cubicBezTo>
                      <a:pt x="3413541" y="33687"/>
                      <a:pt x="3413541" y="30543"/>
                      <a:pt x="3413541" y="27495"/>
                    </a:cubicBezTo>
                    <a:lnTo>
                      <a:pt x="3413541" y="21304"/>
                    </a:lnTo>
                    <a:cubicBezTo>
                      <a:pt x="3426114" y="21971"/>
                      <a:pt x="3438021" y="23686"/>
                      <a:pt x="3442116" y="23686"/>
                    </a:cubicBezTo>
                    <a:cubicBezTo>
                      <a:pt x="3448212" y="23686"/>
                      <a:pt x="3459547" y="21971"/>
                      <a:pt x="3472406" y="21304"/>
                    </a:cubicBezTo>
                    <a:cubicBezTo>
                      <a:pt x="3472406" y="22067"/>
                      <a:pt x="3472406" y="24733"/>
                      <a:pt x="3472406" y="27972"/>
                    </a:cubicBezTo>
                    <a:cubicBezTo>
                      <a:pt x="3470505" y="30332"/>
                      <a:pt x="3469584" y="33333"/>
                      <a:pt x="3469834" y="36354"/>
                    </a:cubicBezTo>
                    <a:cubicBezTo>
                      <a:pt x="3469834" y="61214"/>
                      <a:pt x="3466881" y="83122"/>
                      <a:pt x="3466881" y="104172"/>
                    </a:cubicBezTo>
                    <a:cubicBezTo>
                      <a:pt x="3466881" y="129604"/>
                      <a:pt x="3469453" y="147891"/>
                      <a:pt x="3469738" y="159036"/>
                    </a:cubicBezTo>
                    <a:cubicBezTo>
                      <a:pt x="3472155" y="165265"/>
                      <a:pt x="3474221" y="171625"/>
                      <a:pt x="3475930" y="178086"/>
                    </a:cubicBezTo>
                    <a:cubicBezTo>
                      <a:pt x="3479197" y="183124"/>
                      <a:pt x="3483400" y="187489"/>
                      <a:pt x="3488312" y="190944"/>
                    </a:cubicBezTo>
                    <a:cubicBezTo>
                      <a:pt x="3500531" y="200336"/>
                      <a:pt x="3515575" y="205305"/>
                      <a:pt x="3530984" y="205041"/>
                    </a:cubicBezTo>
                    <a:cubicBezTo>
                      <a:pt x="3544683" y="204438"/>
                      <a:pt x="3558179" y="201507"/>
                      <a:pt x="3570894" y="196373"/>
                    </a:cubicBezTo>
                    <a:cubicBezTo>
                      <a:pt x="3581332" y="189509"/>
                      <a:pt x="3589775" y="180015"/>
                      <a:pt x="3595373" y="168846"/>
                    </a:cubicBezTo>
                    <a:cubicBezTo>
                      <a:pt x="3600448" y="148979"/>
                      <a:pt x="3602471" y="128457"/>
                      <a:pt x="3601374" y="107981"/>
                    </a:cubicBezTo>
                    <a:cubicBezTo>
                      <a:pt x="3601374" y="69882"/>
                      <a:pt x="3598897" y="40259"/>
                      <a:pt x="3598612" y="21209"/>
                    </a:cubicBezTo>
                    <a:cubicBezTo>
                      <a:pt x="3605184" y="21876"/>
                      <a:pt x="3611280" y="23590"/>
                      <a:pt x="3614519" y="23590"/>
                    </a:cubicBezTo>
                    <a:cubicBezTo>
                      <a:pt x="3620139" y="23590"/>
                      <a:pt x="3626235" y="21876"/>
                      <a:pt x="3632902" y="21209"/>
                    </a:cubicBezTo>
                    <a:cubicBezTo>
                      <a:pt x="3632902" y="24066"/>
                      <a:pt x="3632902" y="26829"/>
                      <a:pt x="3632902" y="30734"/>
                    </a:cubicBezTo>
                    <a:cubicBezTo>
                      <a:pt x="3632902" y="34639"/>
                      <a:pt x="3632902" y="37497"/>
                      <a:pt x="3632902" y="42450"/>
                    </a:cubicBezTo>
                    <a:cubicBezTo>
                      <a:pt x="3632902" y="47403"/>
                      <a:pt x="3632902" y="49308"/>
                      <a:pt x="3632902" y="51975"/>
                    </a:cubicBezTo>
                    <a:cubicBezTo>
                      <a:pt x="3631656" y="55947"/>
                      <a:pt x="3630794" y="60029"/>
                      <a:pt x="3630330" y="64167"/>
                    </a:cubicBezTo>
                    <a:close/>
                    <a:moveTo>
                      <a:pt x="3760822" y="219710"/>
                    </a:moveTo>
                    <a:cubicBezTo>
                      <a:pt x="3754917" y="219710"/>
                      <a:pt x="3749011" y="219138"/>
                      <a:pt x="3745678" y="219138"/>
                    </a:cubicBezTo>
                    <a:cubicBezTo>
                      <a:pt x="3740349" y="218735"/>
                      <a:pt x="3735000" y="219583"/>
                      <a:pt x="3730057" y="221615"/>
                    </a:cubicBezTo>
                    <a:cubicBezTo>
                      <a:pt x="3730533" y="200470"/>
                      <a:pt x="3733391" y="178943"/>
                      <a:pt x="3733581" y="156845"/>
                    </a:cubicBezTo>
                    <a:cubicBezTo>
                      <a:pt x="3735863" y="132499"/>
                      <a:pt x="3736786" y="108046"/>
                      <a:pt x="3736343" y="83598"/>
                    </a:cubicBezTo>
                    <a:cubicBezTo>
                      <a:pt x="3736344" y="77597"/>
                      <a:pt x="3736344" y="70739"/>
                      <a:pt x="3736344" y="59118"/>
                    </a:cubicBezTo>
                    <a:cubicBezTo>
                      <a:pt x="3736344" y="49593"/>
                      <a:pt x="3734248" y="40831"/>
                      <a:pt x="3734248" y="35401"/>
                    </a:cubicBezTo>
                    <a:cubicBezTo>
                      <a:pt x="3734248" y="29972"/>
                      <a:pt x="3733772" y="25305"/>
                      <a:pt x="3733772" y="22161"/>
                    </a:cubicBezTo>
                    <a:cubicBezTo>
                      <a:pt x="3742725" y="22828"/>
                      <a:pt x="3748631" y="24543"/>
                      <a:pt x="3751774" y="24543"/>
                    </a:cubicBezTo>
                    <a:cubicBezTo>
                      <a:pt x="3754917" y="24543"/>
                      <a:pt x="3758346" y="22828"/>
                      <a:pt x="3767300" y="22161"/>
                    </a:cubicBezTo>
                    <a:cubicBezTo>
                      <a:pt x="3782444" y="34544"/>
                      <a:pt x="3795017" y="46736"/>
                      <a:pt x="3807304" y="58357"/>
                    </a:cubicBezTo>
                    <a:cubicBezTo>
                      <a:pt x="3819592" y="67882"/>
                      <a:pt x="3832165" y="80550"/>
                      <a:pt x="3847500" y="93027"/>
                    </a:cubicBezTo>
                    <a:cubicBezTo>
                      <a:pt x="3862835" y="107601"/>
                      <a:pt x="3877790" y="117602"/>
                      <a:pt x="3887315" y="126842"/>
                    </a:cubicBezTo>
                    <a:cubicBezTo>
                      <a:pt x="3899412" y="136367"/>
                      <a:pt x="3909031" y="148082"/>
                      <a:pt x="3923986" y="159893"/>
                    </a:cubicBezTo>
                    <a:lnTo>
                      <a:pt x="3923986" y="61595"/>
                    </a:lnTo>
                    <a:cubicBezTo>
                      <a:pt x="3923986" y="58071"/>
                      <a:pt x="3921414" y="52070"/>
                      <a:pt x="3921224" y="43593"/>
                    </a:cubicBezTo>
                    <a:cubicBezTo>
                      <a:pt x="3921224" y="36735"/>
                      <a:pt x="3921224" y="30734"/>
                      <a:pt x="3921224" y="27495"/>
                    </a:cubicBezTo>
                    <a:lnTo>
                      <a:pt x="3921224" y="21400"/>
                    </a:lnTo>
                    <a:cubicBezTo>
                      <a:pt x="3927605" y="22067"/>
                      <a:pt x="3933701" y="23781"/>
                      <a:pt x="3936749" y="23781"/>
                    </a:cubicBezTo>
                    <a:cubicBezTo>
                      <a:pt x="3939798" y="23781"/>
                      <a:pt x="3942750" y="22352"/>
                      <a:pt x="3946274" y="22067"/>
                    </a:cubicBezTo>
                    <a:lnTo>
                      <a:pt x="3952751" y="21495"/>
                    </a:lnTo>
                    <a:cubicBezTo>
                      <a:pt x="3952751" y="28448"/>
                      <a:pt x="3952751" y="34068"/>
                      <a:pt x="3952751" y="39021"/>
                    </a:cubicBezTo>
                    <a:cubicBezTo>
                      <a:pt x="3950555" y="50604"/>
                      <a:pt x="3949534" y="62380"/>
                      <a:pt x="3949703" y="74168"/>
                    </a:cubicBezTo>
                    <a:cubicBezTo>
                      <a:pt x="3949703" y="80360"/>
                      <a:pt x="3949703" y="85979"/>
                      <a:pt x="3949703" y="89122"/>
                    </a:cubicBezTo>
                    <a:cubicBezTo>
                      <a:pt x="3949973" y="94144"/>
                      <a:pt x="3949093" y="99161"/>
                      <a:pt x="3947131" y="103791"/>
                    </a:cubicBezTo>
                    <a:cubicBezTo>
                      <a:pt x="3947131" y="108077"/>
                      <a:pt x="3947131" y="113316"/>
                      <a:pt x="3947131" y="119126"/>
                    </a:cubicBezTo>
                    <a:lnTo>
                      <a:pt x="3947131" y="220853"/>
                    </a:lnTo>
                    <a:cubicBezTo>
                      <a:pt x="3947131" y="220853"/>
                      <a:pt x="3947131" y="218948"/>
                      <a:pt x="3943893" y="218948"/>
                    </a:cubicBezTo>
                    <a:lnTo>
                      <a:pt x="3934368" y="218948"/>
                    </a:lnTo>
                    <a:cubicBezTo>
                      <a:pt x="3929131" y="218430"/>
                      <a:pt x="3923846" y="219148"/>
                      <a:pt x="3918938" y="221043"/>
                    </a:cubicBezTo>
                    <a:cubicBezTo>
                      <a:pt x="3875789" y="178467"/>
                      <a:pt x="3835975" y="143986"/>
                      <a:pt x="3799494" y="113792"/>
                    </a:cubicBezTo>
                    <a:lnTo>
                      <a:pt x="3762251" y="80169"/>
                    </a:lnTo>
                    <a:cubicBezTo>
                      <a:pt x="3762251" y="98457"/>
                      <a:pt x="3762251" y="110934"/>
                      <a:pt x="3762251" y="119888"/>
                    </a:cubicBezTo>
                    <a:lnTo>
                      <a:pt x="3762251" y="145320"/>
                    </a:lnTo>
                    <a:cubicBezTo>
                      <a:pt x="3762251" y="178848"/>
                      <a:pt x="3762251" y="203518"/>
                      <a:pt x="3762251" y="221043"/>
                    </a:cubicBezTo>
                    <a:lnTo>
                      <a:pt x="3762251" y="219138"/>
                    </a:lnTo>
                    <a:close/>
                    <a:moveTo>
                      <a:pt x="4102675" y="61881"/>
                    </a:moveTo>
                    <a:cubicBezTo>
                      <a:pt x="4102675" y="68072"/>
                      <a:pt x="4102675" y="77025"/>
                      <a:pt x="4102675" y="89122"/>
                    </a:cubicBezTo>
                    <a:cubicBezTo>
                      <a:pt x="4102675" y="101219"/>
                      <a:pt x="4102675" y="109029"/>
                      <a:pt x="4102675" y="117697"/>
                    </a:cubicBezTo>
                    <a:cubicBezTo>
                      <a:pt x="4102675" y="126365"/>
                      <a:pt x="4102675" y="136176"/>
                      <a:pt x="4102675" y="148844"/>
                    </a:cubicBezTo>
                    <a:cubicBezTo>
                      <a:pt x="4102675" y="161512"/>
                      <a:pt x="4102675" y="170561"/>
                      <a:pt x="4102675" y="178943"/>
                    </a:cubicBezTo>
                    <a:cubicBezTo>
                      <a:pt x="4102607" y="186211"/>
                      <a:pt x="4103537" y="193454"/>
                      <a:pt x="4105437" y="200470"/>
                    </a:cubicBezTo>
                    <a:cubicBezTo>
                      <a:pt x="4105437" y="209995"/>
                      <a:pt x="4105437" y="216091"/>
                      <a:pt x="4105437" y="221710"/>
                    </a:cubicBezTo>
                    <a:cubicBezTo>
                      <a:pt x="4101260" y="220785"/>
                      <a:pt x="4097029" y="220117"/>
                      <a:pt x="4092769" y="219710"/>
                    </a:cubicBezTo>
                    <a:cubicBezTo>
                      <a:pt x="4084101" y="219710"/>
                      <a:pt x="4080767" y="219234"/>
                      <a:pt x="4077719" y="219234"/>
                    </a:cubicBezTo>
                    <a:cubicBezTo>
                      <a:pt x="4067341" y="218909"/>
                      <a:pt x="4056958" y="219740"/>
                      <a:pt x="4046763" y="221710"/>
                    </a:cubicBezTo>
                    <a:cubicBezTo>
                      <a:pt x="4049906" y="189040"/>
                      <a:pt x="4050192" y="154464"/>
                      <a:pt x="4050192" y="114459"/>
                    </a:cubicBezTo>
                    <a:lnTo>
                      <a:pt x="4050192" y="99124"/>
                    </a:lnTo>
                    <a:cubicBezTo>
                      <a:pt x="4050192" y="92932"/>
                      <a:pt x="4050192" y="86360"/>
                      <a:pt x="4050192" y="78073"/>
                    </a:cubicBezTo>
                    <a:cubicBezTo>
                      <a:pt x="4050192" y="71406"/>
                      <a:pt x="4050192" y="65405"/>
                      <a:pt x="4050192" y="62166"/>
                    </a:cubicBezTo>
                    <a:cubicBezTo>
                      <a:pt x="4050192" y="44259"/>
                      <a:pt x="4047430" y="31496"/>
                      <a:pt x="4047239" y="22257"/>
                    </a:cubicBezTo>
                    <a:cubicBezTo>
                      <a:pt x="4062384" y="22924"/>
                      <a:pt x="4071719" y="24638"/>
                      <a:pt x="4077719" y="24638"/>
                    </a:cubicBezTo>
                    <a:cubicBezTo>
                      <a:pt x="4081244" y="24638"/>
                      <a:pt x="4092960" y="22924"/>
                      <a:pt x="4105627" y="22257"/>
                    </a:cubicBezTo>
                    <a:cubicBezTo>
                      <a:pt x="4105627" y="40164"/>
                      <a:pt x="4102675" y="52927"/>
                      <a:pt x="4102675" y="61976"/>
                    </a:cubicBezTo>
                    <a:close/>
                    <a:moveTo>
                      <a:pt x="4312225" y="221615"/>
                    </a:moveTo>
                    <a:cubicBezTo>
                      <a:pt x="4310219" y="220528"/>
                      <a:pt x="4308018" y="219849"/>
                      <a:pt x="4305748" y="219614"/>
                    </a:cubicBezTo>
                    <a:cubicBezTo>
                      <a:pt x="4302605" y="219615"/>
                      <a:pt x="4299556" y="219138"/>
                      <a:pt x="4296699" y="219138"/>
                    </a:cubicBezTo>
                    <a:cubicBezTo>
                      <a:pt x="4291411" y="218934"/>
                      <a:pt x="4286135" y="219775"/>
                      <a:pt x="4281173" y="221615"/>
                    </a:cubicBezTo>
                    <a:cubicBezTo>
                      <a:pt x="4267545" y="188201"/>
                      <a:pt x="4252189" y="155518"/>
                      <a:pt x="4235167" y="123698"/>
                    </a:cubicBezTo>
                    <a:cubicBezTo>
                      <a:pt x="4219547" y="89789"/>
                      <a:pt x="4201354" y="55976"/>
                      <a:pt x="4185733" y="22161"/>
                    </a:cubicBezTo>
                    <a:cubicBezTo>
                      <a:pt x="4201068" y="22828"/>
                      <a:pt x="4210498" y="24543"/>
                      <a:pt x="4216594" y="24543"/>
                    </a:cubicBezTo>
                    <a:cubicBezTo>
                      <a:pt x="4222690" y="24543"/>
                      <a:pt x="4234691" y="22828"/>
                      <a:pt x="4247455" y="22161"/>
                    </a:cubicBezTo>
                    <a:cubicBezTo>
                      <a:pt x="4253551" y="37497"/>
                      <a:pt x="4259647" y="52737"/>
                      <a:pt x="4265838" y="65977"/>
                    </a:cubicBezTo>
                    <a:cubicBezTo>
                      <a:pt x="4272125" y="81121"/>
                      <a:pt x="4281079" y="98933"/>
                      <a:pt x="4290222" y="117507"/>
                    </a:cubicBezTo>
                    <a:cubicBezTo>
                      <a:pt x="4299366" y="136081"/>
                      <a:pt x="4305843" y="153702"/>
                      <a:pt x="4311939" y="166751"/>
                    </a:cubicBezTo>
                    <a:cubicBezTo>
                      <a:pt x="4339657" y="112077"/>
                      <a:pt x="4361374" y="64929"/>
                      <a:pt x="4379567" y="22161"/>
                    </a:cubicBezTo>
                    <a:lnTo>
                      <a:pt x="4382519" y="22161"/>
                    </a:lnTo>
                    <a:cubicBezTo>
                      <a:pt x="4382519" y="22161"/>
                      <a:pt x="4382519" y="22161"/>
                      <a:pt x="4382519" y="22161"/>
                    </a:cubicBezTo>
                    <a:cubicBezTo>
                      <a:pt x="4394902" y="22161"/>
                      <a:pt x="4406618" y="22161"/>
                      <a:pt x="4412809" y="22161"/>
                    </a:cubicBezTo>
                    <a:cubicBezTo>
                      <a:pt x="4403284" y="40545"/>
                      <a:pt x="4391473" y="62166"/>
                      <a:pt x="4376423" y="88836"/>
                    </a:cubicBezTo>
                    <a:cubicBezTo>
                      <a:pt x="4363946" y="114078"/>
                      <a:pt x="4351659" y="138557"/>
                      <a:pt x="4342229" y="160179"/>
                    </a:cubicBezTo>
                    <a:cubicBezTo>
                      <a:pt x="4330132" y="181800"/>
                      <a:pt x="4320893" y="202756"/>
                      <a:pt x="4311939" y="221329"/>
                    </a:cubicBezTo>
                    <a:close/>
                    <a:moveTo>
                      <a:pt x="4481198" y="22161"/>
                    </a:moveTo>
                    <a:cubicBezTo>
                      <a:pt x="4487390" y="22161"/>
                      <a:pt x="4496534" y="22161"/>
                      <a:pt x="4508821" y="22733"/>
                    </a:cubicBezTo>
                    <a:cubicBezTo>
                      <a:pt x="4521108" y="23304"/>
                      <a:pt x="4530348" y="24543"/>
                      <a:pt x="4539301" y="24543"/>
                    </a:cubicBezTo>
                    <a:cubicBezTo>
                      <a:pt x="4551588" y="24543"/>
                      <a:pt x="4564257" y="23114"/>
                      <a:pt x="4582354" y="22828"/>
                    </a:cubicBezTo>
                    <a:cubicBezTo>
                      <a:pt x="4597975" y="22828"/>
                      <a:pt x="4610357" y="22257"/>
                      <a:pt x="4619501" y="22257"/>
                    </a:cubicBezTo>
                    <a:cubicBezTo>
                      <a:pt x="4619501" y="28162"/>
                      <a:pt x="4619501" y="34449"/>
                      <a:pt x="4619501" y="43783"/>
                    </a:cubicBezTo>
                    <a:cubicBezTo>
                      <a:pt x="4619501" y="46069"/>
                      <a:pt x="4619501" y="46641"/>
                      <a:pt x="4619501" y="47307"/>
                    </a:cubicBezTo>
                    <a:cubicBezTo>
                      <a:pt x="4585497" y="46069"/>
                      <a:pt x="4557875" y="43783"/>
                      <a:pt x="4539206" y="43783"/>
                    </a:cubicBezTo>
                    <a:cubicBezTo>
                      <a:pt x="4536832" y="53823"/>
                      <a:pt x="4535933" y="64155"/>
                      <a:pt x="4536539" y="74454"/>
                    </a:cubicBezTo>
                    <a:lnTo>
                      <a:pt x="4536539" y="89979"/>
                    </a:lnTo>
                    <a:cubicBezTo>
                      <a:pt x="4536539" y="96933"/>
                      <a:pt x="4536539" y="102648"/>
                      <a:pt x="4536539" y="107601"/>
                    </a:cubicBezTo>
                    <a:lnTo>
                      <a:pt x="4619406" y="105029"/>
                    </a:lnTo>
                    <a:cubicBezTo>
                      <a:pt x="4617360" y="108897"/>
                      <a:pt x="4616344" y="113227"/>
                      <a:pt x="4616453" y="117602"/>
                    </a:cubicBezTo>
                    <a:cubicBezTo>
                      <a:pt x="4616369" y="121792"/>
                      <a:pt x="4617387" y="125931"/>
                      <a:pt x="4619406" y="129604"/>
                    </a:cubicBezTo>
                    <a:cubicBezTo>
                      <a:pt x="4597982" y="127448"/>
                      <a:pt x="4576453" y="126494"/>
                      <a:pt x="4554922" y="126746"/>
                    </a:cubicBezTo>
                    <a:lnTo>
                      <a:pt x="4535586" y="126746"/>
                    </a:lnTo>
                    <a:lnTo>
                      <a:pt x="4535586" y="200565"/>
                    </a:lnTo>
                    <a:cubicBezTo>
                      <a:pt x="4557208" y="200565"/>
                      <a:pt x="4584926" y="198279"/>
                      <a:pt x="4618644" y="195136"/>
                    </a:cubicBezTo>
                    <a:cubicBezTo>
                      <a:pt x="4618644" y="200660"/>
                      <a:pt x="4618644" y="207327"/>
                      <a:pt x="4618644" y="218472"/>
                    </a:cubicBezTo>
                    <a:cubicBezTo>
                      <a:pt x="4618746" y="219549"/>
                      <a:pt x="4618746" y="220634"/>
                      <a:pt x="4618644" y="221711"/>
                    </a:cubicBezTo>
                    <a:cubicBezTo>
                      <a:pt x="4612358" y="221710"/>
                      <a:pt x="4600261" y="219805"/>
                      <a:pt x="4587593" y="219615"/>
                    </a:cubicBezTo>
                    <a:cubicBezTo>
                      <a:pt x="4572448" y="219615"/>
                      <a:pt x="4560446" y="219615"/>
                      <a:pt x="4554065" y="219615"/>
                    </a:cubicBezTo>
                    <a:lnTo>
                      <a:pt x="4532538" y="219615"/>
                    </a:lnTo>
                    <a:cubicBezTo>
                      <a:pt x="4523013" y="219615"/>
                      <a:pt x="4516917" y="219615"/>
                      <a:pt x="4511107" y="219615"/>
                    </a:cubicBezTo>
                    <a:cubicBezTo>
                      <a:pt x="4500752" y="219584"/>
                      <a:pt x="4490407" y="220284"/>
                      <a:pt x="4480151" y="221710"/>
                    </a:cubicBezTo>
                    <a:cubicBezTo>
                      <a:pt x="4480151" y="219138"/>
                      <a:pt x="4480151" y="216091"/>
                      <a:pt x="4480151" y="212852"/>
                    </a:cubicBezTo>
                    <a:cubicBezTo>
                      <a:pt x="4480151" y="209613"/>
                      <a:pt x="4480151" y="206661"/>
                      <a:pt x="4480151" y="203994"/>
                    </a:cubicBezTo>
                    <a:cubicBezTo>
                      <a:pt x="4480134" y="195415"/>
                      <a:pt x="4481028" y="186858"/>
                      <a:pt x="4482818" y="178467"/>
                    </a:cubicBezTo>
                    <a:cubicBezTo>
                      <a:pt x="4482818" y="166179"/>
                      <a:pt x="4482818" y="157036"/>
                      <a:pt x="4482818" y="150844"/>
                    </a:cubicBezTo>
                    <a:cubicBezTo>
                      <a:pt x="4482818" y="144653"/>
                      <a:pt x="4482818" y="138843"/>
                      <a:pt x="4482818" y="127508"/>
                    </a:cubicBezTo>
                    <a:lnTo>
                      <a:pt x="4482818" y="71977"/>
                    </a:lnTo>
                    <a:cubicBezTo>
                      <a:pt x="4482818" y="68072"/>
                      <a:pt x="4482818" y="59214"/>
                      <a:pt x="4482818" y="49879"/>
                    </a:cubicBezTo>
                    <a:cubicBezTo>
                      <a:pt x="4480808" y="42074"/>
                      <a:pt x="4479879" y="34030"/>
                      <a:pt x="4480056" y="25972"/>
                    </a:cubicBezTo>
                    <a:lnTo>
                      <a:pt x="4480055" y="22257"/>
                    </a:lnTo>
                    <a:close/>
                    <a:moveTo>
                      <a:pt x="4769806" y="145510"/>
                    </a:moveTo>
                    <a:cubicBezTo>
                      <a:pt x="4763900" y="138462"/>
                      <a:pt x="4760281" y="132937"/>
                      <a:pt x="4757900" y="132176"/>
                    </a:cubicBezTo>
                    <a:cubicBezTo>
                      <a:pt x="4757900" y="129889"/>
                      <a:pt x="4757900" y="129699"/>
                      <a:pt x="4754852" y="129699"/>
                    </a:cubicBezTo>
                    <a:cubicBezTo>
                      <a:pt x="4754852" y="129699"/>
                      <a:pt x="4754852" y="129699"/>
                      <a:pt x="4754852" y="132176"/>
                    </a:cubicBezTo>
                    <a:cubicBezTo>
                      <a:pt x="4754852" y="136461"/>
                      <a:pt x="4754852" y="145225"/>
                      <a:pt x="4754852" y="157416"/>
                    </a:cubicBezTo>
                    <a:cubicBezTo>
                      <a:pt x="4754852" y="169609"/>
                      <a:pt x="4754852" y="176466"/>
                      <a:pt x="4754852" y="182182"/>
                    </a:cubicBezTo>
                    <a:lnTo>
                      <a:pt x="4754852" y="191135"/>
                    </a:lnTo>
                    <a:cubicBezTo>
                      <a:pt x="4754805" y="201374"/>
                      <a:pt x="4755827" y="211589"/>
                      <a:pt x="4757900" y="221615"/>
                    </a:cubicBezTo>
                    <a:cubicBezTo>
                      <a:pt x="4754757" y="221615"/>
                      <a:pt x="4748851" y="219710"/>
                      <a:pt x="4742660" y="219615"/>
                    </a:cubicBezTo>
                    <a:cubicBezTo>
                      <a:pt x="4736469" y="219520"/>
                      <a:pt x="4733135" y="219138"/>
                      <a:pt x="4729991" y="219138"/>
                    </a:cubicBezTo>
                    <a:cubicBezTo>
                      <a:pt x="4724276" y="219138"/>
                      <a:pt x="4720466" y="219138"/>
                      <a:pt x="4714751" y="219615"/>
                    </a:cubicBezTo>
                    <a:cubicBezTo>
                      <a:pt x="4709037" y="220091"/>
                      <a:pt x="4702560" y="221520"/>
                      <a:pt x="4699512" y="221615"/>
                    </a:cubicBezTo>
                    <a:lnTo>
                      <a:pt x="4699512" y="209137"/>
                    </a:lnTo>
                    <a:cubicBezTo>
                      <a:pt x="4699512" y="206566"/>
                      <a:pt x="4699512" y="203708"/>
                      <a:pt x="4699512" y="203422"/>
                    </a:cubicBezTo>
                    <a:cubicBezTo>
                      <a:pt x="4699512" y="200660"/>
                      <a:pt x="4702083" y="199898"/>
                      <a:pt x="4702178" y="197136"/>
                    </a:cubicBezTo>
                    <a:cubicBezTo>
                      <a:pt x="4702178" y="184563"/>
                      <a:pt x="4702178" y="164179"/>
                      <a:pt x="4702178" y="139033"/>
                    </a:cubicBezTo>
                    <a:lnTo>
                      <a:pt x="4702178" y="113792"/>
                    </a:lnTo>
                    <a:cubicBezTo>
                      <a:pt x="4702178" y="101886"/>
                      <a:pt x="4702178" y="92837"/>
                      <a:pt x="4702178" y="86741"/>
                    </a:cubicBezTo>
                    <a:cubicBezTo>
                      <a:pt x="4702178" y="72073"/>
                      <a:pt x="4702178" y="52261"/>
                      <a:pt x="4699321" y="22161"/>
                    </a:cubicBezTo>
                    <a:lnTo>
                      <a:pt x="4723896" y="22161"/>
                    </a:lnTo>
                    <a:lnTo>
                      <a:pt x="4751232" y="22161"/>
                    </a:lnTo>
                    <a:lnTo>
                      <a:pt x="4775997" y="22161"/>
                    </a:lnTo>
                    <a:cubicBezTo>
                      <a:pt x="4795655" y="21278"/>
                      <a:pt x="4815334" y="23333"/>
                      <a:pt x="4834385" y="28257"/>
                    </a:cubicBezTo>
                    <a:cubicBezTo>
                      <a:pt x="4852862" y="34421"/>
                      <a:pt x="4865302" y="51738"/>
                      <a:pt x="4865246" y="71215"/>
                    </a:cubicBezTo>
                    <a:cubicBezTo>
                      <a:pt x="4866013" y="84330"/>
                      <a:pt x="4860322" y="96991"/>
                      <a:pt x="4850007" y="105124"/>
                    </a:cubicBezTo>
                    <a:cubicBezTo>
                      <a:pt x="4838868" y="115302"/>
                      <a:pt x="4824801" y="121702"/>
                      <a:pt x="4809811" y="123412"/>
                    </a:cubicBezTo>
                    <a:cubicBezTo>
                      <a:pt x="4819336" y="135985"/>
                      <a:pt x="4840482" y="163608"/>
                      <a:pt x="4874200" y="203899"/>
                    </a:cubicBezTo>
                    <a:lnTo>
                      <a:pt x="4886582" y="221615"/>
                    </a:lnTo>
                    <a:cubicBezTo>
                      <a:pt x="4883439" y="221615"/>
                      <a:pt x="4877057" y="219710"/>
                      <a:pt x="4871056" y="219615"/>
                    </a:cubicBezTo>
                    <a:lnTo>
                      <a:pt x="4852959" y="219138"/>
                    </a:lnTo>
                    <a:cubicBezTo>
                      <a:pt x="4842552" y="218924"/>
                      <a:pt x="4832150" y="219754"/>
                      <a:pt x="4821908" y="221615"/>
                    </a:cubicBezTo>
                    <a:lnTo>
                      <a:pt x="4779141" y="161036"/>
                    </a:lnTo>
                    <a:lnTo>
                      <a:pt x="4769616" y="145510"/>
                    </a:lnTo>
                    <a:close/>
                    <a:moveTo>
                      <a:pt x="4754661" y="72834"/>
                    </a:moveTo>
                    <a:lnTo>
                      <a:pt x="4754661" y="95219"/>
                    </a:lnTo>
                    <a:cubicBezTo>
                      <a:pt x="4754661" y="104744"/>
                      <a:pt x="4754661" y="110934"/>
                      <a:pt x="4754661" y="116650"/>
                    </a:cubicBezTo>
                    <a:cubicBezTo>
                      <a:pt x="4769609" y="117814"/>
                      <a:pt x="4784565" y="114498"/>
                      <a:pt x="4797619" y="107125"/>
                    </a:cubicBezTo>
                    <a:cubicBezTo>
                      <a:pt x="4806708" y="98818"/>
                      <a:pt x="4811334" y="86704"/>
                      <a:pt x="4810097" y="74454"/>
                    </a:cubicBezTo>
                    <a:cubicBezTo>
                      <a:pt x="4810097" y="70168"/>
                      <a:pt x="4810097" y="64929"/>
                      <a:pt x="4810097" y="59500"/>
                    </a:cubicBezTo>
                    <a:cubicBezTo>
                      <a:pt x="4807524" y="54964"/>
                      <a:pt x="4804560" y="50661"/>
                      <a:pt x="4801239" y="46641"/>
                    </a:cubicBezTo>
                    <a:cubicBezTo>
                      <a:pt x="4797668" y="43627"/>
                      <a:pt x="4793471" y="41447"/>
                      <a:pt x="4788952" y="40260"/>
                    </a:cubicBezTo>
                    <a:cubicBezTo>
                      <a:pt x="4785618" y="40259"/>
                      <a:pt x="4779426" y="39497"/>
                      <a:pt x="4773425" y="39497"/>
                    </a:cubicBezTo>
                    <a:lnTo>
                      <a:pt x="4755042" y="39497"/>
                    </a:lnTo>
                    <a:lnTo>
                      <a:pt x="4755042" y="73311"/>
                    </a:lnTo>
                    <a:close/>
                    <a:moveTo>
                      <a:pt x="5071272" y="61310"/>
                    </a:moveTo>
                    <a:cubicBezTo>
                      <a:pt x="5063319" y="45204"/>
                      <a:pt x="5046425" y="35497"/>
                      <a:pt x="5028505" y="36735"/>
                    </a:cubicBezTo>
                    <a:cubicBezTo>
                      <a:pt x="5018785" y="36230"/>
                      <a:pt x="5009127" y="38545"/>
                      <a:pt x="5000692" y="43402"/>
                    </a:cubicBezTo>
                    <a:cubicBezTo>
                      <a:pt x="4994454" y="48543"/>
                      <a:pt x="4990939" y="56277"/>
                      <a:pt x="4991167" y="64358"/>
                    </a:cubicBezTo>
                    <a:cubicBezTo>
                      <a:pt x="4991566" y="71433"/>
                      <a:pt x="4995048" y="77979"/>
                      <a:pt x="5000692" y="82265"/>
                    </a:cubicBezTo>
                    <a:cubicBezTo>
                      <a:pt x="5009646" y="86074"/>
                      <a:pt x="5019742" y="91789"/>
                      <a:pt x="5034696" y="98361"/>
                    </a:cubicBezTo>
                    <a:cubicBezTo>
                      <a:pt x="5048499" y="103041"/>
                      <a:pt x="5061753" y="109205"/>
                      <a:pt x="5074225" y="116745"/>
                    </a:cubicBezTo>
                    <a:cubicBezTo>
                      <a:pt x="5082266" y="120880"/>
                      <a:pt x="5088897" y="127312"/>
                      <a:pt x="5093275" y="135223"/>
                    </a:cubicBezTo>
                    <a:cubicBezTo>
                      <a:pt x="5097380" y="143610"/>
                      <a:pt x="5099468" y="152841"/>
                      <a:pt x="5099372" y="162179"/>
                    </a:cubicBezTo>
                    <a:cubicBezTo>
                      <a:pt x="5098703" y="171511"/>
                      <a:pt x="5095400" y="180462"/>
                      <a:pt x="5089847" y="187992"/>
                    </a:cubicBezTo>
                    <a:cubicBezTo>
                      <a:pt x="5081136" y="201692"/>
                      <a:pt x="5068093" y="212086"/>
                      <a:pt x="5052794" y="217519"/>
                    </a:cubicBezTo>
                    <a:cubicBezTo>
                      <a:pt x="5036811" y="222089"/>
                      <a:pt x="5020268" y="224397"/>
                      <a:pt x="5003645" y="224377"/>
                    </a:cubicBezTo>
                    <a:cubicBezTo>
                      <a:pt x="4983522" y="224890"/>
                      <a:pt x="4963557" y="220682"/>
                      <a:pt x="4945353" y="212090"/>
                    </a:cubicBezTo>
                    <a:cubicBezTo>
                      <a:pt x="4950037" y="200036"/>
                      <a:pt x="4954043" y="187729"/>
                      <a:pt x="4957354" y="175228"/>
                    </a:cubicBezTo>
                    <a:lnTo>
                      <a:pt x="4963544" y="175228"/>
                    </a:lnTo>
                    <a:cubicBezTo>
                      <a:pt x="4966549" y="185146"/>
                      <a:pt x="4973047" y="193640"/>
                      <a:pt x="4981832" y="199136"/>
                    </a:cubicBezTo>
                    <a:cubicBezTo>
                      <a:pt x="4991419" y="203963"/>
                      <a:pt x="5002060" y="206320"/>
                      <a:pt x="5012789" y="205994"/>
                    </a:cubicBezTo>
                    <a:cubicBezTo>
                      <a:pt x="5023354" y="206018"/>
                      <a:pt x="5033805" y="203810"/>
                      <a:pt x="5043459" y="199517"/>
                    </a:cubicBezTo>
                    <a:cubicBezTo>
                      <a:pt x="5050490" y="194512"/>
                      <a:pt x="5054979" y="186682"/>
                      <a:pt x="5055746" y="178086"/>
                    </a:cubicBezTo>
                    <a:cubicBezTo>
                      <a:pt x="5054848" y="168627"/>
                      <a:pt x="5049168" y="160287"/>
                      <a:pt x="5040696" y="155987"/>
                    </a:cubicBezTo>
                    <a:cubicBezTo>
                      <a:pt x="5028654" y="147367"/>
                      <a:pt x="5015076" y="141127"/>
                      <a:pt x="5000691" y="137604"/>
                    </a:cubicBezTo>
                    <a:cubicBezTo>
                      <a:pt x="4995717" y="134396"/>
                      <a:pt x="4990530" y="131532"/>
                      <a:pt x="4985165" y="129032"/>
                    </a:cubicBezTo>
                    <a:cubicBezTo>
                      <a:pt x="4978975" y="125889"/>
                      <a:pt x="4975641" y="122936"/>
                      <a:pt x="4972784" y="122841"/>
                    </a:cubicBezTo>
                    <a:cubicBezTo>
                      <a:pt x="4964271" y="119632"/>
                      <a:pt x="4957566" y="112892"/>
                      <a:pt x="4954401" y="104362"/>
                    </a:cubicBezTo>
                    <a:cubicBezTo>
                      <a:pt x="4950835" y="96428"/>
                      <a:pt x="4948768" y="87903"/>
                      <a:pt x="4948305" y="79216"/>
                    </a:cubicBezTo>
                    <a:cubicBezTo>
                      <a:pt x="4948142" y="60033"/>
                      <a:pt x="4958787" y="42392"/>
                      <a:pt x="4975832" y="33591"/>
                    </a:cubicBezTo>
                    <a:cubicBezTo>
                      <a:pt x="4983087" y="27828"/>
                      <a:pt x="4991503" y="23702"/>
                      <a:pt x="5000502" y="21495"/>
                    </a:cubicBezTo>
                    <a:cubicBezTo>
                      <a:pt x="5010697" y="19945"/>
                      <a:pt x="5020967" y="18927"/>
                      <a:pt x="5031268" y="18446"/>
                    </a:cubicBezTo>
                    <a:cubicBezTo>
                      <a:pt x="5049529" y="17709"/>
                      <a:pt x="5067654" y="21886"/>
                      <a:pt x="5083750" y="30543"/>
                    </a:cubicBezTo>
                    <a:cubicBezTo>
                      <a:pt x="5083750" y="30543"/>
                      <a:pt x="5086513" y="31020"/>
                      <a:pt x="5086798" y="33020"/>
                    </a:cubicBezTo>
                    <a:cubicBezTo>
                      <a:pt x="5083560" y="40545"/>
                      <a:pt x="5080416" y="51499"/>
                      <a:pt x="5077273" y="615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5C642980-5758-25F9-505F-8FA3FBCDF7D7}"/>
                  </a:ext>
                </a:extLst>
              </p:cNvPr>
              <p:cNvSpPr/>
              <p:nvPr/>
            </p:nvSpPr>
            <p:spPr>
              <a:xfrm>
                <a:off x="9638442" y="4146708"/>
                <a:ext cx="581311" cy="200597"/>
              </a:xfrm>
              <a:custGeom>
                <a:avLst/>
                <a:gdLst>
                  <a:gd name="connsiteX0" fmla="*/ 58265 w 581311"/>
                  <a:gd name="connsiteY0" fmla="*/ 40280 h 200597"/>
                  <a:gd name="connsiteX1" fmla="*/ 55502 w 581311"/>
                  <a:gd name="connsiteY1" fmla="*/ 67522 h 200597"/>
                  <a:gd name="connsiteX2" fmla="*/ 55502 w 581311"/>
                  <a:gd name="connsiteY2" fmla="*/ 96097 h 200597"/>
                  <a:gd name="connsiteX3" fmla="*/ 55502 w 581311"/>
                  <a:gd name="connsiteY3" fmla="*/ 127243 h 200597"/>
                  <a:gd name="connsiteX4" fmla="*/ 58265 w 581311"/>
                  <a:gd name="connsiteY4" fmla="*/ 157342 h 200597"/>
                  <a:gd name="connsiteX5" fmla="*/ 58265 w 581311"/>
                  <a:gd name="connsiteY5" fmla="*/ 178869 h 200597"/>
                  <a:gd name="connsiteX6" fmla="*/ 61122 w 581311"/>
                  <a:gd name="connsiteY6" fmla="*/ 200205 h 200597"/>
                  <a:gd name="connsiteX7" fmla="*/ 45882 w 581311"/>
                  <a:gd name="connsiteY7" fmla="*/ 198110 h 200597"/>
                  <a:gd name="connsiteX8" fmla="*/ 33309 w 581311"/>
                  <a:gd name="connsiteY8" fmla="*/ 197633 h 200597"/>
                  <a:gd name="connsiteX9" fmla="*/ -124 w 581311"/>
                  <a:gd name="connsiteY9" fmla="*/ 200205 h 200597"/>
                  <a:gd name="connsiteX10" fmla="*/ 5782 w 581311"/>
                  <a:gd name="connsiteY10" fmla="*/ 92858 h 200597"/>
                  <a:gd name="connsiteX11" fmla="*/ 5782 w 581311"/>
                  <a:gd name="connsiteY11" fmla="*/ 56473 h 200597"/>
                  <a:gd name="connsiteX12" fmla="*/ 5782 w 581311"/>
                  <a:gd name="connsiteY12" fmla="*/ 40566 h 200597"/>
                  <a:gd name="connsiteX13" fmla="*/ 2829 w 581311"/>
                  <a:gd name="connsiteY13" fmla="*/ 656 h 200597"/>
                  <a:gd name="connsiteX14" fmla="*/ 30832 w 581311"/>
                  <a:gd name="connsiteY14" fmla="*/ 3037 h 200597"/>
                  <a:gd name="connsiteX15" fmla="*/ 61313 w 581311"/>
                  <a:gd name="connsiteY15" fmla="*/ 656 h 200597"/>
                  <a:gd name="connsiteX16" fmla="*/ 58265 w 581311"/>
                  <a:gd name="connsiteY16" fmla="*/ 40375 h 200597"/>
                  <a:gd name="connsiteX17" fmla="*/ 258290 w 581311"/>
                  <a:gd name="connsiteY17" fmla="*/ 43614 h 200597"/>
                  <a:gd name="connsiteX18" fmla="*/ 258290 w 581311"/>
                  <a:gd name="connsiteY18" fmla="*/ 80381 h 200597"/>
                  <a:gd name="connsiteX19" fmla="*/ 255622 w 581311"/>
                  <a:gd name="connsiteY19" fmla="*/ 116766 h 200597"/>
                  <a:gd name="connsiteX20" fmla="*/ 255623 w 581311"/>
                  <a:gd name="connsiteY20" fmla="*/ 135149 h 200597"/>
                  <a:gd name="connsiteX21" fmla="*/ 258290 w 581311"/>
                  <a:gd name="connsiteY21" fmla="*/ 153723 h 200597"/>
                  <a:gd name="connsiteX22" fmla="*/ 258290 w 581311"/>
                  <a:gd name="connsiteY22" fmla="*/ 175916 h 200597"/>
                  <a:gd name="connsiteX23" fmla="*/ 258290 w 581311"/>
                  <a:gd name="connsiteY23" fmla="*/ 200109 h 200597"/>
                  <a:gd name="connsiteX24" fmla="*/ 245621 w 581311"/>
                  <a:gd name="connsiteY24" fmla="*/ 198014 h 200597"/>
                  <a:gd name="connsiteX25" fmla="*/ 230286 w 581311"/>
                  <a:gd name="connsiteY25" fmla="*/ 197538 h 200597"/>
                  <a:gd name="connsiteX26" fmla="*/ 215142 w 581311"/>
                  <a:gd name="connsiteY26" fmla="*/ 198014 h 200597"/>
                  <a:gd name="connsiteX27" fmla="*/ 199806 w 581311"/>
                  <a:gd name="connsiteY27" fmla="*/ 200109 h 200597"/>
                  <a:gd name="connsiteX28" fmla="*/ 199806 w 581311"/>
                  <a:gd name="connsiteY28" fmla="*/ 178869 h 200597"/>
                  <a:gd name="connsiteX29" fmla="*/ 202473 w 581311"/>
                  <a:gd name="connsiteY29" fmla="*/ 157818 h 200597"/>
                  <a:gd name="connsiteX30" fmla="*/ 205426 w 581311"/>
                  <a:gd name="connsiteY30" fmla="*/ 59139 h 200597"/>
                  <a:gd name="connsiteX31" fmla="*/ 202664 w 581311"/>
                  <a:gd name="connsiteY31" fmla="*/ 22182 h 200597"/>
                  <a:gd name="connsiteX32" fmla="*/ 171803 w 581311"/>
                  <a:gd name="connsiteY32" fmla="*/ 24468 h 200597"/>
                  <a:gd name="connsiteX33" fmla="*/ 137799 w 581311"/>
                  <a:gd name="connsiteY33" fmla="*/ 25802 h 200597"/>
                  <a:gd name="connsiteX34" fmla="*/ 137799 w 581311"/>
                  <a:gd name="connsiteY34" fmla="*/ 13800 h 200597"/>
                  <a:gd name="connsiteX35" fmla="*/ 137799 w 581311"/>
                  <a:gd name="connsiteY35" fmla="*/ 3704 h 200597"/>
                  <a:gd name="connsiteX36" fmla="*/ 137799 w 581311"/>
                  <a:gd name="connsiteY36" fmla="*/ 2942 h 200597"/>
                  <a:gd name="connsiteX37" fmla="*/ 137799 w 581311"/>
                  <a:gd name="connsiteY37" fmla="*/ 561 h 200597"/>
                  <a:gd name="connsiteX38" fmla="*/ 162754 w 581311"/>
                  <a:gd name="connsiteY38" fmla="*/ 561 h 200597"/>
                  <a:gd name="connsiteX39" fmla="*/ 230001 w 581311"/>
                  <a:gd name="connsiteY39" fmla="*/ 2466 h 200597"/>
                  <a:gd name="connsiteX40" fmla="*/ 266958 w 581311"/>
                  <a:gd name="connsiteY40" fmla="*/ 2466 h 200597"/>
                  <a:gd name="connsiteX41" fmla="*/ 291913 w 581311"/>
                  <a:gd name="connsiteY41" fmla="*/ 656 h 200597"/>
                  <a:gd name="connsiteX42" fmla="*/ 322393 w 581311"/>
                  <a:gd name="connsiteY42" fmla="*/ 84 h 200597"/>
                  <a:gd name="connsiteX43" fmla="*/ 319536 w 581311"/>
                  <a:gd name="connsiteY43" fmla="*/ 12277 h 200597"/>
                  <a:gd name="connsiteX44" fmla="*/ 322393 w 581311"/>
                  <a:gd name="connsiteY44" fmla="*/ 25326 h 200597"/>
                  <a:gd name="connsiteX45" fmla="*/ 258004 w 581311"/>
                  <a:gd name="connsiteY45" fmla="*/ 21706 h 200597"/>
                  <a:gd name="connsiteX46" fmla="*/ 258004 w 581311"/>
                  <a:gd name="connsiteY46" fmla="*/ 43138 h 200597"/>
                  <a:gd name="connsiteX47" fmla="*/ 408975 w 581311"/>
                  <a:gd name="connsiteY47" fmla="*/ 3323 h 200597"/>
                  <a:gd name="connsiteX48" fmla="*/ 439931 w 581311"/>
                  <a:gd name="connsiteY48" fmla="*/ 942 h 200597"/>
                  <a:gd name="connsiteX49" fmla="*/ 448885 w 581311"/>
                  <a:gd name="connsiteY49" fmla="*/ 13324 h 200597"/>
                  <a:gd name="connsiteX50" fmla="*/ 455266 w 581311"/>
                  <a:gd name="connsiteY50" fmla="*/ 26088 h 200597"/>
                  <a:gd name="connsiteX51" fmla="*/ 473364 w 581311"/>
                  <a:gd name="connsiteY51" fmla="*/ 53329 h 200597"/>
                  <a:gd name="connsiteX52" fmla="*/ 488699 w 581311"/>
                  <a:gd name="connsiteY52" fmla="*/ 80190 h 200597"/>
                  <a:gd name="connsiteX53" fmla="*/ 494986 w 581311"/>
                  <a:gd name="connsiteY53" fmla="*/ 87714 h 200597"/>
                  <a:gd name="connsiteX54" fmla="*/ 494986 w 581311"/>
                  <a:gd name="connsiteY54" fmla="*/ 87714 h 200597"/>
                  <a:gd name="connsiteX55" fmla="*/ 501177 w 581311"/>
                  <a:gd name="connsiteY55" fmla="*/ 83333 h 200597"/>
                  <a:gd name="connsiteX56" fmla="*/ 507273 w 581311"/>
                  <a:gd name="connsiteY56" fmla="*/ 74571 h 200597"/>
                  <a:gd name="connsiteX57" fmla="*/ 528704 w 581311"/>
                  <a:gd name="connsiteY57" fmla="*/ 38756 h 200597"/>
                  <a:gd name="connsiteX58" fmla="*/ 541182 w 581311"/>
                  <a:gd name="connsiteY58" fmla="*/ 16277 h 200597"/>
                  <a:gd name="connsiteX59" fmla="*/ 544516 w 581311"/>
                  <a:gd name="connsiteY59" fmla="*/ 6752 h 200597"/>
                  <a:gd name="connsiteX60" fmla="*/ 550231 w 581311"/>
                  <a:gd name="connsiteY60" fmla="*/ 561 h 200597"/>
                  <a:gd name="connsiteX61" fmla="*/ 550231 w 581311"/>
                  <a:gd name="connsiteY61" fmla="*/ 561 h 200597"/>
                  <a:gd name="connsiteX62" fmla="*/ 553184 w 581311"/>
                  <a:gd name="connsiteY62" fmla="*/ 561 h 200597"/>
                  <a:gd name="connsiteX63" fmla="*/ 565281 w 581311"/>
                  <a:gd name="connsiteY63" fmla="*/ 561 h 200597"/>
                  <a:gd name="connsiteX64" fmla="*/ 581187 w 581311"/>
                  <a:gd name="connsiteY64" fmla="*/ -106 h 200597"/>
                  <a:gd name="connsiteX65" fmla="*/ 546992 w 581311"/>
                  <a:gd name="connsiteY65" fmla="*/ 52091 h 200597"/>
                  <a:gd name="connsiteX66" fmla="*/ 507273 w 581311"/>
                  <a:gd name="connsiteY66" fmla="*/ 110575 h 200597"/>
                  <a:gd name="connsiteX67" fmla="*/ 507273 w 581311"/>
                  <a:gd name="connsiteY67" fmla="*/ 144293 h 200597"/>
                  <a:gd name="connsiteX68" fmla="*/ 510512 w 581311"/>
                  <a:gd name="connsiteY68" fmla="*/ 199443 h 200597"/>
                  <a:gd name="connsiteX69" fmla="*/ 495081 w 581311"/>
                  <a:gd name="connsiteY69" fmla="*/ 197347 h 200597"/>
                  <a:gd name="connsiteX70" fmla="*/ 479650 w 581311"/>
                  <a:gd name="connsiteY70" fmla="*/ 196871 h 200597"/>
                  <a:gd name="connsiteX71" fmla="*/ 448980 w 581311"/>
                  <a:gd name="connsiteY71" fmla="*/ 199443 h 200597"/>
                  <a:gd name="connsiteX72" fmla="*/ 454695 w 581311"/>
                  <a:gd name="connsiteY72" fmla="*/ 132197 h 200597"/>
                  <a:gd name="connsiteX73" fmla="*/ 454695 w 581311"/>
                  <a:gd name="connsiteY73" fmla="*/ 116671 h 200597"/>
                  <a:gd name="connsiteX74" fmla="*/ 433550 w 581311"/>
                  <a:gd name="connsiteY74" fmla="*/ 89048 h 200597"/>
                  <a:gd name="connsiteX75" fmla="*/ 414500 w 581311"/>
                  <a:gd name="connsiteY75" fmla="*/ 60473 h 200597"/>
                  <a:gd name="connsiteX76" fmla="*/ 395450 w 581311"/>
                  <a:gd name="connsiteY76" fmla="*/ 27707 h 200597"/>
                  <a:gd name="connsiteX77" fmla="*/ 376971 w 581311"/>
                  <a:gd name="connsiteY77" fmla="*/ -392 h 200597"/>
                  <a:gd name="connsiteX78" fmla="*/ 407928 w 581311"/>
                  <a:gd name="connsiteY78" fmla="*/ 1989 h 200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81311" h="200597">
                    <a:moveTo>
                      <a:pt x="58265" y="40280"/>
                    </a:moveTo>
                    <a:cubicBezTo>
                      <a:pt x="58401" y="49437"/>
                      <a:pt x="57473" y="58578"/>
                      <a:pt x="55502" y="67522"/>
                    </a:cubicBezTo>
                    <a:cubicBezTo>
                      <a:pt x="55502" y="78189"/>
                      <a:pt x="55502" y="87429"/>
                      <a:pt x="55502" y="96097"/>
                    </a:cubicBezTo>
                    <a:cubicBezTo>
                      <a:pt x="55502" y="104765"/>
                      <a:pt x="55502" y="114575"/>
                      <a:pt x="55502" y="127243"/>
                    </a:cubicBezTo>
                    <a:cubicBezTo>
                      <a:pt x="57511" y="137147"/>
                      <a:pt x="58437" y="147239"/>
                      <a:pt x="58265" y="157342"/>
                    </a:cubicBezTo>
                    <a:cubicBezTo>
                      <a:pt x="58265" y="161057"/>
                      <a:pt x="58265" y="169248"/>
                      <a:pt x="58265" y="178869"/>
                    </a:cubicBezTo>
                    <a:cubicBezTo>
                      <a:pt x="58265" y="188489"/>
                      <a:pt x="61027" y="194490"/>
                      <a:pt x="61122" y="200205"/>
                    </a:cubicBezTo>
                    <a:cubicBezTo>
                      <a:pt x="55982" y="200052"/>
                      <a:pt x="50873" y="199350"/>
                      <a:pt x="45882" y="198110"/>
                    </a:cubicBezTo>
                    <a:lnTo>
                      <a:pt x="33309" y="197633"/>
                    </a:lnTo>
                    <a:cubicBezTo>
                      <a:pt x="22107" y="197396"/>
                      <a:pt x="10910" y="198258"/>
                      <a:pt x="-124" y="200205"/>
                    </a:cubicBezTo>
                    <a:cubicBezTo>
                      <a:pt x="2924" y="167439"/>
                      <a:pt x="5782" y="132863"/>
                      <a:pt x="5782" y="92858"/>
                    </a:cubicBezTo>
                    <a:lnTo>
                      <a:pt x="5782" y="56473"/>
                    </a:lnTo>
                    <a:cubicBezTo>
                      <a:pt x="5782" y="49805"/>
                      <a:pt x="5782" y="43804"/>
                      <a:pt x="5782" y="40566"/>
                    </a:cubicBezTo>
                    <a:cubicBezTo>
                      <a:pt x="3909" y="27343"/>
                      <a:pt x="2923" y="14010"/>
                      <a:pt x="2829" y="656"/>
                    </a:cubicBezTo>
                    <a:cubicBezTo>
                      <a:pt x="15497" y="1323"/>
                      <a:pt x="24832" y="3037"/>
                      <a:pt x="30832" y="3037"/>
                    </a:cubicBezTo>
                    <a:cubicBezTo>
                      <a:pt x="36833" y="3037"/>
                      <a:pt x="46168" y="1323"/>
                      <a:pt x="61313" y="656"/>
                    </a:cubicBezTo>
                    <a:cubicBezTo>
                      <a:pt x="59232" y="13792"/>
                      <a:pt x="58212" y="27075"/>
                      <a:pt x="58265" y="40375"/>
                    </a:cubicBezTo>
                    <a:close/>
                    <a:moveTo>
                      <a:pt x="258290" y="43614"/>
                    </a:moveTo>
                    <a:cubicBezTo>
                      <a:pt x="258290" y="52186"/>
                      <a:pt x="258290" y="62664"/>
                      <a:pt x="258290" y="80381"/>
                    </a:cubicBezTo>
                    <a:cubicBezTo>
                      <a:pt x="256306" y="92404"/>
                      <a:pt x="255414" y="104582"/>
                      <a:pt x="255622" y="116766"/>
                    </a:cubicBezTo>
                    <a:lnTo>
                      <a:pt x="255623" y="135149"/>
                    </a:lnTo>
                    <a:cubicBezTo>
                      <a:pt x="257663" y="141120"/>
                      <a:pt x="258567" y="147420"/>
                      <a:pt x="258290" y="153723"/>
                    </a:cubicBezTo>
                    <a:cubicBezTo>
                      <a:pt x="258290" y="157533"/>
                      <a:pt x="258290" y="166391"/>
                      <a:pt x="258290" y="175916"/>
                    </a:cubicBezTo>
                    <a:cubicBezTo>
                      <a:pt x="258290" y="185441"/>
                      <a:pt x="258290" y="194299"/>
                      <a:pt x="258290" y="200109"/>
                    </a:cubicBezTo>
                    <a:cubicBezTo>
                      <a:pt x="253999" y="199915"/>
                      <a:pt x="249746" y="199211"/>
                      <a:pt x="245621" y="198014"/>
                    </a:cubicBezTo>
                    <a:cubicBezTo>
                      <a:pt x="236858" y="198014"/>
                      <a:pt x="233429" y="197538"/>
                      <a:pt x="230286" y="197538"/>
                    </a:cubicBezTo>
                    <a:cubicBezTo>
                      <a:pt x="227143" y="197538"/>
                      <a:pt x="221332" y="197538"/>
                      <a:pt x="215142" y="198014"/>
                    </a:cubicBezTo>
                    <a:cubicBezTo>
                      <a:pt x="210120" y="199262"/>
                      <a:pt x="204979" y="199965"/>
                      <a:pt x="199806" y="200109"/>
                    </a:cubicBezTo>
                    <a:cubicBezTo>
                      <a:pt x="199806" y="194395"/>
                      <a:pt x="199806" y="188108"/>
                      <a:pt x="199806" y="178869"/>
                    </a:cubicBezTo>
                    <a:cubicBezTo>
                      <a:pt x="201751" y="172027"/>
                      <a:pt x="202650" y="164930"/>
                      <a:pt x="202473" y="157818"/>
                    </a:cubicBezTo>
                    <a:cubicBezTo>
                      <a:pt x="202473" y="117337"/>
                      <a:pt x="205426" y="83619"/>
                      <a:pt x="205426" y="59139"/>
                    </a:cubicBezTo>
                    <a:cubicBezTo>
                      <a:pt x="205426" y="50377"/>
                      <a:pt x="202759" y="38090"/>
                      <a:pt x="202664" y="22182"/>
                    </a:cubicBezTo>
                    <a:cubicBezTo>
                      <a:pt x="192333" y="22142"/>
                      <a:pt x="182015" y="22906"/>
                      <a:pt x="171803" y="24468"/>
                    </a:cubicBezTo>
                    <a:cubicBezTo>
                      <a:pt x="159230" y="25040"/>
                      <a:pt x="147133" y="25231"/>
                      <a:pt x="137799" y="25802"/>
                    </a:cubicBezTo>
                    <a:cubicBezTo>
                      <a:pt x="137799" y="24564"/>
                      <a:pt x="137799" y="19325"/>
                      <a:pt x="137799" y="13800"/>
                    </a:cubicBezTo>
                    <a:cubicBezTo>
                      <a:pt x="137799" y="9800"/>
                      <a:pt x="137799" y="6657"/>
                      <a:pt x="137799" y="3704"/>
                    </a:cubicBezTo>
                    <a:cubicBezTo>
                      <a:pt x="137799" y="3704"/>
                      <a:pt x="137799" y="3704"/>
                      <a:pt x="137799" y="2942"/>
                    </a:cubicBezTo>
                    <a:cubicBezTo>
                      <a:pt x="137847" y="2149"/>
                      <a:pt x="137847" y="1354"/>
                      <a:pt x="137799" y="561"/>
                    </a:cubicBezTo>
                    <a:cubicBezTo>
                      <a:pt x="149990" y="561"/>
                      <a:pt x="156849" y="561"/>
                      <a:pt x="162754" y="561"/>
                    </a:cubicBezTo>
                    <a:cubicBezTo>
                      <a:pt x="190186" y="561"/>
                      <a:pt x="211712" y="2466"/>
                      <a:pt x="230001" y="2466"/>
                    </a:cubicBezTo>
                    <a:lnTo>
                      <a:pt x="266958" y="2466"/>
                    </a:lnTo>
                    <a:cubicBezTo>
                      <a:pt x="273149" y="2466"/>
                      <a:pt x="282293" y="847"/>
                      <a:pt x="291913" y="656"/>
                    </a:cubicBezTo>
                    <a:cubicBezTo>
                      <a:pt x="304105" y="656"/>
                      <a:pt x="313440" y="84"/>
                      <a:pt x="322393" y="84"/>
                    </a:cubicBezTo>
                    <a:cubicBezTo>
                      <a:pt x="320167" y="3741"/>
                      <a:pt x="319165" y="8012"/>
                      <a:pt x="319536" y="12277"/>
                    </a:cubicBezTo>
                    <a:cubicBezTo>
                      <a:pt x="319156" y="16815"/>
                      <a:pt x="320151" y="21362"/>
                      <a:pt x="322393" y="25326"/>
                    </a:cubicBezTo>
                    <a:cubicBezTo>
                      <a:pt x="300867" y="24088"/>
                      <a:pt x="279435" y="21706"/>
                      <a:pt x="258004" y="21706"/>
                    </a:cubicBezTo>
                    <a:lnTo>
                      <a:pt x="258004" y="43138"/>
                    </a:lnTo>
                    <a:close/>
                    <a:moveTo>
                      <a:pt x="408975" y="3323"/>
                    </a:moveTo>
                    <a:cubicBezTo>
                      <a:pt x="415167" y="3323"/>
                      <a:pt x="427263" y="1609"/>
                      <a:pt x="439931" y="942"/>
                    </a:cubicBezTo>
                    <a:cubicBezTo>
                      <a:pt x="442379" y="5432"/>
                      <a:pt x="445388" y="9593"/>
                      <a:pt x="448885" y="13324"/>
                    </a:cubicBezTo>
                    <a:cubicBezTo>
                      <a:pt x="450644" y="17753"/>
                      <a:pt x="452779" y="22023"/>
                      <a:pt x="455266" y="26088"/>
                    </a:cubicBezTo>
                    <a:cubicBezTo>
                      <a:pt x="460567" y="35634"/>
                      <a:pt x="466619" y="44743"/>
                      <a:pt x="473364" y="53329"/>
                    </a:cubicBezTo>
                    <a:cubicBezTo>
                      <a:pt x="477481" y="62815"/>
                      <a:pt x="482624" y="71822"/>
                      <a:pt x="488699" y="80190"/>
                    </a:cubicBezTo>
                    <a:cubicBezTo>
                      <a:pt x="491843" y="84095"/>
                      <a:pt x="494795" y="87143"/>
                      <a:pt x="494986" y="87714"/>
                    </a:cubicBezTo>
                    <a:lnTo>
                      <a:pt x="494986" y="87714"/>
                    </a:lnTo>
                    <a:cubicBezTo>
                      <a:pt x="494986" y="87714"/>
                      <a:pt x="494986" y="86762"/>
                      <a:pt x="501177" y="83333"/>
                    </a:cubicBezTo>
                    <a:cubicBezTo>
                      <a:pt x="502394" y="79923"/>
                      <a:pt x="504499" y="76898"/>
                      <a:pt x="507273" y="74571"/>
                    </a:cubicBezTo>
                    <a:cubicBezTo>
                      <a:pt x="513707" y="62221"/>
                      <a:pt x="520862" y="50263"/>
                      <a:pt x="528704" y="38756"/>
                    </a:cubicBezTo>
                    <a:cubicBezTo>
                      <a:pt x="531848" y="34565"/>
                      <a:pt x="535181" y="25612"/>
                      <a:pt x="541182" y="16277"/>
                    </a:cubicBezTo>
                    <a:cubicBezTo>
                      <a:pt x="541182" y="13229"/>
                      <a:pt x="544230" y="10276"/>
                      <a:pt x="544516" y="6752"/>
                    </a:cubicBezTo>
                    <a:cubicBezTo>
                      <a:pt x="547278" y="3704"/>
                      <a:pt x="547468" y="1228"/>
                      <a:pt x="550231" y="561"/>
                    </a:cubicBezTo>
                    <a:lnTo>
                      <a:pt x="550231" y="561"/>
                    </a:lnTo>
                    <a:cubicBezTo>
                      <a:pt x="551213" y="462"/>
                      <a:pt x="552202" y="462"/>
                      <a:pt x="553184" y="561"/>
                    </a:cubicBezTo>
                    <a:lnTo>
                      <a:pt x="565281" y="561"/>
                    </a:lnTo>
                    <a:cubicBezTo>
                      <a:pt x="568805" y="561"/>
                      <a:pt x="574806" y="561"/>
                      <a:pt x="581187" y="-106"/>
                    </a:cubicBezTo>
                    <a:cubicBezTo>
                      <a:pt x="574996" y="9419"/>
                      <a:pt x="565281" y="27516"/>
                      <a:pt x="546992" y="52091"/>
                    </a:cubicBezTo>
                    <a:cubicBezTo>
                      <a:pt x="528704" y="76666"/>
                      <a:pt x="516417" y="95334"/>
                      <a:pt x="507273" y="110575"/>
                    </a:cubicBezTo>
                    <a:cubicBezTo>
                      <a:pt x="507273" y="125814"/>
                      <a:pt x="507273" y="135721"/>
                      <a:pt x="507273" y="144293"/>
                    </a:cubicBezTo>
                    <a:cubicBezTo>
                      <a:pt x="507298" y="162723"/>
                      <a:pt x="508380" y="181137"/>
                      <a:pt x="510512" y="199443"/>
                    </a:cubicBezTo>
                    <a:cubicBezTo>
                      <a:pt x="505308" y="199299"/>
                      <a:pt x="500135" y="198596"/>
                      <a:pt x="495081" y="197347"/>
                    </a:cubicBezTo>
                    <a:cubicBezTo>
                      <a:pt x="488795" y="197347"/>
                      <a:pt x="482794" y="196871"/>
                      <a:pt x="479650" y="196871"/>
                    </a:cubicBezTo>
                    <a:cubicBezTo>
                      <a:pt x="469365" y="196642"/>
                      <a:pt x="459084" y="197504"/>
                      <a:pt x="448980" y="199443"/>
                    </a:cubicBezTo>
                    <a:cubicBezTo>
                      <a:pt x="452506" y="177195"/>
                      <a:pt x="454415" y="154721"/>
                      <a:pt x="454695" y="132197"/>
                    </a:cubicBezTo>
                    <a:cubicBezTo>
                      <a:pt x="454695" y="129053"/>
                      <a:pt x="454695" y="122672"/>
                      <a:pt x="454695" y="116671"/>
                    </a:cubicBezTo>
                    <a:cubicBezTo>
                      <a:pt x="446841" y="108109"/>
                      <a:pt x="439765" y="98864"/>
                      <a:pt x="433550" y="89048"/>
                    </a:cubicBezTo>
                    <a:cubicBezTo>
                      <a:pt x="427358" y="79523"/>
                      <a:pt x="421167" y="70570"/>
                      <a:pt x="414500" y="60473"/>
                    </a:cubicBezTo>
                    <a:cubicBezTo>
                      <a:pt x="407832" y="50377"/>
                      <a:pt x="402022" y="39518"/>
                      <a:pt x="395450" y="27707"/>
                    </a:cubicBezTo>
                    <a:cubicBezTo>
                      <a:pt x="387734" y="19462"/>
                      <a:pt x="381484" y="9959"/>
                      <a:pt x="376971" y="-392"/>
                    </a:cubicBezTo>
                    <a:cubicBezTo>
                      <a:pt x="389734" y="275"/>
                      <a:pt x="401736" y="1989"/>
                      <a:pt x="407928" y="19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98" name="图形 12">
              <a:extLst>
                <a:ext uri="{FF2B5EF4-FFF2-40B4-BE49-F238E27FC236}">
                  <a16:creationId xmlns:a16="http://schemas.microsoft.com/office/drawing/2014/main" id="{85CE3887-1EAE-88F8-738D-8CC782FDAAE6}"/>
                </a:ext>
              </a:extLst>
            </p:cNvPr>
            <p:cNvGrpSpPr/>
            <p:nvPr/>
          </p:nvGrpSpPr>
          <p:grpSpPr>
            <a:xfrm>
              <a:off x="1766886" y="2271711"/>
              <a:ext cx="2315908" cy="2315908"/>
              <a:chOff x="1766886" y="2271711"/>
              <a:chExt cx="2315908" cy="2315908"/>
            </a:xfrm>
            <a:grpFill/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3FBF7306-303F-0D53-E1A3-F1A42B9C9683}"/>
                  </a:ext>
                </a:extLst>
              </p:cNvPr>
              <p:cNvSpPr/>
              <p:nvPr/>
            </p:nvSpPr>
            <p:spPr>
              <a:xfrm>
                <a:off x="1963292" y="3390042"/>
                <a:ext cx="1873192" cy="1032700"/>
              </a:xfrm>
              <a:custGeom>
                <a:avLst/>
                <a:gdLst>
                  <a:gd name="connsiteX0" fmla="*/ 126845 w 1873192"/>
                  <a:gd name="connsiteY0" fmla="*/ 3895 h 1032700"/>
                  <a:gd name="connsiteX1" fmla="*/ 125320 w 1873192"/>
                  <a:gd name="connsiteY1" fmla="*/ 20278 h 1032700"/>
                  <a:gd name="connsiteX2" fmla="*/ 125320 w 1873192"/>
                  <a:gd name="connsiteY2" fmla="*/ 36565 h 1032700"/>
                  <a:gd name="connsiteX3" fmla="*/ 105508 w 1873192"/>
                  <a:gd name="connsiteY3" fmla="*/ 44947 h 1032700"/>
                  <a:gd name="connsiteX4" fmla="*/ 80839 w 1873192"/>
                  <a:gd name="connsiteY4" fmla="*/ 57140 h 1032700"/>
                  <a:gd name="connsiteX5" fmla="*/ 100746 w 1873192"/>
                  <a:gd name="connsiteY5" fmla="*/ 71332 h 1032700"/>
                  <a:gd name="connsiteX6" fmla="*/ 123796 w 1873192"/>
                  <a:gd name="connsiteY6" fmla="*/ 85810 h 1032700"/>
                  <a:gd name="connsiteX7" fmla="*/ 122272 w 1873192"/>
                  <a:gd name="connsiteY7" fmla="*/ 94097 h 1032700"/>
                  <a:gd name="connsiteX8" fmla="*/ 123034 w 1873192"/>
                  <a:gd name="connsiteY8" fmla="*/ 103622 h 1032700"/>
                  <a:gd name="connsiteX9" fmla="*/ 122082 w 1873192"/>
                  <a:gd name="connsiteY9" fmla="*/ 103622 h 1032700"/>
                  <a:gd name="connsiteX10" fmla="*/ 99031 w 1873192"/>
                  <a:gd name="connsiteY10" fmla="*/ 85333 h 1032700"/>
                  <a:gd name="connsiteX11" fmla="*/ 89506 w 1873192"/>
                  <a:gd name="connsiteY11" fmla="*/ 77332 h 1032700"/>
                  <a:gd name="connsiteX12" fmla="*/ 79981 w 1873192"/>
                  <a:gd name="connsiteY12" fmla="*/ 70950 h 1032700"/>
                  <a:gd name="connsiteX13" fmla="*/ 70456 w 1873192"/>
                  <a:gd name="connsiteY13" fmla="*/ 62854 h 1032700"/>
                  <a:gd name="connsiteX14" fmla="*/ 66170 w 1873192"/>
                  <a:gd name="connsiteY14" fmla="*/ 64950 h 1032700"/>
                  <a:gd name="connsiteX15" fmla="*/ 49406 w 1873192"/>
                  <a:gd name="connsiteY15" fmla="*/ 74475 h 1032700"/>
                  <a:gd name="connsiteX16" fmla="*/ 33214 w 1873192"/>
                  <a:gd name="connsiteY16" fmla="*/ 84000 h 1032700"/>
                  <a:gd name="connsiteX17" fmla="*/ 16831 w 1873192"/>
                  <a:gd name="connsiteY17" fmla="*/ 92001 h 1032700"/>
                  <a:gd name="connsiteX18" fmla="*/ -124 w 1873192"/>
                  <a:gd name="connsiteY18" fmla="*/ 99431 h 1032700"/>
                  <a:gd name="connsiteX19" fmla="*/ 543 w 1873192"/>
                  <a:gd name="connsiteY19" fmla="*/ 92192 h 1032700"/>
                  <a:gd name="connsiteX20" fmla="*/ 1305 w 1873192"/>
                  <a:gd name="connsiteY20" fmla="*/ 84095 h 1032700"/>
                  <a:gd name="connsiteX21" fmla="*/ 1305 w 1873192"/>
                  <a:gd name="connsiteY21" fmla="*/ 75904 h 1032700"/>
                  <a:gd name="connsiteX22" fmla="*/ 1305 w 1873192"/>
                  <a:gd name="connsiteY22" fmla="*/ 68664 h 1032700"/>
                  <a:gd name="connsiteX23" fmla="*/ 21212 w 1873192"/>
                  <a:gd name="connsiteY23" fmla="*/ 59139 h 1032700"/>
                  <a:gd name="connsiteX24" fmla="*/ 47882 w 1873192"/>
                  <a:gd name="connsiteY24" fmla="*/ 45138 h 1032700"/>
                  <a:gd name="connsiteX25" fmla="*/ 22450 w 1873192"/>
                  <a:gd name="connsiteY25" fmla="*/ 28469 h 1032700"/>
                  <a:gd name="connsiteX26" fmla="*/ 9211 w 1873192"/>
                  <a:gd name="connsiteY26" fmla="*/ 20278 h 1032700"/>
                  <a:gd name="connsiteX27" fmla="*/ 5877 w 1873192"/>
                  <a:gd name="connsiteY27" fmla="*/ 18182 h 1032700"/>
                  <a:gd name="connsiteX28" fmla="*/ 3115 w 1873192"/>
                  <a:gd name="connsiteY28" fmla="*/ 16277 h 1032700"/>
                  <a:gd name="connsiteX29" fmla="*/ 4258 w 1873192"/>
                  <a:gd name="connsiteY29" fmla="*/ 8086 h 1032700"/>
                  <a:gd name="connsiteX30" fmla="*/ 4258 w 1873192"/>
                  <a:gd name="connsiteY30" fmla="*/ -392 h 1032700"/>
                  <a:gd name="connsiteX31" fmla="*/ 28832 w 1873192"/>
                  <a:gd name="connsiteY31" fmla="*/ 16372 h 1032700"/>
                  <a:gd name="connsiteX32" fmla="*/ 59884 w 1873192"/>
                  <a:gd name="connsiteY32" fmla="*/ 38851 h 1032700"/>
                  <a:gd name="connsiteX33" fmla="*/ 128083 w 1873192"/>
                  <a:gd name="connsiteY33" fmla="*/ 3990 h 1032700"/>
                  <a:gd name="connsiteX34" fmla="*/ 106270 w 1873192"/>
                  <a:gd name="connsiteY34" fmla="*/ 171916 h 1032700"/>
                  <a:gd name="connsiteX35" fmla="*/ 89316 w 1873192"/>
                  <a:gd name="connsiteY35" fmla="*/ 172583 h 1032700"/>
                  <a:gd name="connsiteX36" fmla="*/ 70933 w 1873192"/>
                  <a:gd name="connsiteY36" fmla="*/ 172583 h 1032700"/>
                  <a:gd name="connsiteX37" fmla="*/ 51883 w 1873192"/>
                  <a:gd name="connsiteY37" fmla="*/ 173821 h 1032700"/>
                  <a:gd name="connsiteX38" fmla="*/ 33690 w 1873192"/>
                  <a:gd name="connsiteY38" fmla="*/ 175821 h 1032700"/>
                  <a:gd name="connsiteX39" fmla="*/ 20545 w 1873192"/>
                  <a:gd name="connsiteY39" fmla="*/ 178393 h 1032700"/>
                  <a:gd name="connsiteX40" fmla="*/ 7401 w 1873192"/>
                  <a:gd name="connsiteY40" fmla="*/ 178393 h 1032700"/>
                  <a:gd name="connsiteX41" fmla="*/ 7401 w 1873192"/>
                  <a:gd name="connsiteY41" fmla="*/ 172106 h 1032700"/>
                  <a:gd name="connsiteX42" fmla="*/ 7401 w 1873192"/>
                  <a:gd name="connsiteY42" fmla="*/ 165058 h 1032700"/>
                  <a:gd name="connsiteX43" fmla="*/ 5401 w 1873192"/>
                  <a:gd name="connsiteY43" fmla="*/ 148485 h 1032700"/>
                  <a:gd name="connsiteX44" fmla="*/ 72076 w 1873192"/>
                  <a:gd name="connsiteY44" fmla="*/ 147150 h 1032700"/>
                  <a:gd name="connsiteX45" fmla="*/ 81601 w 1873192"/>
                  <a:gd name="connsiteY45" fmla="*/ 146484 h 1032700"/>
                  <a:gd name="connsiteX46" fmla="*/ 94174 w 1873192"/>
                  <a:gd name="connsiteY46" fmla="*/ 144579 h 1032700"/>
                  <a:gd name="connsiteX47" fmla="*/ 104556 w 1873192"/>
                  <a:gd name="connsiteY47" fmla="*/ 144579 h 1032700"/>
                  <a:gd name="connsiteX48" fmla="*/ 129035 w 1873192"/>
                  <a:gd name="connsiteY48" fmla="*/ 141531 h 1032700"/>
                  <a:gd name="connsiteX49" fmla="*/ 129035 w 1873192"/>
                  <a:gd name="connsiteY49" fmla="*/ 155342 h 1032700"/>
                  <a:gd name="connsiteX50" fmla="*/ 131035 w 1873192"/>
                  <a:gd name="connsiteY50" fmla="*/ 171154 h 1032700"/>
                  <a:gd name="connsiteX51" fmla="*/ 106842 w 1873192"/>
                  <a:gd name="connsiteY51" fmla="*/ 171154 h 1032700"/>
                  <a:gd name="connsiteX52" fmla="*/ 126654 w 1873192"/>
                  <a:gd name="connsiteY52" fmla="*/ 231447 h 1032700"/>
                  <a:gd name="connsiteX53" fmla="*/ 125416 w 1873192"/>
                  <a:gd name="connsiteY53" fmla="*/ 228304 h 1032700"/>
                  <a:gd name="connsiteX54" fmla="*/ 127416 w 1873192"/>
                  <a:gd name="connsiteY54" fmla="*/ 218779 h 1032700"/>
                  <a:gd name="connsiteX55" fmla="*/ 136465 w 1873192"/>
                  <a:gd name="connsiteY55" fmla="*/ 212682 h 1032700"/>
                  <a:gd name="connsiteX56" fmla="*/ 149895 w 1873192"/>
                  <a:gd name="connsiteY56" fmla="*/ 218588 h 1032700"/>
                  <a:gd name="connsiteX57" fmla="*/ 148181 w 1873192"/>
                  <a:gd name="connsiteY57" fmla="*/ 239257 h 1032700"/>
                  <a:gd name="connsiteX58" fmla="*/ 138655 w 1873192"/>
                  <a:gd name="connsiteY58" fmla="*/ 243258 h 1032700"/>
                  <a:gd name="connsiteX59" fmla="*/ 113128 w 1873192"/>
                  <a:gd name="connsiteY59" fmla="*/ 237448 h 1032700"/>
                  <a:gd name="connsiteX60" fmla="*/ 100270 w 1873192"/>
                  <a:gd name="connsiteY60" fmla="*/ 221922 h 1032700"/>
                  <a:gd name="connsiteX61" fmla="*/ 107509 w 1873192"/>
                  <a:gd name="connsiteY61" fmla="*/ 221922 h 1032700"/>
                  <a:gd name="connsiteX62" fmla="*/ 116367 w 1873192"/>
                  <a:gd name="connsiteY62" fmla="*/ 229352 h 1032700"/>
                  <a:gd name="connsiteX63" fmla="*/ 126654 w 1873192"/>
                  <a:gd name="connsiteY63" fmla="*/ 231352 h 1032700"/>
                  <a:gd name="connsiteX64" fmla="*/ 29880 w 1873192"/>
                  <a:gd name="connsiteY64" fmla="*/ 307647 h 1032700"/>
                  <a:gd name="connsiteX65" fmla="*/ 63408 w 1873192"/>
                  <a:gd name="connsiteY65" fmla="*/ 310790 h 1032700"/>
                  <a:gd name="connsiteX66" fmla="*/ 162944 w 1873192"/>
                  <a:gd name="connsiteY66" fmla="*/ 317172 h 1032700"/>
                  <a:gd name="connsiteX67" fmla="*/ 162944 w 1873192"/>
                  <a:gd name="connsiteY67" fmla="*/ 320029 h 1032700"/>
                  <a:gd name="connsiteX68" fmla="*/ 163611 w 1873192"/>
                  <a:gd name="connsiteY68" fmla="*/ 322315 h 1032700"/>
                  <a:gd name="connsiteX69" fmla="*/ 163611 w 1873192"/>
                  <a:gd name="connsiteY69" fmla="*/ 324125 h 1032700"/>
                  <a:gd name="connsiteX70" fmla="*/ 164849 w 1873192"/>
                  <a:gd name="connsiteY70" fmla="*/ 326982 h 1032700"/>
                  <a:gd name="connsiteX71" fmla="*/ 166564 w 1873192"/>
                  <a:gd name="connsiteY71" fmla="*/ 330126 h 1032700"/>
                  <a:gd name="connsiteX72" fmla="*/ 163897 w 1873192"/>
                  <a:gd name="connsiteY72" fmla="*/ 332507 h 1032700"/>
                  <a:gd name="connsiteX73" fmla="*/ 66361 w 1873192"/>
                  <a:gd name="connsiteY73" fmla="*/ 413374 h 1032700"/>
                  <a:gd name="connsiteX74" fmla="*/ 64932 w 1873192"/>
                  <a:gd name="connsiteY74" fmla="*/ 415565 h 1032700"/>
                  <a:gd name="connsiteX75" fmla="*/ 63217 w 1873192"/>
                  <a:gd name="connsiteY75" fmla="*/ 415565 h 1032700"/>
                  <a:gd name="connsiteX76" fmla="*/ 61122 w 1873192"/>
                  <a:gd name="connsiteY76" fmla="*/ 409184 h 1032700"/>
                  <a:gd name="connsiteX77" fmla="*/ 59122 w 1873192"/>
                  <a:gd name="connsiteY77" fmla="*/ 400801 h 1032700"/>
                  <a:gd name="connsiteX78" fmla="*/ 53788 w 1873192"/>
                  <a:gd name="connsiteY78" fmla="*/ 387561 h 1032700"/>
                  <a:gd name="connsiteX79" fmla="*/ 85125 w 1873192"/>
                  <a:gd name="connsiteY79" fmla="*/ 363178 h 1032700"/>
                  <a:gd name="connsiteX80" fmla="*/ 82267 w 1873192"/>
                  <a:gd name="connsiteY80" fmla="*/ 353653 h 1032700"/>
                  <a:gd name="connsiteX81" fmla="*/ 79410 w 1873192"/>
                  <a:gd name="connsiteY81" fmla="*/ 344128 h 1032700"/>
                  <a:gd name="connsiteX82" fmla="*/ 72171 w 1873192"/>
                  <a:gd name="connsiteY82" fmla="*/ 322791 h 1032700"/>
                  <a:gd name="connsiteX83" fmla="*/ 51502 w 1873192"/>
                  <a:gd name="connsiteY83" fmla="*/ 322791 h 1032700"/>
                  <a:gd name="connsiteX84" fmla="*/ 33785 w 1873192"/>
                  <a:gd name="connsiteY84" fmla="*/ 322791 h 1032700"/>
                  <a:gd name="connsiteX85" fmla="*/ 31880 w 1873192"/>
                  <a:gd name="connsiteY85" fmla="*/ 314409 h 1032700"/>
                  <a:gd name="connsiteX86" fmla="*/ 28642 w 1873192"/>
                  <a:gd name="connsiteY86" fmla="*/ 307361 h 1032700"/>
                  <a:gd name="connsiteX87" fmla="*/ 29880 w 1873192"/>
                  <a:gd name="connsiteY87" fmla="*/ 307361 h 1032700"/>
                  <a:gd name="connsiteX88" fmla="*/ 84553 w 1873192"/>
                  <a:gd name="connsiteY88" fmla="*/ 325459 h 1032700"/>
                  <a:gd name="connsiteX89" fmla="*/ 94745 w 1873192"/>
                  <a:gd name="connsiteY89" fmla="*/ 356986 h 1032700"/>
                  <a:gd name="connsiteX90" fmla="*/ 130178 w 1873192"/>
                  <a:gd name="connsiteY90" fmla="*/ 327268 h 1032700"/>
                  <a:gd name="connsiteX91" fmla="*/ 86363 w 1873192"/>
                  <a:gd name="connsiteY91" fmla="*/ 325459 h 1032700"/>
                  <a:gd name="connsiteX92" fmla="*/ 91221 w 1873192"/>
                  <a:gd name="connsiteY92" fmla="*/ 470906 h 1032700"/>
                  <a:gd name="connsiteX93" fmla="*/ 88554 w 1873192"/>
                  <a:gd name="connsiteY93" fmla="*/ 464619 h 1032700"/>
                  <a:gd name="connsiteX94" fmla="*/ 84172 w 1873192"/>
                  <a:gd name="connsiteY94" fmla="*/ 456523 h 1032700"/>
                  <a:gd name="connsiteX95" fmla="*/ 121415 w 1873192"/>
                  <a:gd name="connsiteY95" fmla="*/ 442426 h 1032700"/>
                  <a:gd name="connsiteX96" fmla="*/ 162754 w 1873192"/>
                  <a:gd name="connsiteY96" fmla="*/ 422328 h 1032700"/>
                  <a:gd name="connsiteX97" fmla="*/ 175898 w 1873192"/>
                  <a:gd name="connsiteY97" fmla="*/ 415565 h 1032700"/>
                  <a:gd name="connsiteX98" fmla="*/ 188947 w 1873192"/>
                  <a:gd name="connsiteY98" fmla="*/ 409374 h 1032700"/>
                  <a:gd name="connsiteX99" fmla="*/ 196663 w 1873192"/>
                  <a:gd name="connsiteY99" fmla="*/ 406135 h 1032700"/>
                  <a:gd name="connsiteX100" fmla="*/ 199234 w 1873192"/>
                  <a:gd name="connsiteY100" fmla="*/ 412517 h 1032700"/>
                  <a:gd name="connsiteX101" fmla="*/ 203902 w 1873192"/>
                  <a:gd name="connsiteY101" fmla="*/ 419566 h 1032700"/>
                  <a:gd name="connsiteX102" fmla="*/ 192948 w 1873192"/>
                  <a:gd name="connsiteY102" fmla="*/ 448141 h 1032700"/>
                  <a:gd name="connsiteX103" fmla="*/ 182089 w 1873192"/>
                  <a:gd name="connsiteY103" fmla="*/ 476716 h 1032700"/>
                  <a:gd name="connsiteX104" fmla="*/ 171517 w 1873192"/>
                  <a:gd name="connsiteY104" fmla="*/ 503766 h 1032700"/>
                  <a:gd name="connsiteX105" fmla="*/ 161420 w 1873192"/>
                  <a:gd name="connsiteY105" fmla="*/ 528722 h 1032700"/>
                  <a:gd name="connsiteX106" fmla="*/ 197139 w 1873192"/>
                  <a:gd name="connsiteY106" fmla="*/ 510625 h 1032700"/>
                  <a:gd name="connsiteX107" fmla="*/ 215522 w 1873192"/>
                  <a:gd name="connsiteY107" fmla="*/ 501100 h 1032700"/>
                  <a:gd name="connsiteX108" fmla="*/ 225047 w 1873192"/>
                  <a:gd name="connsiteY108" fmla="*/ 496623 h 1032700"/>
                  <a:gd name="connsiteX109" fmla="*/ 234001 w 1873192"/>
                  <a:gd name="connsiteY109" fmla="*/ 491480 h 1032700"/>
                  <a:gd name="connsiteX110" fmla="*/ 237239 w 1873192"/>
                  <a:gd name="connsiteY110" fmla="*/ 488813 h 1032700"/>
                  <a:gd name="connsiteX111" fmla="*/ 239716 w 1873192"/>
                  <a:gd name="connsiteY111" fmla="*/ 497194 h 1032700"/>
                  <a:gd name="connsiteX112" fmla="*/ 241906 w 1873192"/>
                  <a:gd name="connsiteY112" fmla="*/ 500909 h 1032700"/>
                  <a:gd name="connsiteX113" fmla="*/ 244002 w 1873192"/>
                  <a:gd name="connsiteY113" fmla="*/ 504052 h 1032700"/>
                  <a:gd name="connsiteX114" fmla="*/ 234477 w 1873192"/>
                  <a:gd name="connsiteY114" fmla="*/ 507291 h 1032700"/>
                  <a:gd name="connsiteX115" fmla="*/ 213522 w 1873192"/>
                  <a:gd name="connsiteY115" fmla="*/ 516816 h 1032700"/>
                  <a:gd name="connsiteX116" fmla="*/ 204759 w 1873192"/>
                  <a:gd name="connsiteY116" fmla="*/ 520245 h 1032700"/>
                  <a:gd name="connsiteX117" fmla="*/ 197044 w 1873192"/>
                  <a:gd name="connsiteY117" fmla="*/ 523674 h 1032700"/>
                  <a:gd name="connsiteX118" fmla="*/ 188471 w 1873192"/>
                  <a:gd name="connsiteY118" fmla="*/ 528341 h 1032700"/>
                  <a:gd name="connsiteX119" fmla="*/ 181994 w 1873192"/>
                  <a:gd name="connsiteY119" fmla="*/ 531008 h 1032700"/>
                  <a:gd name="connsiteX120" fmla="*/ 165516 w 1873192"/>
                  <a:gd name="connsiteY120" fmla="*/ 538438 h 1032700"/>
                  <a:gd name="connsiteX121" fmla="*/ 131226 w 1873192"/>
                  <a:gd name="connsiteY121" fmla="*/ 556059 h 1032700"/>
                  <a:gd name="connsiteX122" fmla="*/ 131226 w 1873192"/>
                  <a:gd name="connsiteY122" fmla="*/ 553678 h 1032700"/>
                  <a:gd name="connsiteX123" fmla="*/ 129130 w 1873192"/>
                  <a:gd name="connsiteY123" fmla="*/ 548534 h 1032700"/>
                  <a:gd name="connsiteX124" fmla="*/ 125130 w 1873192"/>
                  <a:gd name="connsiteY124" fmla="*/ 542057 h 1032700"/>
                  <a:gd name="connsiteX125" fmla="*/ 158944 w 1873192"/>
                  <a:gd name="connsiteY125" fmla="*/ 460618 h 1032700"/>
                  <a:gd name="connsiteX126" fmla="*/ 168469 w 1873192"/>
                  <a:gd name="connsiteY126" fmla="*/ 433663 h 1032700"/>
                  <a:gd name="connsiteX127" fmla="*/ 146561 w 1873192"/>
                  <a:gd name="connsiteY127" fmla="*/ 443188 h 1032700"/>
                  <a:gd name="connsiteX128" fmla="*/ 131512 w 1873192"/>
                  <a:gd name="connsiteY128" fmla="*/ 450141 h 1032700"/>
                  <a:gd name="connsiteX129" fmla="*/ 90649 w 1873192"/>
                  <a:gd name="connsiteY129" fmla="*/ 472906 h 1032700"/>
                  <a:gd name="connsiteX130" fmla="*/ 90649 w 1873192"/>
                  <a:gd name="connsiteY130" fmla="*/ 470810 h 1032700"/>
                  <a:gd name="connsiteX131" fmla="*/ 171421 w 1873192"/>
                  <a:gd name="connsiteY131" fmla="*/ 651881 h 1032700"/>
                  <a:gd name="connsiteX132" fmla="*/ 193138 w 1873192"/>
                  <a:gd name="connsiteY132" fmla="*/ 652547 h 1032700"/>
                  <a:gd name="connsiteX133" fmla="*/ 217618 w 1873192"/>
                  <a:gd name="connsiteY133" fmla="*/ 634164 h 1032700"/>
                  <a:gd name="connsiteX134" fmla="*/ 230572 w 1873192"/>
                  <a:gd name="connsiteY134" fmla="*/ 624639 h 1032700"/>
                  <a:gd name="connsiteX135" fmla="*/ 243240 w 1873192"/>
                  <a:gd name="connsiteY135" fmla="*/ 615114 h 1032700"/>
                  <a:gd name="connsiteX136" fmla="*/ 252765 w 1873192"/>
                  <a:gd name="connsiteY136" fmla="*/ 606636 h 1032700"/>
                  <a:gd name="connsiteX137" fmla="*/ 262290 w 1873192"/>
                  <a:gd name="connsiteY137" fmla="*/ 600064 h 1032700"/>
                  <a:gd name="connsiteX138" fmla="*/ 269434 w 1873192"/>
                  <a:gd name="connsiteY138" fmla="*/ 593969 h 1032700"/>
                  <a:gd name="connsiteX139" fmla="*/ 276196 w 1873192"/>
                  <a:gd name="connsiteY139" fmla="*/ 587872 h 1032700"/>
                  <a:gd name="connsiteX140" fmla="*/ 284864 w 1873192"/>
                  <a:gd name="connsiteY140" fmla="*/ 581491 h 1032700"/>
                  <a:gd name="connsiteX141" fmla="*/ 293151 w 1873192"/>
                  <a:gd name="connsiteY141" fmla="*/ 573109 h 1032700"/>
                  <a:gd name="connsiteX142" fmla="*/ 301723 w 1873192"/>
                  <a:gd name="connsiteY142" fmla="*/ 585491 h 1032700"/>
                  <a:gd name="connsiteX143" fmla="*/ 311249 w 1873192"/>
                  <a:gd name="connsiteY143" fmla="*/ 597112 h 1032700"/>
                  <a:gd name="connsiteX144" fmla="*/ 292199 w 1873192"/>
                  <a:gd name="connsiteY144" fmla="*/ 610066 h 1032700"/>
                  <a:gd name="connsiteX145" fmla="*/ 274387 w 1873192"/>
                  <a:gd name="connsiteY145" fmla="*/ 624544 h 1032700"/>
                  <a:gd name="connsiteX146" fmla="*/ 269148 w 1873192"/>
                  <a:gd name="connsiteY146" fmla="*/ 627782 h 1032700"/>
                  <a:gd name="connsiteX147" fmla="*/ 253717 w 1873192"/>
                  <a:gd name="connsiteY147" fmla="*/ 640165 h 1032700"/>
                  <a:gd name="connsiteX148" fmla="*/ 236477 w 1873192"/>
                  <a:gd name="connsiteY148" fmla="*/ 653500 h 1032700"/>
                  <a:gd name="connsiteX149" fmla="*/ 227809 w 1873192"/>
                  <a:gd name="connsiteY149" fmla="*/ 661500 h 1032700"/>
                  <a:gd name="connsiteX150" fmla="*/ 203140 w 1873192"/>
                  <a:gd name="connsiteY150" fmla="*/ 673787 h 1032700"/>
                  <a:gd name="connsiteX151" fmla="*/ 165516 w 1873192"/>
                  <a:gd name="connsiteY151" fmla="*/ 658548 h 1032700"/>
                  <a:gd name="connsiteX152" fmla="*/ 170564 w 1873192"/>
                  <a:gd name="connsiteY152" fmla="*/ 651690 h 1032700"/>
                  <a:gd name="connsiteX153" fmla="*/ 343824 w 1873192"/>
                  <a:gd name="connsiteY153" fmla="*/ 670359 h 1032700"/>
                  <a:gd name="connsiteX154" fmla="*/ 331251 w 1873192"/>
                  <a:gd name="connsiteY154" fmla="*/ 679884 h 1032700"/>
                  <a:gd name="connsiteX155" fmla="*/ 317249 w 1873192"/>
                  <a:gd name="connsiteY155" fmla="*/ 692171 h 1032700"/>
                  <a:gd name="connsiteX156" fmla="*/ 303438 w 1873192"/>
                  <a:gd name="connsiteY156" fmla="*/ 706840 h 1032700"/>
                  <a:gd name="connsiteX157" fmla="*/ 290484 w 1873192"/>
                  <a:gd name="connsiteY157" fmla="*/ 719603 h 1032700"/>
                  <a:gd name="connsiteX158" fmla="*/ 280959 w 1873192"/>
                  <a:gd name="connsiteY158" fmla="*/ 729128 h 1032700"/>
                  <a:gd name="connsiteX159" fmla="*/ 271434 w 1873192"/>
                  <a:gd name="connsiteY159" fmla="*/ 738653 h 1032700"/>
                  <a:gd name="connsiteX160" fmla="*/ 266862 w 1873192"/>
                  <a:gd name="connsiteY160" fmla="*/ 732652 h 1032700"/>
                  <a:gd name="connsiteX161" fmla="*/ 262290 w 1873192"/>
                  <a:gd name="connsiteY161" fmla="*/ 727032 h 1032700"/>
                  <a:gd name="connsiteX162" fmla="*/ 250955 w 1873192"/>
                  <a:gd name="connsiteY162" fmla="*/ 717507 h 1032700"/>
                  <a:gd name="connsiteX163" fmla="*/ 301152 w 1873192"/>
                  <a:gd name="connsiteY163" fmla="*/ 673978 h 1032700"/>
                  <a:gd name="connsiteX164" fmla="*/ 308200 w 1873192"/>
                  <a:gd name="connsiteY164" fmla="*/ 666263 h 1032700"/>
                  <a:gd name="connsiteX165" fmla="*/ 317725 w 1873192"/>
                  <a:gd name="connsiteY165" fmla="*/ 658548 h 1032700"/>
                  <a:gd name="connsiteX166" fmla="*/ 325155 w 1873192"/>
                  <a:gd name="connsiteY166" fmla="*/ 650356 h 1032700"/>
                  <a:gd name="connsiteX167" fmla="*/ 342205 w 1873192"/>
                  <a:gd name="connsiteY167" fmla="*/ 633878 h 1032700"/>
                  <a:gd name="connsiteX168" fmla="*/ 351730 w 1873192"/>
                  <a:gd name="connsiteY168" fmla="*/ 644165 h 1032700"/>
                  <a:gd name="connsiteX169" fmla="*/ 362493 w 1873192"/>
                  <a:gd name="connsiteY169" fmla="*/ 654167 h 1032700"/>
                  <a:gd name="connsiteX170" fmla="*/ 343443 w 1873192"/>
                  <a:gd name="connsiteY170" fmla="*/ 670835 h 1032700"/>
                  <a:gd name="connsiteX171" fmla="*/ 305724 w 1873192"/>
                  <a:gd name="connsiteY171" fmla="*/ 775134 h 1032700"/>
                  <a:gd name="connsiteX172" fmla="*/ 335537 w 1873192"/>
                  <a:gd name="connsiteY172" fmla="*/ 757608 h 1032700"/>
                  <a:gd name="connsiteX173" fmla="*/ 422024 w 1873192"/>
                  <a:gd name="connsiteY173" fmla="*/ 708269 h 1032700"/>
                  <a:gd name="connsiteX174" fmla="*/ 423453 w 1873192"/>
                  <a:gd name="connsiteY174" fmla="*/ 709031 h 1032700"/>
                  <a:gd name="connsiteX175" fmla="*/ 425358 w 1873192"/>
                  <a:gd name="connsiteY175" fmla="*/ 711412 h 1032700"/>
                  <a:gd name="connsiteX176" fmla="*/ 426882 w 1873192"/>
                  <a:gd name="connsiteY176" fmla="*/ 713793 h 1032700"/>
                  <a:gd name="connsiteX177" fmla="*/ 429740 w 1873192"/>
                  <a:gd name="connsiteY177" fmla="*/ 714555 h 1032700"/>
                  <a:gd name="connsiteX178" fmla="*/ 432692 w 1873192"/>
                  <a:gd name="connsiteY178" fmla="*/ 717223 h 1032700"/>
                  <a:gd name="connsiteX179" fmla="*/ 432692 w 1873192"/>
                  <a:gd name="connsiteY179" fmla="*/ 720460 h 1032700"/>
                  <a:gd name="connsiteX180" fmla="*/ 397069 w 1873192"/>
                  <a:gd name="connsiteY180" fmla="*/ 842952 h 1032700"/>
                  <a:gd name="connsiteX181" fmla="*/ 396592 w 1873192"/>
                  <a:gd name="connsiteY181" fmla="*/ 843714 h 1032700"/>
                  <a:gd name="connsiteX182" fmla="*/ 395830 w 1873192"/>
                  <a:gd name="connsiteY182" fmla="*/ 846095 h 1032700"/>
                  <a:gd name="connsiteX183" fmla="*/ 390020 w 1873192"/>
                  <a:gd name="connsiteY183" fmla="*/ 840571 h 1032700"/>
                  <a:gd name="connsiteX184" fmla="*/ 383924 w 1873192"/>
                  <a:gd name="connsiteY184" fmla="*/ 834951 h 1032700"/>
                  <a:gd name="connsiteX185" fmla="*/ 371637 w 1873192"/>
                  <a:gd name="connsiteY185" fmla="*/ 825426 h 1032700"/>
                  <a:gd name="connsiteX186" fmla="*/ 384496 w 1873192"/>
                  <a:gd name="connsiteY186" fmla="*/ 788469 h 1032700"/>
                  <a:gd name="connsiteX187" fmla="*/ 376780 w 1873192"/>
                  <a:gd name="connsiteY187" fmla="*/ 782277 h 1032700"/>
                  <a:gd name="connsiteX188" fmla="*/ 369065 w 1873192"/>
                  <a:gd name="connsiteY188" fmla="*/ 776086 h 1032700"/>
                  <a:gd name="connsiteX189" fmla="*/ 351444 w 1873192"/>
                  <a:gd name="connsiteY189" fmla="*/ 763227 h 1032700"/>
                  <a:gd name="connsiteX190" fmla="*/ 349063 w 1873192"/>
                  <a:gd name="connsiteY190" fmla="*/ 765419 h 1032700"/>
                  <a:gd name="connsiteX191" fmla="*/ 333442 w 1873192"/>
                  <a:gd name="connsiteY191" fmla="*/ 774944 h 1032700"/>
                  <a:gd name="connsiteX192" fmla="*/ 319154 w 1873192"/>
                  <a:gd name="connsiteY192" fmla="*/ 784469 h 1032700"/>
                  <a:gd name="connsiteX193" fmla="*/ 312772 w 1873192"/>
                  <a:gd name="connsiteY193" fmla="*/ 778372 h 1032700"/>
                  <a:gd name="connsiteX194" fmla="*/ 305533 w 1873192"/>
                  <a:gd name="connsiteY194" fmla="*/ 775039 h 1032700"/>
                  <a:gd name="connsiteX195" fmla="*/ 306200 w 1873192"/>
                  <a:gd name="connsiteY195" fmla="*/ 774372 h 1032700"/>
                  <a:gd name="connsiteX196" fmla="*/ 361445 w 1873192"/>
                  <a:gd name="connsiteY196" fmla="*/ 757703 h 1032700"/>
                  <a:gd name="connsiteX197" fmla="*/ 387734 w 1873192"/>
                  <a:gd name="connsiteY197" fmla="*/ 779039 h 1032700"/>
                  <a:gd name="connsiteX198" fmla="*/ 401069 w 1873192"/>
                  <a:gd name="connsiteY198" fmla="*/ 735986 h 1032700"/>
                  <a:gd name="connsiteX199" fmla="*/ 362969 w 1873192"/>
                  <a:gd name="connsiteY199" fmla="*/ 757608 h 1032700"/>
                  <a:gd name="connsiteX200" fmla="*/ 361636 w 1873192"/>
                  <a:gd name="connsiteY200" fmla="*/ 757608 h 1032700"/>
                  <a:gd name="connsiteX201" fmla="*/ 532895 w 1873192"/>
                  <a:gd name="connsiteY201" fmla="*/ 917438 h 1032700"/>
                  <a:gd name="connsiteX202" fmla="*/ 481555 w 1873192"/>
                  <a:gd name="connsiteY202" fmla="*/ 905722 h 1032700"/>
                  <a:gd name="connsiteX203" fmla="*/ 448504 w 1873192"/>
                  <a:gd name="connsiteY203" fmla="*/ 865241 h 1032700"/>
                  <a:gd name="connsiteX204" fmla="*/ 500320 w 1873192"/>
                  <a:gd name="connsiteY204" fmla="*/ 785612 h 1032700"/>
                  <a:gd name="connsiteX205" fmla="*/ 552136 w 1873192"/>
                  <a:gd name="connsiteY205" fmla="*/ 797518 h 1032700"/>
                  <a:gd name="connsiteX206" fmla="*/ 581663 w 1873192"/>
                  <a:gd name="connsiteY206" fmla="*/ 830570 h 1032700"/>
                  <a:gd name="connsiteX207" fmla="*/ 586235 w 1873192"/>
                  <a:gd name="connsiteY207" fmla="*/ 859145 h 1032700"/>
                  <a:gd name="connsiteX208" fmla="*/ 576043 w 1873192"/>
                  <a:gd name="connsiteY208" fmla="*/ 886767 h 1032700"/>
                  <a:gd name="connsiteX209" fmla="*/ 557660 w 1873192"/>
                  <a:gd name="connsiteY209" fmla="*/ 907627 h 1032700"/>
                  <a:gd name="connsiteX210" fmla="*/ 532895 w 1873192"/>
                  <a:gd name="connsiteY210" fmla="*/ 917152 h 1032700"/>
                  <a:gd name="connsiteX211" fmla="*/ 526418 w 1873192"/>
                  <a:gd name="connsiteY211" fmla="*/ 896101 h 1032700"/>
                  <a:gd name="connsiteX212" fmla="*/ 552326 w 1873192"/>
                  <a:gd name="connsiteY212" fmla="*/ 868288 h 1032700"/>
                  <a:gd name="connsiteX213" fmla="*/ 561375 w 1873192"/>
                  <a:gd name="connsiteY213" fmla="*/ 846571 h 1032700"/>
                  <a:gd name="connsiteX214" fmla="*/ 560041 w 1873192"/>
                  <a:gd name="connsiteY214" fmla="*/ 822854 h 1032700"/>
                  <a:gd name="connsiteX215" fmla="*/ 545278 w 1873192"/>
                  <a:gd name="connsiteY215" fmla="*/ 806566 h 1032700"/>
                  <a:gd name="connsiteX216" fmla="*/ 524799 w 1873192"/>
                  <a:gd name="connsiteY216" fmla="*/ 800565 h 1032700"/>
                  <a:gd name="connsiteX217" fmla="*/ 506225 w 1873192"/>
                  <a:gd name="connsiteY217" fmla="*/ 806757 h 1032700"/>
                  <a:gd name="connsiteX218" fmla="*/ 480317 w 1873192"/>
                  <a:gd name="connsiteY218" fmla="*/ 837237 h 1032700"/>
                  <a:gd name="connsiteX219" fmla="*/ 471459 w 1873192"/>
                  <a:gd name="connsiteY219" fmla="*/ 858954 h 1032700"/>
                  <a:gd name="connsiteX220" fmla="*/ 472983 w 1873192"/>
                  <a:gd name="connsiteY220" fmla="*/ 880576 h 1032700"/>
                  <a:gd name="connsiteX221" fmla="*/ 487842 w 1873192"/>
                  <a:gd name="connsiteY221" fmla="*/ 898388 h 1032700"/>
                  <a:gd name="connsiteX222" fmla="*/ 526418 w 1873192"/>
                  <a:gd name="connsiteY222" fmla="*/ 896102 h 1032700"/>
                  <a:gd name="connsiteX223" fmla="*/ 673199 w 1873192"/>
                  <a:gd name="connsiteY223" fmla="*/ 883528 h 1032700"/>
                  <a:gd name="connsiteX224" fmla="*/ 664531 w 1873192"/>
                  <a:gd name="connsiteY224" fmla="*/ 904579 h 1032700"/>
                  <a:gd name="connsiteX225" fmla="*/ 655768 w 1873192"/>
                  <a:gd name="connsiteY225" fmla="*/ 924105 h 1032700"/>
                  <a:gd name="connsiteX226" fmla="*/ 651672 w 1873192"/>
                  <a:gd name="connsiteY226" fmla="*/ 935726 h 1032700"/>
                  <a:gd name="connsiteX227" fmla="*/ 647576 w 1873192"/>
                  <a:gd name="connsiteY227" fmla="*/ 945251 h 1032700"/>
                  <a:gd name="connsiteX228" fmla="*/ 642337 w 1873192"/>
                  <a:gd name="connsiteY228" fmla="*/ 959919 h 1032700"/>
                  <a:gd name="connsiteX229" fmla="*/ 637384 w 1873192"/>
                  <a:gd name="connsiteY229" fmla="*/ 972492 h 1032700"/>
                  <a:gd name="connsiteX230" fmla="*/ 630908 w 1873192"/>
                  <a:gd name="connsiteY230" fmla="*/ 969444 h 1032700"/>
                  <a:gd name="connsiteX231" fmla="*/ 623954 w 1873192"/>
                  <a:gd name="connsiteY231" fmla="*/ 966300 h 1032700"/>
                  <a:gd name="connsiteX232" fmla="*/ 617001 w 1873192"/>
                  <a:gd name="connsiteY232" fmla="*/ 963728 h 1032700"/>
                  <a:gd name="connsiteX233" fmla="*/ 609952 w 1873192"/>
                  <a:gd name="connsiteY233" fmla="*/ 962490 h 1032700"/>
                  <a:gd name="connsiteX234" fmla="*/ 615382 w 1873192"/>
                  <a:gd name="connsiteY234" fmla="*/ 950775 h 1032700"/>
                  <a:gd name="connsiteX235" fmla="*/ 620525 w 1873192"/>
                  <a:gd name="connsiteY235" fmla="*/ 938583 h 1032700"/>
                  <a:gd name="connsiteX236" fmla="*/ 644624 w 1873192"/>
                  <a:gd name="connsiteY236" fmla="*/ 880861 h 1032700"/>
                  <a:gd name="connsiteX237" fmla="*/ 652815 w 1873192"/>
                  <a:gd name="connsiteY237" fmla="*/ 861049 h 1032700"/>
                  <a:gd name="connsiteX238" fmla="*/ 638051 w 1873192"/>
                  <a:gd name="connsiteY238" fmla="*/ 855429 h 1032700"/>
                  <a:gd name="connsiteX239" fmla="*/ 620906 w 1873192"/>
                  <a:gd name="connsiteY239" fmla="*/ 849524 h 1032700"/>
                  <a:gd name="connsiteX240" fmla="*/ 624526 w 1873192"/>
                  <a:gd name="connsiteY240" fmla="*/ 843238 h 1032700"/>
                  <a:gd name="connsiteX241" fmla="*/ 626621 w 1873192"/>
                  <a:gd name="connsiteY241" fmla="*/ 837141 h 1032700"/>
                  <a:gd name="connsiteX242" fmla="*/ 626621 w 1873192"/>
                  <a:gd name="connsiteY242" fmla="*/ 837141 h 1032700"/>
                  <a:gd name="connsiteX243" fmla="*/ 626621 w 1873192"/>
                  <a:gd name="connsiteY243" fmla="*/ 834951 h 1032700"/>
                  <a:gd name="connsiteX244" fmla="*/ 639099 w 1873192"/>
                  <a:gd name="connsiteY244" fmla="*/ 840571 h 1032700"/>
                  <a:gd name="connsiteX245" fmla="*/ 669198 w 1873192"/>
                  <a:gd name="connsiteY245" fmla="*/ 853334 h 1032700"/>
                  <a:gd name="connsiteX246" fmla="*/ 686629 w 1873192"/>
                  <a:gd name="connsiteY246" fmla="*/ 861431 h 1032700"/>
                  <a:gd name="connsiteX247" fmla="*/ 699583 w 1873192"/>
                  <a:gd name="connsiteY247" fmla="*/ 865146 h 1032700"/>
                  <a:gd name="connsiteX248" fmla="*/ 713108 w 1873192"/>
                  <a:gd name="connsiteY248" fmla="*/ 870956 h 1032700"/>
                  <a:gd name="connsiteX249" fmla="*/ 709679 w 1873192"/>
                  <a:gd name="connsiteY249" fmla="*/ 877242 h 1032700"/>
                  <a:gd name="connsiteX250" fmla="*/ 707012 w 1873192"/>
                  <a:gd name="connsiteY250" fmla="*/ 886005 h 1032700"/>
                  <a:gd name="connsiteX251" fmla="*/ 678437 w 1873192"/>
                  <a:gd name="connsiteY251" fmla="*/ 871146 h 1032700"/>
                  <a:gd name="connsiteX252" fmla="*/ 673103 w 1873192"/>
                  <a:gd name="connsiteY252" fmla="*/ 883433 h 1032700"/>
                  <a:gd name="connsiteX253" fmla="*/ 823122 w 1873192"/>
                  <a:gd name="connsiteY253" fmla="*/ 1006592 h 1032700"/>
                  <a:gd name="connsiteX254" fmla="*/ 770830 w 1873192"/>
                  <a:gd name="connsiteY254" fmla="*/ 1013355 h 1032700"/>
                  <a:gd name="connsiteX255" fmla="*/ 726253 w 1873192"/>
                  <a:gd name="connsiteY255" fmla="*/ 987447 h 1032700"/>
                  <a:gd name="connsiteX256" fmla="*/ 717490 w 1873192"/>
                  <a:gd name="connsiteY256" fmla="*/ 938203 h 1032700"/>
                  <a:gd name="connsiteX257" fmla="*/ 748732 w 1873192"/>
                  <a:gd name="connsiteY257" fmla="*/ 893340 h 1032700"/>
                  <a:gd name="connsiteX258" fmla="*/ 800833 w 1873192"/>
                  <a:gd name="connsiteY258" fmla="*/ 886672 h 1032700"/>
                  <a:gd name="connsiteX259" fmla="*/ 838933 w 1873192"/>
                  <a:gd name="connsiteY259" fmla="*/ 907913 h 1032700"/>
                  <a:gd name="connsiteX260" fmla="*/ 854078 w 1873192"/>
                  <a:gd name="connsiteY260" fmla="*/ 933440 h 1032700"/>
                  <a:gd name="connsiteX261" fmla="*/ 854078 w 1873192"/>
                  <a:gd name="connsiteY261" fmla="*/ 963444 h 1032700"/>
                  <a:gd name="connsiteX262" fmla="*/ 843505 w 1873192"/>
                  <a:gd name="connsiteY262" fmla="*/ 988114 h 1032700"/>
                  <a:gd name="connsiteX263" fmla="*/ 823503 w 1873192"/>
                  <a:gd name="connsiteY263" fmla="*/ 1006497 h 1032700"/>
                  <a:gd name="connsiteX264" fmla="*/ 809787 w 1873192"/>
                  <a:gd name="connsiteY264" fmla="*/ 990399 h 1032700"/>
                  <a:gd name="connsiteX265" fmla="*/ 824741 w 1873192"/>
                  <a:gd name="connsiteY265" fmla="*/ 954299 h 1032700"/>
                  <a:gd name="connsiteX266" fmla="*/ 825599 w 1873192"/>
                  <a:gd name="connsiteY266" fmla="*/ 929725 h 1032700"/>
                  <a:gd name="connsiteX267" fmla="*/ 816645 w 1873192"/>
                  <a:gd name="connsiteY267" fmla="*/ 908294 h 1032700"/>
                  <a:gd name="connsiteX268" fmla="*/ 796833 w 1873192"/>
                  <a:gd name="connsiteY268" fmla="*/ 898769 h 1032700"/>
                  <a:gd name="connsiteX269" fmla="*/ 775687 w 1873192"/>
                  <a:gd name="connsiteY269" fmla="*/ 899531 h 1032700"/>
                  <a:gd name="connsiteX270" fmla="*/ 760352 w 1873192"/>
                  <a:gd name="connsiteY270" fmla="*/ 911913 h 1032700"/>
                  <a:gd name="connsiteX271" fmla="*/ 746065 w 1873192"/>
                  <a:gd name="connsiteY271" fmla="*/ 948775 h 1032700"/>
                  <a:gd name="connsiteX272" fmla="*/ 745588 w 1873192"/>
                  <a:gd name="connsiteY272" fmla="*/ 973159 h 1032700"/>
                  <a:gd name="connsiteX273" fmla="*/ 754256 w 1873192"/>
                  <a:gd name="connsiteY273" fmla="*/ 992209 h 1032700"/>
                  <a:gd name="connsiteX274" fmla="*/ 773878 w 1873192"/>
                  <a:gd name="connsiteY274" fmla="*/ 1003924 h 1032700"/>
                  <a:gd name="connsiteX275" fmla="*/ 809787 w 1873192"/>
                  <a:gd name="connsiteY275" fmla="*/ 990780 h 1032700"/>
                  <a:gd name="connsiteX276" fmla="*/ 909037 w 1873192"/>
                  <a:gd name="connsiteY276" fmla="*/ 1028499 h 1032700"/>
                  <a:gd name="connsiteX277" fmla="*/ 901894 w 1873192"/>
                  <a:gd name="connsiteY277" fmla="*/ 1028499 h 1032700"/>
                  <a:gd name="connsiteX278" fmla="*/ 893702 w 1873192"/>
                  <a:gd name="connsiteY278" fmla="*/ 1028499 h 1032700"/>
                  <a:gd name="connsiteX279" fmla="*/ 897417 w 1873192"/>
                  <a:gd name="connsiteY279" fmla="*/ 988494 h 1032700"/>
                  <a:gd name="connsiteX280" fmla="*/ 899893 w 1873192"/>
                  <a:gd name="connsiteY280" fmla="*/ 942488 h 1032700"/>
                  <a:gd name="connsiteX281" fmla="*/ 899893 w 1873192"/>
                  <a:gd name="connsiteY281" fmla="*/ 927248 h 1032700"/>
                  <a:gd name="connsiteX282" fmla="*/ 900465 w 1873192"/>
                  <a:gd name="connsiteY282" fmla="*/ 912389 h 1032700"/>
                  <a:gd name="connsiteX283" fmla="*/ 900465 w 1873192"/>
                  <a:gd name="connsiteY283" fmla="*/ 905055 h 1032700"/>
                  <a:gd name="connsiteX284" fmla="*/ 908847 w 1873192"/>
                  <a:gd name="connsiteY284" fmla="*/ 905626 h 1032700"/>
                  <a:gd name="connsiteX285" fmla="*/ 917038 w 1873192"/>
                  <a:gd name="connsiteY285" fmla="*/ 905626 h 1032700"/>
                  <a:gd name="connsiteX286" fmla="*/ 936088 w 1873192"/>
                  <a:gd name="connsiteY286" fmla="*/ 927344 h 1032700"/>
                  <a:gd name="connsiteX287" fmla="*/ 956091 w 1873192"/>
                  <a:gd name="connsiteY287" fmla="*/ 951347 h 1032700"/>
                  <a:gd name="connsiteX288" fmla="*/ 975141 w 1873192"/>
                  <a:gd name="connsiteY288" fmla="*/ 973254 h 1032700"/>
                  <a:gd name="connsiteX289" fmla="*/ 991905 w 1873192"/>
                  <a:gd name="connsiteY289" fmla="*/ 992304 h 1032700"/>
                  <a:gd name="connsiteX290" fmla="*/ 993715 w 1873192"/>
                  <a:gd name="connsiteY290" fmla="*/ 954204 h 1032700"/>
                  <a:gd name="connsiteX291" fmla="*/ 994572 w 1873192"/>
                  <a:gd name="connsiteY291" fmla="*/ 933249 h 1032700"/>
                  <a:gd name="connsiteX292" fmla="*/ 994572 w 1873192"/>
                  <a:gd name="connsiteY292" fmla="*/ 921152 h 1032700"/>
                  <a:gd name="connsiteX293" fmla="*/ 994000 w 1873192"/>
                  <a:gd name="connsiteY293" fmla="*/ 911627 h 1032700"/>
                  <a:gd name="connsiteX294" fmla="*/ 994000 w 1873192"/>
                  <a:gd name="connsiteY294" fmla="*/ 908103 h 1032700"/>
                  <a:gd name="connsiteX295" fmla="*/ 1001716 w 1873192"/>
                  <a:gd name="connsiteY295" fmla="*/ 908674 h 1032700"/>
                  <a:gd name="connsiteX296" fmla="*/ 1010383 w 1873192"/>
                  <a:gd name="connsiteY296" fmla="*/ 908674 h 1032700"/>
                  <a:gd name="connsiteX297" fmla="*/ 1009526 w 1873192"/>
                  <a:gd name="connsiteY297" fmla="*/ 918199 h 1032700"/>
                  <a:gd name="connsiteX298" fmla="*/ 1007335 w 1873192"/>
                  <a:gd name="connsiteY298" fmla="*/ 942107 h 1032700"/>
                  <a:gd name="connsiteX299" fmla="*/ 1006764 w 1873192"/>
                  <a:gd name="connsiteY299" fmla="*/ 951632 h 1032700"/>
                  <a:gd name="connsiteX300" fmla="*/ 1006002 w 1873192"/>
                  <a:gd name="connsiteY300" fmla="*/ 960681 h 1032700"/>
                  <a:gd name="connsiteX301" fmla="*/ 1005240 w 1873192"/>
                  <a:gd name="connsiteY301" fmla="*/ 968301 h 1032700"/>
                  <a:gd name="connsiteX302" fmla="*/ 1004764 w 1873192"/>
                  <a:gd name="connsiteY302" fmla="*/ 976683 h 1032700"/>
                  <a:gd name="connsiteX303" fmla="*/ 1004764 w 1873192"/>
                  <a:gd name="connsiteY303" fmla="*/ 995066 h 1032700"/>
                  <a:gd name="connsiteX304" fmla="*/ 1003621 w 1873192"/>
                  <a:gd name="connsiteY304" fmla="*/ 1032309 h 1032700"/>
                  <a:gd name="connsiteX305" fmla="*/ 996382 w 1873192"/>
                  <a:gd name="connsiteY305" fmla="*/ 1032309 h 1032700"/>
                  <a:gd name="connsiteX306" fmla="*/ 988857 w 1873192"/>
                  <a:gd name="connsiteY306" fmla="*/ 1032309 h 1032700"/>
                  <a:gd name="connsiteX307" fmla="*/ 931707 w 1873192"/>
                  <a:gd name="connsiteY307" fmla="*/ 964110 h 1032700"/>
                  <a:gd name="connsiteX308" fmla="*/ 912657 w 1873192"/>
                  <a:gd name="connsiteY308" fmla="*/ 942965 h 1032700"/>
                  <a:gd name="connsiteX309" fmla="*/ 911609 w 1873192"/>
                  <a:gd name="connsiteY309" fmla="*/ 967158 h 1032700"/>
                  <a:gd name="connsiteX310" fmla="*/ 910942 w 1873192"/>
                  <a:gd name="connsiteY310" fmla="*/ 983160 h 1032700"/>
                  <a:gd name="connsiteX311" fmla="*/ 910371 w 1873192"/>
                  <a:gd name="connsiteY311" fmla="*/ 1029261 h 1032700"/>
                  <a:gd name="connsiteX312" fmla="*/ 1147162 w 1873192"/>
                  <a:gd name="connsiteY312" fmla="*/ 912198 h 1032700"/>
                  <a:gd name="connsiteX313" fmla="*/ 1109062 w 1873192"/>
                  <a:gd name="connsiteY313" fmla="*/ 902673 h 1032700"/>
                  <a:gd name="connsiteX314" fmla="*/ 1077916 w 1873192"/>
                  <a:gd name="connsiteY314" fmla="*/ 927534 h 1032700"/>
                  <a:gd name="connsiteX315" fmla="*/ 1075249 w 1873192"/>
                  <a:gd name="connsiteY315" fmla="*/ 967157 h 1032700"/>
                  <a:gd name="connsiteX316" fmla="*/ 1083535 w 1873192"/>
                  <a:gd name="connsiteY316" fmla="*/ 988684 h 1032700"/>
                  <a:gd name="connsiteX317" fmla="*/ 1098490 w 1873192"/>
                  <a:gd name="connsiteY317" fmla="*/ 1003638 h 1032700"/>
                  <a:gd name="connsiteX318" fmla="*/ 1108015 w 1873192"/>
                  <a:gd name="connsiteY318" fmla="*/ 1007163 h 1032700"/>
                  <a:gd name="connsiteX319" fmla="*/ 1118492 w 1873192"/>
                  <a:gd name="connsiteY319" fmla="*/ 1007163 h 1032700"/>
                  <a:gd name="connsiteX320" fmla="*/ 1128017 w 1873192"/>
                  <a:gd name="connsiteY320" fmla="*/ 1007163 h 1032700"/>
                  <a:gd name="connsiteX321" fmla="*/ 1140114 w 1873192"/>
                  <a:gd name="connsiteY321" fmla="*/ 1004020 h 1032700"/>
                  <a:gd name="connsiteX322" fmla="*/ 1143448 w 1873192"/>
                  <a:gd name="connsiteY322" fmla="*/ 1001448 h 1032700"/>
                  <a:gd name="connsiteX323" fmla="*/ 1146496 w 1873192"/>
                  <a:gd name="connsiteY323" fmla="*/ 1000781 h 1032700"/>
                  <a:gd name="connsiteX324" fmla="*/ 1146496 w 1873192"/>
                  <a:gd name="connsiteY324" fmla="*/ 998114 h 1032700"/>
                  <a:gd name="connsiteX325" fmla="*/ 1146496 w 1873192"/>
                  <a:gd name="connsiteY325" fmla="*/ 997638 h 1032700"/>
                  <a:gd name="connsiteX326" fmla="*/ 1144210 w 1873192"/>
                  <a:gd name="connsiteY326" fmla="*/ 984970 h 1032700"/>
                  <a:gd name="connsiteX327" fmla="*/ 1137447 w 1873192"/>
                  <a:gd name="connsiteY327" fmla="*/ 957442 h 1032700"/>
                  <a:gd name="connsiteX328" fmla="*/ 1151258 w 1873192"/>
                  <a:gd name="connsiteY328" fmla="*/ 954680 h 1032700"/>
                  <a:gd name="connsiteX329" fmla="*/ 1164879 w 1873192"/>
                  <a:gd name="connsiteY329" fmla="*/ 951441 h 1032700"/>
                  <a:gd name="connsiteX330" fmla="*/ 1169642 w 1873192"/>
                  <a:gd name="connsiteY330" fmla="*/ 981445 h 1032700"/>
                  <a:gd name="connsiteX331" fmla="*/ 1173928 w 1873192"/>
                  <a:gd name="connsiteY331" fmla="*/ 1000495 h 1032700"/>
                  <a:gd name="connsiteX332" fmla="*/ 1129160 w 1873192"/>
                  <a:gd name="connsiteY332" fmla="*/ 1016402 h 1032700"/>
                  <a:gd name="connsiteX333" fmla="*/ 1101157 w 1873192"/>
                  <a:gd name="connsiteY333" fmla="*/ 1018879 h 1032700"/>
                  <a:gd name="connsiteX334" fmla="*/ 1076011 w 1873192"/>
                  <a:gd name="connsiteY334" fmla="*/ 1012687 h 1032700"/>
                  <a:gd name="connsiteX335" fmla="*/ 1056961 w 1873192"/>
                  <a:gd name="connsiteY335" fmla="*/ 996971 h 1032700"/>
                  <a:gd name="connsiteX336" fmla="*/ 1046293 w 1873192"/>
                  <a:gd name="connsiteY336" fmla="*/ 972111 h 1032700"/>
                  <a:gd name="connsiteX337" fmla="*/ 1046293 w 1873192"/>
                  <a:gd name="connsiteY337" fmla="*/ 942012 h 1032700"/>
                  <a:gd name="connsiteX338" fmla="*/ 1057818 w 1873192"/>
                  <a:gd name="connsiteY338" fmla="*/ 917532 h 1032700"/>
                  <a:gd name="connsiteX339" fmla="*/ 1078583 w 1873192"/>
                  <a:gd name="connsiteY339" fmla="*/ 899721 h 1032700"/>
                  <a:gd name="connsiteX340" fmla="*/ 1106586 w 1873192"/>
                  <a:gd name="connsiteY340" fmla="*/ 890196 h 1032700"/>
                  <a:gd name="connsiteX341" fmla="*/ 1151830 w 1873192"/>
                  <a:gd name="connsiteY341" fmla="*/ 892577 h 1032700"/>
                  <a:gd name="connsiteX342" fmla="*/ 1150115 w 1873192"/>
                  <a:gd name="connsiteY342" fmla="*/ 911627 h 1032700"/>
                  <a:gd name="connsiteX343" fmla="*/ 1147639 w 1873192"/>
                  <a:gd name="connsiteY343" fmla="*/ 911627 h 1032700"/>
                  <a:gd name="connsiteX344" fmla="*/ 1342425 w 1873192"/>
                  <a:gd name="connsiteY344" fmla="*/ 846381 h 1032700"/>
                  <a:gd name="connsiteX345" fmla="*/ 1345473 w 1873192"/>
                  <a:gd name="connsiteY345" fmla="*/ 853715 h 1032700"/>
                  <a:gd name="connsiteX346" fmla="*/ 1348616 w 1873192"/>
                  <a:gd name="connsiteY346" fmla="*/ 862478 h 1032700"/>
                  <a:gd name="connsiteX347" fmla="*/ 1351950 w 1873192"/>
                  <a:gd name="connsiteY347" fmla="*/ 872003 h 1032700"/>
                  <a:gd name="connsiteX348" fmla="*/ 1355665 w 1873192"/>
                  <a:gd name="connsiteY348" fmla="*/ 881528 h 1032700"/>
                  <a:gd name="connsiteX349" fmla="*/ 1364333 w 1873192"/>
                  <a:gd name="connsiteY349" fmla="*/ 912771 h 1032700"/>
                  <a:gd name="connsiteX350" fmla="*/ 1357760 w 1873192"/>
                  <a:gd name="connsiteY350" fmla="*/ 937155 h 1032700"/>
                  <a:gd name="connsiteX351" fmla="*/ 1329185 w 1873192"/>
                  <a:gd name="connsiteY351" fmla="*/ 958776 h 1032700"/>
                  <a:gd name="connsiteX352" fmla="*/ 1307373 w 1873192"/>
                  <a:gd name="connsiteY352" fmla="*/ 964587 h 1032700"/>
                  <a:gd name="connsiteX353" fmla="*/ 1269273 w 1873192"/>
                  <a:gd name="connsiteY353" fmla="*/ 949728 h 1032700"/>
                  <a:gd name="connsiteX354" fmla="*/ 1264225 w 1873192"/>
                  <a:gd name="connsiteY354" fmla="*/ 942775 h 1032700"/>
                  <a:gd name="connsiteX355" fmla="*/ 1259081 w 1873192"/>
                  <a:gd name="connsiteY355" fmla="*/ 930678 h 1032700"/>
                  <a:gd name="connsiteX356" fmla="*/ 1254128 w 1873192"/>
                  <a:gd name="connsiteY356" fmla="*/ 918962 h 1032700"/>
                  <a:gd name="connsiteX357" fmla="*/ 1250033 w 1873192"/>
                  <a:gd name="connsiteY357" fmla="*/ 909437 h 1032700"/>
                  <a:gd name="connsiteX358" fmla="*/ 1241651 w 1873192"/>
                  <a:gd name="connsiteY358" fmla="*/ 887910 h 1032700"/>
                  <a:gd name="connsiteX359" fmla="*/ 1237650 w 1873192"/>
                  <a:gd name="connsiteY359" fmla="*/ 880195 h 1032700"/>
                  <a:gd name="connsiteX360" fmla="*/ 1233745 w 1873192"/>
                  <a:gd name="connsiteY360" fmla="*/ 869241 h 1032700"/>
                  <a:gd name="connsiteX361" fmla="*/ 1232030 w 1873192"/>
                  <a:gd name="connsiteY361" fmla="*/ 865812 h 1032700"/>
                  <a:gd name="connsiteX362" fmla="*/ 1230887 w 1873192"/>
                  <a:gd name="connsiteY362" fmla="*/ 862669 h 1032700"/>
                  <a:gd name="connsiteX363" fmla="*/ 1245079 w 1873192"/>
                  <a:gd name="connsiteY363" fmla="*/ 857144 h 1032700"/>
                  <a:gd name="connsiteX364" fmla="*/ 1258033 w 1873192"/>
                  <a:gd name="connsiteY364" fmla="*/ 850953 h 1032700"/>
                  <a:gd name="connsiteX365" fmla="*/ 1259176 w 1873192"/>
                  <a:gd name="connsiteY365" fmla="*/ 856287 h 1032700"/>
                  <a:gd name="connsiteX366" fmla="*/ 1260605 w 1873192"/>
                  <a:gd name="connsiteY366" fmla="*/ 859621 h 1032700"/>
                  <a:gd name="connsiteX367" fmla="*/ 1274798 w 1873192"/>
                  <a:gd name="connsiteY367" fmla="*/ 899625 h 1032700"/>
                  <a:gd name="connsiteX368" fmla="*/ 1288894 w 1873192"/>
                  <a:gd name="connsiteY368" fmla="*/ 930677 h 1032700"/>
                  <a:gd name="connsiteX369" fmla="*/ 1296514 w 1873192"/>
                  <a:gd name="connsiteY369" fmla="*/ 942012 h 1032700"/>
                  <a:gd name="connsiteX370" fmla="*/ 1305372 w 1873192"/>
                  <a:gd name="connsiteY370" fmla="*/ 946203 h 1032700"/>
                  <a:gd name="connsiteX371" fmla="*/ 1344711 w 1873192"/>
                  <a:gd name="connsiteY371" fmla="*/ 933439 h 1032700"/>
                  <a:gd name="connsiteX372" fmla="*/ 1349759 w 1873192"/>
                  <a:gd name="connsiteY372" fmla="*/ 914389 h 1032700"/>
                  <a:gd name="connsiteX373" fmla="*/ 1338710 w 1873192"/>
                  <a:gd name="connsiteY373" fmla="*/ 878003 h 1032700"/>
                  <a:gd name="connsiteX374" fmla="*/ 1316803 w 1873192"/>
                  <a:gd name="connsiteY374" fmla="*/ 828379 h 1032700"/>
                  <a:gd name="connsiteX375" fmla="*/ 1325661 w 1873192"/>
                  <a:gd name="connsiteY375" fmla="*/ 825711 h 1032700"/>
                  <a:gd name="connsiteX376" fmla="*/ 1333472 w 1873192"/>
                  <a:gd name="connsiteY376" fmla="*/ 820282 h 1032700"/>
                  <a:gd name="connsiteX377" fmla="*/ 1335472 w 1873192"/>
                  <a:gd name="connsiteY377" fmla="*/ 825807 h 1032700"/>
                  <a:gd name="connsiteX378" fmla="*/ 1337567 w 1873192"/>
                  <a:gd name="connsiteY378" fmla="*/ 832474 h 1032700"/>
                  <a:gd name="connsiteX379" fmla="*/ 1339377 w 1873192"/>
                  <a:gd name="connsiteY379" fmla="*/ 838666 h 1032700"/>
                  <a:gd name="connsiteX380" fmla="*/ 1342139 w 1873192"/>
                  <a:gd name="connsiteY380" fmla="*/ 846572 h 1032700"/>
                  <a:gd name="connsiteX381" fmla="*/ 1444057 w 1873192"/>
                  <a:gd name="connsiteY381" fmla="*/ 899435 h 1032700"/>
                  <a:gd name="connsiteX382" fmla="*/ 1437866 w 1873192"/>
                  <a:gd name="connsiteY382" fmla="*/ 902578 h 1032700"/>
                  <a:gd name="connsiteX383" fmla="*/ 1431579 w 1873192"/>
                  <a:gd name="connsiteY383" fmla="*/ 908579 h 1032700"/>
                  <a:gd name="connsiteX384" fmla="*/ 1411767 w 1873192"/>
                  <a:gd name="connsiteY384" fmla="*/ 874098 h 1032700"/>
                  <a:gd name="connsiteX385" fmla="*/ 1387478 w 1873192"/>
                  <a:gd name="connsiteY385" fmla="*/ 834760 h 1032700"/>
                  <a:gd name="connsiteX386" fmla="*/ 1379382 w 1873192"/>
                  <a:gd name="connsiteY386" fmla="*/ 822473 h 1032700"/>
                  <a:gd name="connsiteX387" fmla="*/ 1371191 w 1873192"/>
                  <a:gd name="connsiteY387" fmla="*/ 810186 h 1032700"/>
                  <a:gd name="connsiteX388" fmla="*/ 1366714 w 1873192"/>
                  <a:gd name="connsiteY388" fmla="*/ 803519 h 1032700"/>
                  <a:gd name="connsiteX389" fmla="*/ 1373286 w 1873192"/>
                  <a:gd name="connsiteY389" fmla="*/ 800280 h 1032700"/>
                  <a:gd name="connsiteX390" fmla="*/ 1379858 w 1873192"/>
                  <a:gd name="connsiteY390" fmla="*/ 794660 h 1032700"/>
                  <a:gd name="connsiteX391" fmla="*/ 1409005 w 1873192"/>
                  <a:gd name="connsiteY391" fmla="*/ 801042 h 1032700"/>
                  <a:gd name="connsiteX392" fmla="*/ 1438723 w 1873192"/>
                  <a:gd name="connsiteY392" fmla="*/ 807995 h 1032700"/>
                  <a:gd name="connsiteX393" fmla="*/ 1467298 w 1873192"/>
                  <a:gd name="connsiteY393" fmla="*/ 816282 h 1032700"/>
                  <a:gd name="connsiteX394" fmla="*/ 1493301 w 1873192"/>
                  <a:gd name="connsiteY394" fmla="*/ 822569 h 1032700"/>
                  <a:gd name="connsiteX395" fmla="*/ 1472060 w 1873192"/>
                  <a:gd name="connsiteY395" fmla="*/ 788564 h 1032700"/>
                  <a:gd name="connsiteX396" fmla="*/ 1460154 w 1873192"/>
                  <a:gd name="connsiteY396" fmla="*/ 772562 h 1032700"/>
                  <a:gd name="connsiteX397" fmla="*/ 1453963 w 1873192"/>
                  <a:gd name="connsiteY397" fmla="*/ 763037 h 1032700"/>
                  <a:gd name="connsiteX398" fmla="*/ 1447772 w 1873192"/>
                  <a:gd name="connsiteY398" fmla="*/ 753512 h 1032700"/>
                  <a:gd name="connsiteX399" fmla="*/ 1445676 w 1873192"/>
                  <a:gd name="connsiteY399" fmla="*/ 750464 h 1032700"/>
                  <a:gd name="connsiteX400" fmla="*/ 1453106 w 1873192"/>
                  <a:gd name="connsiteY400" fmla="*/ 747321 h 1032700"/>
                  <a:gd name="connsiteX401" fmla="*/ 1456725 w 1873192"/>
                  <a:gd name="connsiteY401" fmla="*/ 744273 h 1032700"/>
                  <a:gd name="connsiteX402" fmla="*/ 1459868 w 1873192"/>
                  <a:gd name="connsiteY402" fmla="*/ 741320 h 1032700"/>
                  <a:gd name="connsiteX403" fmla="*/ 1464440 w 1873192"/>
                  <a:gd name="connsiteY403" fmla="*/ 750845 h 1032700"/>
                  <a:gd name="connsiteX404" fmla="*/ 1475489 w 1873192"/>
                  <a:gd name="connsiteY404" fmla="*/ 771419 h 1032700"/>
                  <a:gd name="connsiteX405" fmla="*/ 1480633 w 1873192"/>
                  <a:gd name="connsiteY405" fmla="*/ 778563 h 1032700"/>
                  <a:gd name="connsiteX406" fmla="*/ 1484728 w 1873192"/>
                  <a:gd name="connsiteY406" fmla="*/ 787040 h 1032700"/>
                  <a:gd name="connsiteX407" fmla="*/ 1489872 w 1873192"/>
                  <a:gd name="connsiteY407" fmla="*/ 793898 h 1032700"/>
                  <a:gd name="connsiteX408" fmla="*/ 1493777 w 1873192"/>
                  <a:gd name="connsiteY408" fmla="*/ 800090 h 1032700"/>
                  <a:gd name="connsiteX409" fmla="*/ 1503302 w 1873192"/>
                  <a:gd name="connsiteY409" fmla="*/ 815425 h 1032700"/>
                  <a:gd name="connsiteX410" fmla="*/ 1524638 w 1873192"/>
                  <a:gd name="connsiteY410" fmla="*/ 848572 h 1032700"/>
                  <a:gd name="connsiteX411" fmla="*/ 1522543 w 1873192"/>
                  <a:gd name="connsiteY411" fmla="*/ 848572 h 1032700"/>
                  <a:gd name="connsiteX412" fmla="*/ 1518447 w 1873192"/>
                  <a:gd name="connsiteY412" fmla="*/ 850953 h 1032700"/>
                  <a:gd name="connsiteX413" fmla="*/ 1512351 w 1873192"/>
                  <a:gd name="connsiteY413" fmla="*/ 854953 h 1032700"/>
                  <a:gd name="connsiteX414" fmla="*/ 1426626 w 1873192"/>
                  <a:gd name="connsiteY414" fmla="*/ 830951 h 1032700"/>
                  <a:gd name="connsiteX415" fmla="*/ 1398908 w 1873192"/>
                  <a:gd name="connsiteY415" fmla="*/ 824664 h 1032700"/>
                  <a:gd name="connsiteX416" fmla="*/ 1411386 w 1873192"/>
                  <a:gd name="connsiteY416" fmla="*/ 845619 h 1032700"/>
                  <a:gd name="connsiteX417" fmla="*/ 1420911 w 1873192"/>
                  <a:gd name="connsiteY417" fmla="*/ 860382 h 1032700"/>
                  <a:gd name="connsiteX418" fmla="*/ 1447200 w 1873192"/>
                  <a:gd name="connsiteY418" fmla="*/ 897911 h 1032700"/>
                  <a:gd name="connsiteX419" fmla="*/ 1527019 w 1873192"/>
                  <a:gd name="connsiteY419" fmla="*/ 718460 h 1032700"/>
                  <a:gd name="connsiteX420" fmla="*/ 1538164 w 1873192"/>
                  <a:gd name="connsiteY420" fmla="*/ 732652 h 1032700"/>
                  <a:gd name="connsiteX421" fmla="*/ 1549975 w 1873192"/>
                  <a:gd name="connsiteY421" fmla="*/ 745606 h 1032700"/>
                  <a:gd name="connsiteX422" fmla="*/ 1563691 w 1873192"/>
                  <a:gd name="connsiteY422" fmla="*/ 760656 h 1032700"/>
                  <a:gd name="connsiteX423" fmla="*/ 1576073 w 1873192"/>
                  <a:gd name="connsiteY423" fmla="*/ 773229 h 1032700"/>
                  <a:gd name="connsiteX424" fmla="*/ 1585598 w 1873192"/>
                  <a:gd name="connsiteY424" fmla="*/ 782754 h 1032700"/>
                  <a:gd name="connsiteX425" fmla="*/ 1595123 w 1873192"/>
                  <a:gd name="connsiteY425" fmla="*/ 792279 h 1032700"/>
                  <a:gd name="connsiteX426" fmla="*/ 1589408 w 1873192"/>
                  <a:gd name="connsiteY426" fmla="*/ 796184 h 1032700"/>
                  <a:gd name="connsiteX427" fmla="*/ 1584265 w 1873192"/>
                  <a:gd name="connsiteY427" fmla="*/ 801423 h 1032700"/>
                  <a:gd name="connsiteX428" fmla="*/ 1572740 w 1873192"/>
                  <a:gd name="connsiteY428" fmla="*/ 813424 h 1032700"/>
                  <a:gd name="connsiteX429" fmla="*/ 1530353 w 1873192"/>
                  <a:gd name="connsiteY429" fmla="*/ 761513 h 1032700"/>
                  <a:gd name="connsiteX430" fmla="*/ 1523591 w 1873192"/>
                  <a:gd name="connsiteY430" fmla="*/ 755131 h 1032700"/>
                  <a:gd name="connsiteX431" fmla="*/ 1515113 w 1873192"/>
                  <a:gd name="connsiteY431" fmla="*/ 745606 h 1032700"/>
                  <a:gd name="connsiteX432" fmla="*/ 1507874 w 1873192"/>
                  <a:gd name="connsiteY432" fmla="*/ 736748 h 1032700"/>
                  <a:gd name="connsiteX433" fmla="*/ 1490443 w 1873192"/>
                  <a:gd name="connsiteY433" fmla="*/ 720651 h 1032700"/>
                  <a:gd name="connsiteX434" fmla="*/ 1502540 w 1873192"/>
                  <a:gd name="connsiteY434" fmla="*/ 711126 h 1032700"/>
                  <a:gd name="connsiteX435" fmla="*/ 1512065 w 1873192"/>
                  <a:gd name="connsiteY435" fmla="*/ 699506 h 1032700"/>
                  <a:gd name="connsiteX436" fmla="*/ 1527401 w 1873192"/>
                  <a:gd name="connsiteY436" fmla="*/ 718556 h 1032700"/>
                  <a:gd name="connsiteX437" fmla="*/ 1676372 w 1873192"/>
                  <a:gd name="connsiteY437" fmla="*/ 712269 h 1032700"/>
                  <a:gd name="connsiteX438" fmla="*/ 1673419 w 1873192"/>
                  <a:gd name="connsiteY438" fmla="*/ 714936 h 1032700"/>
                  <a:gd name="connsiteX439" fmla="*/ 1670180 w 1873192"/>
                  <a:gd name="connsiteY439" fmla="*/ 717984 h 1032700"/>
                  <a:gd name="connsiteX440" fmla="*/ 1665323 w 1873192"/>
                  <a:gd name="connsiteY440" fmla="*/ 724175 h 1032700"/>
                  <a:gd name="connsiteX441" fmla="*/ 1605029 w 1873192"/>
                  <a:gd name="connsiteY441" fmla="*/ 699506 h 1032700"/>
                  <a:gd name="connsiteX442" fmla="*/ 1541498 w 1873192"/>
                  <a:gd name="connsiteY442" fmla="*/ 674931 h 1032700"/>
                  <a:gd name="connsiteX443" fmla="*/ 1553309 w 1873192"/>
                  <a:gd name="connsiteY443" fmla="*/ 665406 h 1032700"/>
                  <a:gd name="connsiteX444" fmla="*/ 1563595 w 1873192"/>
                  <a:gd name="connsiteY444" fmla="*/ 653024 h 1032700"/>
                  <a:gd name="connsiteX445" fmla="*/ 1589884 w 1873192"/>
                  <a:gd name="connsiteY445" fmla="*/ 665406 h 1032700"/>
                  <a:gd name="connsiteX446" fmla="*/ 1620936 w 1873192"/>
                  <a:gd name="connsiteY446" fmla="*/ 678265 h 1032700"/>
                  <a:gd name="connsiteX447" fmla="*/ 1651321 w 1873192"/>
                  <a:gd name="connsiteY447" fmla="*/ 690552 h 1032700"/>
                  <a:gd name="connsiteX448" fmla="*/ 1608458 w 1873192"/>
                  <a:gd name="connsiteY448" fmla="*/ 604827 h 1032700"/>
                  <a:gd name="connsiteX449" fmla="*/ 1609792 w 1873192"/>
                  <a:gd name="connsiteY449" fmla="*/ 604256 h 1032700"/>
                  <a:gd name="connsiteX450" fmla="*/ 1609792 w 1873192"/>
                  <a:gd name="connsiteY450" fmla="*/ 604256 h 1032700"/>
                  <a:gd name="connsiteX451" fmla="*/ 1619317 w 1873192"/>
                  <a:gd name="connsiteY451" fmla="*/ 592635 h 1032700"/>
                  <a:gd name="connsiteX452" fmla="*/ 1637700 w 1873192"/>
                  <a:gd name="connsiteY452" fmla="*/ 632831 h 1032700"/>
                  <a:gd name="connsiteX453" fmla="*/ 1658274 w 1873192"/>
                  <a:gd name="connsiteY453" fmla="*/ 678074 h 1032700"/>
                  <a:gd name="connsiteX454" fmla="*/ 1676372 w 1873192"/>
                  <a:gd name="connsiteY454" fmla="*/ 713126 h 1032700"/>
                  <a:gd name="connsiteX455" fmla="*/ 1632937 w 1873192"/>
                  <a:gd name="connsiteY455" fmla="*/ 567203 h 1032700"/>
                  <a:gd name="connsiteX456" fmla="*/ 1640939 w 1873192"/>
                  <a:gd name="connsiteY456" fmla="*/ 555488 h 1032700"/>
                  <a:gd name="connsiteX457" fmla="*/ 1649988 w 1873192"/>
                  <a:gd name="connsiteY457" fmla="*/ 543391 h 1032700"/>
                  <a:gd name="connsiteX458" fmla="*/ 1662275 w 1873192"/>
                  <a:gd name="connsiteY458" fmla="*/ 525103 h 1032700"/>
                  <a:gd name="connsiteX459" fmla="*/ 1672942 w 1873192"/>
                  <a:gd name="connsiteY459" fmla="*/ 509577 h 1032700"/>
                  <a:gd name="connsiteX460" fmla="*/ 1683801 w 1873192"/>
                  <a:gd name="connsiteY460" fmla="*/ 517959 h 1032700"/>
                  <a:gd name="connsiteX461" fmla="*/ 1685992 w 1873192"/>
                  <a:gd name="connsiteY461" fmla="*/ 517959 h 1032700"/>
                  <a:gd name="connsiteX462" fmla="*/ 1660274 w 1873192"/>
                  <a:gd name="connsiteY462" fmla="*/ 551582 h 1032700"/>
                  <a:gd name="connsiteX463" fmla="*/ 1675514 w 1873192"/>
                  <a:gd name="connsiteY463" fmla="*/ 561679 h 1032700"/>
                  <a:gd name="connsiteX464" fmla="*/ 1683801 w 1873192"/>
                  <a:gd name="connsiteY464" fmla="*/ 567775 h 1032700"/>
                  <a:gd name="connsiteX465" fmla="*/ 1691992 w 1873192"/>
                  <a:gd name="connsiteY465" fmla="*/ 573395 h 1032700"/>
                  <a:gd name="connsiteX466" fmla="*/ 1714472 w 1873192"/>
                  <a:gd name="connsiteY466" fmla="*/ 539390 h 1032700"/>
                  <a:gd name="connsiteX467" fmla="*/ 1720663 w 1873192"/>
                  <a:gd name="connsiteY467" fmla="*/ 545486 h 1032700"/>
                  <a:gd name="connsiteX468" fmla="*/ 1726854 w 1873192"/>
                  <a:gd name="connsiteY468" fmla="*/ 548534 h 1032700"/>
                  <a:gd name="connsiteX469" fmla="*/ 1707804 w 1873192"/>
                  <a:gd name="connsiteY469" fmla="*/ 573299 h 1032700"/>
                  <a:gd name="connsiteX470" fmla="*/ 1705518 w 1873192"/>
                  <a:gd name="connsiteY470" fmla="*/ 578443 h 1032700"/>
                  <a:gd name="connsiteX471" fmla="*/ 1702660 w 1873192"/>
                  <a:gd name="connsiteY471" fmla="*/ 580443 h 1032700"/>
                  <a:gd name="connsiteX472" fmla="*/ 1721234 w 1873192"/>
                  <a:gd name="connsiteY472" fmla="*/ 594635 h 1032700"/>
                  <a:gd name="connsiteX473" fmla="*/ 1739713 w 1873192"/>
                  <a:gd name="connsiteY473" fmla="*/ 607113 h 1032700"/>
                  <a:gd name="connsiteX474" fmla="*/ 1761811 w 1873192"/>
                  <a:gd name="connsiteY474" fmla="*/ 572442 h 1032700"/>
                  <a:gd name="connsiteX475" fmla="*/ 1773241 w 1873192"/>
                  <a:gd name="connsiteY475" fmla="*/ 579395 h 1032700"/>
                  <a:gd name="connsiteX476" fmla="*/ 1774860 w 1873192"/>
                  <a:gd name="connsiteY476" fmla="*/ 580062 h 1032700"/>
                  <a:gd name="connsiteX477" fmla="*/ 1764573 w 1873192"/>
                  <a:gd name="connsiteY477" fmla="*/ 593969 h 1032700"/>
                  <a:gd name="connsiteX478" fmla="*/ 1755048 w 1873192"/>
                  <a:gd name="connsiteY478" fmla="*/ 607018 h 1032700"/>
                  <a:gd name="connsiteX479" fmla="*/ 1748952 w 1873192"/>
                  <a:gd name="connsiteY479" fmla="*/ 616543 h 1032700"/>
                  <a:gd name="connsiteX480" fmla="*/ 1742856 w 1873192"/>
                  <a:gd name="connsiteY480" fmla="*/ 626068 h 1032700"/>
                  <a:gd name="connsiteX481" fmla="*/ 1734474 w 1873192"/>
                  <a:gd name="connsiteY481" fmla="*/ 638641 h 1032700"/>
                  <a:gd name="connsiteX482" fmla="*/ 1730378 w 1873192"/>
                  <a:gd name="connsiteY482" fmla="*/ 635497 h 1032700"/>
                  <a:gd name="connsiteX483" fmla="*/ 1726473 w 1873192"/>
                  <a:gd name="connsiteY483" fmla="*/ 632354 h 1032700"/>
                  <a:gd name="connsiteX484" fmla="*/ 1712852 w 1873192"/>
                  <a:gd name="connsiteY484" fmla="*/ 622829 h 1032700"/>
                  <a:gd name="connsiteX485" fmla="*/ 1699422 w 1873192"/>
                  <a:gd name="connsiteY485" fmla="*/ 611399 h 1032700"/>
                  <a:gd name="connsiteX486" fmla="*/ 1676848 w 1873192"/>
                  <a:gd name="connsiteY486" fmla="*/ 595969 h 1032700"/>
                  <a:gd name="connsiteX487" fmla="*/ 1659608 w 1873192"/>
                  <a:gd name="connsiteY487" fmla="*/ 585110 h 1032700"/>
                  <a:gd name="connsiteX488" fmla="*/ 1647416 w 1873192"/>
                  <a:gd name="connsiteY488" fmla="*/ 576728 h 1032700"/>
                  <a:gd name="connsiteX489" fmla="*/ 1635128 w 1873192"/>
                  <a:gd name="connsiteY489" fmla="*/ 568251 h 1032700"/>
                  <a:gd name="connsiteX490" fmla="*/ 1633414 w 1873192"/>
                  <a:gd name="connsiteY490" fmla="*/ 567584 h 1032700"/>
                  <a:gd name="connsiteX491" fmla="*/ 1775812 w 1873192"/>
                  <a:gd name="connsiteY491" fmla="*/ 487288 h 1032700"/>
                  <a:gd name="connsiteX492" fmla="*/ 1764859 w 1873192"/>
                  <a:gd name="connsiteY492" fmla="*/ 487955 h 1032700"/>
                  <a:gd name="connsiteX493" fmla="*/ 1763525 w 1873192"/>
                  <a:gd name="connsiteY493" fmla="*/ 487955 h 1032700"/>
                  <a:gd name="connsiteX494" fmla="*/ 1763525 w 1873192"/>
                  <a:gd name="connsiteY494" fmla="*/ 489860 h 1032700"/>
                  <a:gd name="connsiteX495" fmla="*/ 1778575 w 1873192"/>
                  <a:gd name="connsiteY495" fmla="*/ 496147 h 1032700"/>
                  <a:gd name="connsiteX496" fmla="*/ 1792767 w 1873192"/>
                  <a:gd name="connsiteY496" fmla="*/ 504338 h 1032700"/>
                  <a:gd name="connsiteX497" fmla="*/ 1797244 w 1873192"/>
                  <a:gd name="connsiteY497" fmla="*/ 505291 h 1032700"/>
                  <a:gd name="connsiteX498" fmla="*/ 1815151 w 1873192"/>
                  <a:gd name="connsiteY498" fmla="*/ 512148 h 1032700"/>
                  <a:gd name="connsiteX499" fmla="*/ 1811245 w 1873192"/>
                  <a:gd name="connsiteY499" fmla="*/ 518435 h 1032700"/>
                  <a:gd name="connsiteX500" fmla="*/ 1807531 w 1873192"/>
                  <a:gd name="connsiteY500" fmla="*/ 524912 h 1032700"/>
                  <a:gd name="connsiteX501" fmla="*/ 1804768 w 1873192"/>
                  <a:gd name="connsiteY501" fmla="*/ 532818 h 1032700"/>
                  <a:gd name="connsiteX502" fmla="*/ 1801911 w 1873192"/>
                  <a:gd name="connsiteY502" fmla="*/ 539104 h 1032700"/>
                  <a:gd name="connsiteX503" fmla="*/ 1799053 w 1873192"/>
                  <a:gd name="connsiteY503" fmla="*/ 536723 h 1032700"/>
                  <a:gd name="connsiteX504" fmla="*/ 1795053 w 1873192"/>
                  <a:gd name="connsiteY504" fmla="*/ 535866 h 1032700"/>
                  <a:gd name="connsiteX505" fmla="*/ 1791624 w 1873192"/>
                  <a:gd name="connsiteY505" fmla="*/ 533008 h 1032700"/>
                  <a:gd name="connsiteX506" fmla="*/ 1788290 w 1873192"/>
                  <a:gd name="connsiteY506" fmla="*/ 530818 h 1032700"/>
                  <a:gd name="connsiteX507" fmla="*/ 1757239 w 1873192"/>
                  <a:gd name="connsiteY507" fmla="*/ 514625 h 1032700"/>
                  <a:gd name="connsiteX508" fmla="*/ 1741999 w 1873192"/>
                  <a:gd name="connsiteY508" fmla="*/ 508243 h 1032700"/>
                  <a:gd name="connsiteX509" fmla="*/ 1727044 w 1873192"/>
                  <a:gd name="connsiteY509" fmla="*/ 500338 h 1032700"/>
                  <a:gd name="connsiteX510" fmla="*/ 1691707 w 1873192"/>
                  <a:gd name="connsiteY510" fmla="*/ 483764 h 1032700"/>
                  <a:gd name="connsiteX511" fmla="*/ 1697708 w 1873192"/>
                  <a:gd name="connsiteY511" fmla="*/ 473668 h 1032700"/>
                  <a:gd name="connsiteX512" fmla="*/ 1702946 w 1873192"/>
                  <a:gd name="connsiteY512" fmla="*/ 461952 h 1032700"/>
                  <a:gd name="connsiteX513" fmla="*/ 1708947 w 1873192"/>
                  <a:gd name="connsiteY513" fmla="*/ 449760 h 1032700"/>
                  <a:gd name="connsiteX514" fmla="*/ 1724473 w 1873192"/>
                  <a:gd name="connsiteY514" fmla="*/ 425185 h 1032700"/>
                  <a:gd name="connsiteX515" fmla="*/ 1755239 w 1873192"/>
                  <a:gd name="connsiteY515" fmla="*/ 422137 h 1032700"/>
                  <a:gd name="connsiteX516" fmla="*/ 1771050 w 1873192"/>
                  <a:gd name="connsiteY516" fmla="*/ 438139 h 1032700"/>
                  <a:gd name="connsiteX517" fmla="*/ 1772479 w 1873192"/>
                  <a:gd name="connsiteY517" fmla="*/ 462047 h 1032700"/>
                  <a:gd name="connsiteX518" fmla="*/ 1832105 w 1873192"/>
                  <a:gd name="connsiteY518" fmla="*/ 455856 h 1032700"/>
                  <a:gd name="connsiteX519" fmla="*/ 1844107 w 1873192"/>
                  <a:gd name="connsiteY519" fmla="*/ 455189 h 1032700"/>
                  <a:gd name="connsiteX520" fmla="*/ 1840297 w 1873192"/>
                  <a:gd name="connsiteY520" fmla="*/ 462142 h 1032700"/>
                  <a:gd name="connsiteX521" fmla="*/ 1836010 w 1873192"/>
                  <a:gd name="connsiteY521" fmla="*/ 468524 h 1032700"/>
                  <a:gd name="connsiteX522" fmla="*/ 1829343 w 1873192"/>
                  <a:gd name="connsiteY522" fmla="*/ 483860 h 1032700"/>
                  <a:gd name="connsiteX523" fmla="*/ 1787242 w 1873192"/>
                  <a:gd name="connsiteY523" fmla="*/ 486812 h 1032700"/>
                  <a:gd name="connsiteX524" fmla="*/ 1731521 w 1873192"/>
                  <a:gd name="connsiteY524" fmla="*/ 474335 h 1032700"/>
                  <a:gd name="connsiteX525" fmla="*/ 1744285 w 1873192"/>
                  <a:gd name="connsiteY525" fmla="*/ 480811 h 1032700"/>
                  <a:gd name="connsiteX526" fmla="*/ 1756096 w 1873192"/>
                  <a:gd name="connsiteY526" fmla="*/ 486526 h 1032700"/>
                  <a:gd name="connsiteX527" fmla="*/ 1760001 w 1873192"/>
                  <a:gd name="connsiteY527" fmla="*/ 463476 h 1032700"/>
                  <a:gd name="connsiteX528" fmla="*/ 1745142 w 1873192"/>
                  <a:gd name="connsiteY528" fmla="*/ 450141 h 1032700"/>
                  <a:gd name="connsiteX529" fmla="*/ 1736093 w 1873192"/>
                  <a:gd name="connsiteY529" fmla="*/ 446521 h 1032700"/>
                  <a:gd name="connsiteX530" fmla="*/ 1727235 w 1873192"/>
                  <a:gd name="connsiteY530" fmla="*/ 445187 h 1032700"/>
                  <a:gd name="connsiteX531" fmla="*/ 1720853 w 1873192"/>
                  <a:gd name="connsiteY531" fmla="*/ 450236 h 1032700"/>
                  <a:gd name="connsiteX532" fmla="*/ 1716758 w 1873192"/>
                  <a:gd name="connsiteY532" fmla="*/ 456522 h 1032700"/>
                  <a:gd name="connsiteX533" fmla="*/ 1711995 w 1873192"/>
                  <a:gd name="connsiteY533" fmla="*/ 464714 h 1032700"/>
                  <a:gd name="connsiteX534" fmla="*/ 1731045 w 1873192"/>
                  <a:gd name="connsiteY534" fmla="*/ 474239 h 1032700"/>
                  <a:gd name="connsiteX535" fmla="*/ 1782480 w 1873192"/>
                  <a:gd name="connsiteY535" fmla="*/ 328125 h 1032700"/>
                  <a:gd name="connsiteX536" fmla="*/ 1761525 w 1873192"/>
                  <a:gd name="connsiteY536" fmla="*/ 342889 h 1032700"/>
                  <a:gd name="connsiteX537" fmla="*/ 1761525 w 1873192"/>
                  <a:gd name="connsiteY537" fmla="*/ 358224 h 1032700"/>
                  <a:gd name="connsiteX538" fmla="*/ 1772193 w 1873192"/>
                  <a:gd name="connsiteY538" fmla="*/ 367749 h 1032700"/>
                  <a:gd name="connsiteX539" fmla="*/ 1784290 w 1873192"/>
                  <a:gd name="connsiteY539" fmla="*/ 365559 h 1032700"/>
                  <a:gd name="connsiteX540" fmla="*/ 1800197 w 1873192"/>
                  <a:gd name="connsiteY540" fmla="*/ 352415 h 1032700"/>
                  <a:gd name="connsiteX541" fmla="*/ 1815913 w 1873192"/>
                  <a:gd name="connsiteY541" fmla="*/ 339079 h 1032700"/>
                  <a:gd name="connsiteX542" fmla="*/ 1830296 w 1873192"/>
                  <a:gd name="connsiteY542" fmla="*/ 332983 h 1032700"/>
                  <a:gd name="connsiteX543" fmla="*/ 1846583 w 1873192"/>
                  <a:gd name="connsiteY543" fmla="*/ 334031 h 1032700"/>
                  <a:gd name="connsiteX544" fmla="*/ 1861823 w 1873192"/>
                  <a:gd name="connsiteY544" fmla="*/ 343556 h 1032700"/>
                  <a:gd name="connsiteX545" fmla="*/ 1872682 w 1873192"/>
                  <a:gd name="connsiteY545" fmla="*/ 366606 h 1032700"/>
                  <a:gd name="connsiteX546" fmla="*/ 1869920 w 1873192"/>
                  <a:gd name="connsiteY546" fmla="*/ 391276 h 1032700"/>
                  <a:gd name="connsiteX547" fmla="*/ 1853537 w 1873192"/>
                  <a:gd name="connsiteY547" fmla="*/ 416041 h 1032700"/>
                  <a:gd name="connsiteX548" fmla="*/ 1833820 w 1873192"/>
                  <a:gd name="connsiteY548" fmla="*/ 404325 h 1032700"/>
                  <a:gd name="connsiteX549" fmla="*/ 1834963 w 1873192"/>
                  <a:gd name="connsiteY549" fmla="*/ 400706 h 1032700"/>
                  <a:gd name="connsiteX550" fmla="*/ 1850584 w 1873192"/>
                  <a:gd name="connsiteY550" fmla="*/ 397468 h 1032700"/>
                  <a:gd name="connsiteX551" fmla="*/ 1860585 w 1873192"/>
                  <a:gd name="connsiteY551" fmla="*/ 382894 h 1032700"/>
                  <a:gd name="connsiteX552" fmla="*/ 1860585 w 1873192"/>
                  <a:gd name="connsiteY552" fmla="*/ 367749 h 1032700"/>
                  <a:gd name="connsiteX553" fmla="*/ 1850013 w 1873192"/>
                  <a:gd name="connsiteY553" fmla="*/ 357462 h 1032700"/>
                  <a:gd name="connsiteX554" fmla="*/ 1834677 w 1873192"/>
                  <a:gd name="connsiteY554" fmla="*/ 360415 h 1032700"/>
                  <a:gd name="connsiteX555" fmla="*/ 1817056 w 1873192"/>
                  <a:gd name="connsiteY555" fmla="*/ 375845 h 1032700"/>
                  <a:gd name="connsiteX556" fmla="*/ 1810198 w 1873192"/>
                  <a:gd name="connsiteY556" fmla="*/ 382037 h 1032700"/>
                  <a:gd name="connsiteX557" fmla="*/ 1804102 w 1873192"/>
                  <a:gd name="connsiteY557" fmla="*/ 387276 h 1032700"/>
                  <a:gd name="connsiteX558" fmla="*/ 1790862 w 1873192"/>
                  <a:gd name="connsiteY558" fmla="*/ 391372 h 1032700"/>
                  <a:gd name="connsiteX559" fmla="*/ 1774669 w 1873192"/>
                  <a:gd name="connsiteY559" fmla="*/ 389181 h 1032700"/>
                  <a:gd name="connsiteX560" fmla="*/ 1751714 w 1873192"/>
                  <a:gd name="connsiteY560" fmla="*/ 368797 h 1032700"/>
                  <a:gd name="connsiteX561" fmla="*/ 1748761 w 1873192"/>
                  <a:gd name="connsiteY561" fmla="*/ 354319 h 1032700"/>
                  <a:gd name="connsiteX562" fmla="*/ 1751809 w 1873192"/>
                  <a:gd name="connsiteY562" fmla="*/ 338889 h 1032700"/>
                  <a:gd name="connsiteX563" fmla="*/ 1767144 w 1873192"/>
                  <a:gd name="connsiteY563" fmla="*/ 314505 h 1032700"/>
                  <a:gd name="connsiteX564" fmla="*/ 1768859 w 1873192"/>
                  <a:gd name="connsiteY564" fmla="*/ 314505 h 1032700"/>
                  <a:gd name="connsiteX565" fmla="*/ 1784004 w 1873192"/>
                  <a:gd name="connsiteY565" fmla="*/ 325840 h 1032700"/>
                  <a:gd name="connsiteX566" fmla="*/ 1782861 w 1873192"/>
                  <a:gd name="connsiteY566" fmla="*/ 327554 h 103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</a:cxnLst>
                <a:rect l="l" t="t" r="r" b="b"/>
                <a:pathLst>
                  <a:path w="1873192" h="1032700">
                    <a:moveTo>
                      <a:pt x="126845" y="3895"/>
                    </a:moveTo>
                    <a:cubicBezTo>
                      <a:pt x="125914" y="9308"/>
                      <a:pt x="125404" y="14786"/>
                      <a:pt x="125320" y="20278"/>
                    </a:cubicBezTo>
                    <a:cubicBezTo>
                      <a:pt x="125320" y="24183"/>
                      <a:pt x="125320" y="28469"/>
                      <a:pt x="125320" y="36565"/>
                    </a:cubicBezTo>
                    <a:cubicBezTo>
                      <a:pt x="118939" y="38756"/>
                      <a:pt x="112462" y="42661"/>
                      <a:pt x="105508" y="44947"/>
                    </a:cubicBezTo>
                    <a:cubicBezTo>
                      <a:pt x="97628" y="49671"/>
                      <a:pt x="89378" y="53748"/>
                      <a:pt x="80839" y="57140"/>
                    </a:cubicBezTo>
                    <a:cubicBezTo>
                      <a:pt x="86173" y="61902"/>
                      <a:pt x="93126" y="65331"/>
                      <a:pt x="100746" y="71332"/>
                    </a:cubicBezTo>
                    <a:cubicBezTo>
                      <a:pt x="108695" y="75722"/>
                      <a:pt x="116390" y="80556"/>
                      <a:pt x="123796" y="85810"/>
                    </a:cubicBezTo>
                    <a:cubicBezTo>
                      <a:pt x="123075" y="88529"/>
                      <a:pt x="122566" y="91299"/>
                      <a:pt x="122272" y="94097"/>
                    </a:cubicBezTo>
                    <a:cubicBezTo>
                      <a:pt x="122169" y="97290"/>
                      <a:pt x="122425" y="100485"/>
                      <a:pt x="123034" y="103622"/>
                    </a:cubicBezTo>
                    <a:lnTo>
                      <a:pt x="122082" y="103622"/>
                    </a:lnTo>
                    <a:lnTo>
                      <a:pt x="99031" y="85333"/>
                    </a:lnTo>
                    <a:cubicBezTo>
                      <a:pt x="95659" y="82911"/>
                      <a:pt x="92475" y="80236"/>
                      <a:pt x="89506" y="77332"/>
                    </a:cubicBezTo>
                    <a:cubicBezTo>
                      <a:pt x="86204" y="75402"/>
                      <a:pt x="83023" y="73271"/>
                      <a:pt x="79981" y="70950"/>
                    </a:cubicBezTo>
                    <a:cubicBezTo>
                      <a:pt x="76552" y="67903"/>
                      <a:pt x="73409" y="65807"/>
                      <a:pt x="70456" y="62854"/>
                    </a:cubicBezTo>
                    <a:lnTo>
                      <a:pt x="66170" y="64950"/>
                    </a:lnTo>
                    <a:cubicBezTo>
                      <a:pt x="60836" y="67998"/>
                      <a:pt x="55121" y="71046"/>
                      <a:pt x="49406" y="74475"/>
                    </a:cubicBezTo>
                    <a:cubicBezTo>
                      <a:pt x="43691" y="77904"/>
                      <a:pt x="38452" y="80571"/>
                      <a:pt x="33214" y="84000"/>
                    </a:cubicBezTo>
                    <a:cubicBezTo>
                      <a:pt x="27518" y="86158"/>
                      <a:pt x="22034" y="88837"/>
                      <a:pt x="16831" y="92001"/>
                    </a:cubicBezTo>
                    <a:cubicBezTo>
                      <a:pt x="11046" y="94161"/>
                      <a:pt x="5385" y="96642"/>
                      <a:pt x="-124" y="99431"/>
                    </a:cubicBezTo>
                    <a:cubicBezTo>
                      <a:pt x="-124" y="98192"/>
                      <a:pt x="-124" y="94477"/>
                      <a:pt x="543" y="92192"/>
                    </a:cubicBezTo>
                    <a:cubicBezTo>
                      <a:pt x="543" y="88191"/>
                      <a:pt x="1210" y="86095"/>
                      <a:pt x="1305" y="84095"/>
                    </a:cubicBezTo>
                    <a:cubicBezTo>
                      <a:pt x="1400" y="82095"/>
                      <a:pt x="1305" y="79904"/>
                      <a:pt x="1305" y="75904"/>
                    </a:cubicBezTo>
                    <a:cubicBezTo>
                      <a:pt x="1305" y="71903"/>
                      <a:pt x="1305" y="69713"/>
                      <a:pt x="1305" y="68664"/>
                    </a:cubicBezTo>
                    <a:cubicBezTo>
                      <a:pt x="7735" y="65077"/>
                      <a:pt x="14384" y="61896"/>
                      <a:pt x="21212" y="59139"/>
                    </a:cubicBezTo>
                    <a:cubicBezTo>
                      <a:pt x="29308" y="55044"/>
                      <a:pt x="37976" y="50091"/>
                      <a:pt x="47882" y="45138"/>
                    </a:cubicBezTo>
                    <a:lnTo>
                      <a:pt x="22450" y="28469"/>
                    </a:lnTo>
                    <a:lnTo>
                      <a:pt x="9211" y="20278"/>
                    </a:lnTo>
                    <a:cubicBezTo>
                      <a:pt x="8068" y="19325"/>
                      <a:pt x="7020" y="19230"/>
                      <a:pt x="5877" y="18182"/>
                    </a:cubicBezTo>
                    <a:cubicBezTo>
                      <a:pt x="4734" y="17134"/>
                      <a:pt x="3972" y="16277"/>
                      <a:pt x="3115" y="16277"/>
                    </a:cubicBezTo>
                    <a:cubicBezTo>
                      <a:pt x="3877" y="11896"/>
                      <a:pt x="4162" y="8181"/>
                      <a:pt x="4258" y="8086"/>
                    </a:cubicBezTo>
                    <a:cubicBezTo>
                      <a:pt x="4500" y="5265"/>
                      <a:pt x="4500" y="2429"/>
                      <a:pt x="4258" y="-392"/>
                    </a:cubicBezTo>
                    <a:cubicBezTo>
                      <a:pt x="12729" y="4774"/>
                      <a:pt x="20931" y="10370"/>
                      <a:pt x="28832" y="16372"/>
                    </a:cubicBezTo>
                    <a:cubicBezTo>
                      <a:pt x="40357" y="25421"/>
                      <a:pt x="50740" y="32660"/>
                      <a:pt x="59884" y="38851"/>
                    </a:cubicBezTo>
                    <a:lnTo>
                      <a:pt x="128083" y="3990"/>
                    </a:lnTo>
                    <a:close/>
                    <a:moveTo>
                      <a:pt x="106270" y="171916"/>
                    </a:moveTo>
                    <a:cubicBezTo>
                      <a:pt x="102460" y="171916"/>
                      <a:pt x="96745" y="171916"/>
                      <a:pt x="89316" y="172583"/>
                    </a:cubicBezTo>
                    <a:lnTo>
                      <a:pt x="70933" y="172583"/>
                    </a:lnTo>
                    <a:cubicBezTo>
                      <a:pt x="64564" y="172613"/>
                      <a:pt x="58202" y="173027"/>
                      <a:pt x="51883" y="173821"/>
                    </a:cubicBezTo>
                    <a:cubicBezTo>
                      <a:pt x="45912" y="175161"/>
                      <a:pt x="39810" y="175832"/>
                      <a:pt x="33690" y="175821"/>
                    </a:cubicBezTo>
                    <a:cubicBezTo>
                      <a:pt x="30832" y="175821"/>
                      <a:pt x="26356" y="177726"/>
                      <a:pt x="20545" y="178393"/>
                    </a:cubicBezTo>
                    <a:cubicBezTo>
                      <a:pt x="14735" y="179060"/>
                      <a:pt x="10258" y="178393"/>
                      <a:pt x="7401" y="178393"/>
                    </a:cubicBezTo>
                    <a:cubicBezTo>
                      <a:pt x="7401" y="178393"/>
                      <a:pt x="7401" y="175249"/>
                      <a:pt x="7401" y="172106"/>
                    </a:cubicBezTo>
                    <a:cubicBezTo>
                      <a:pt x="7598" y="169761"/>
                      <a:pt x="7598" y="167403"/>
                      <a:pt x="7401" y="165058"/>
                    </a:cubicBezTo>
                    <a:cubicBezTo>
                      <a:pt x="7205" y="159487"/>
                      <a:pt x="6536" y="153942"/>
                      <a:pt x="5401" y="148485"/>
                    </a:cubicBezTo>
                    <a:cubicBezTo>
                      <a:pt x="25022" y="148484"/>
                      <a:pt x="47120" y="147722"/>
                      <a:pt x="72076" y="147150"/>
                    </a:cubicBezTo>
                    <a:lnTo>
                      <a:pt x="81601" y="146484"/>
                    </a:lnTo>
                    <a:cubicBezTo>
                      <a:pt x="85506" y="146484"/>
                      <a:pt x="89602" y="144674"/>
                      <a:pt x="94174" y="144579"/>
                    </a:cubicBezTo>
                    <a:lnTo>
                      <a:pt x="104556" y="144579"/>
                    </a:lnTo>
                    <a:cubicBezTo>
                      <a:pt x="112629" y="142957"/>
                      <a:pt x="120811" y="141939"/>
                      <a:pt x="129035" y="141531"/>
                    </a:cubicBezTo>
                    <a:cubicBezTo>
                      <a:pt x="129035" y="147817"/>
                      <a:pt x="129035" y="153723"/>
                      <a:pt x="129035" y="155342"/>
                    </a:cubicBezTo>
                    <a:cubicBezTo>
                      <a:pt x="129035" y="159057"/>
                      <a:pt x="129892" y="163153"/>
                      <a:pt x="131035" y="171154"/>
                    </a:cubicBezTo>
                    <a:lnTo>
                      <a:pt x="106842" y="171154"/>
                    </a:lnTo>
                    <a:close/>
                    <a:moveTo>
                      <a:pt x="126654" y="231447"/>
                    </a:moveTo>
                    <a:cubicBezTo>
                      <a:pt x="125987" y="231447"/>
                      <a:pt x="125511" y="229161"/>
                      <a:pt x="125416" y="228304"/>
                    </a:cubicBezTo>
                    <a:cubicBezTo>
                      <a:pt x="124896" y="224991"/>
                      <a:pt x="125607" y="221602"/>
                      <a:pt x="127416" y="218779"/>
                    </a:cubicBezTo>
                    <a:cubicBezTo>
                      <a:pt x="129570" y="215693"/>
                      <a:pt x="132796" y="213520"/>
                      <a:pt x="136465" y="212682"/>
                    </a:cubicBezTo>
                    <a:cubicBezTo>
                      <a:pt x="141739" y="211624"/>
                      <a:pt x="147110" y="213986"/>
                      <a:pt x="149895" y="218588"/>
                    </a:cubicBezTo>
                    <a:cubicBezTo>
                      <a:pt x="154684" y="224905"/>
                      <a:pt x="153945" y="233815"/>
                      <a:pt x="148181" y="239257"/>
                    </a:cubicBezTo>
                    <a:cubicBezTo>
                      <a:pt x="145513" y="240401"/>
                      <a:pt x="142370" y="241353"/>
                      <a:pt x="138655" y="243258"/>
                    </a:cubicBezTo>
                    <a:cubicBezTo>
                      <a:pt x="129727" y="244397"/>
                      <a:pt x="120684" y="242339"/>
                      <a:pt x="113128" y="237448"/>
                    </a:cubicBezTo>
                    <a:cubicBezTo>
                      <a:pt x="107015" y="234107"/>
                      <a:pt x="102413" y="228551"/>
                      <a:pt x="100270" y="221922"/>
                    </a:cubicBezTo>
                    <a:lnTo>
                      <a:pt x="107509" y="221922"/>
                    </a:lnTo>
                    <a:cubicBezTo>
                      <a:pt x="109190" y="225608"/>
                      <a:pt x="112445" y="228338"/>
                      <a:pt x="116367" y="229352"/>
                    </a:cubicBezTo>
                    <a:cubicBezTo>
                      <a:pt x="119144" y="231906"/>
                      <a:pt x="123122" y="232679"/>
                      <a:pt x="126654" y="231352"/>
                    </a:cubicBezTo>
                    <a:close/>
                    <a:moveTo>
                      <a:pt x="29880" y="307647"/>
                    </a:moveTo>
                    <a:lnTo>
                      <a:pt x="63408" y="310790"/>
                    </a:lnTo>
                    <a:cubicBezTo>
                      <a:pt x="101508" y="314029"/>
                      <a:pt x="134941" y="316981"/>
                      <a:pt x="162944" y="317172"/>
                    </a:cubicBezTo>
                    <a:cubicBezTo>
                      <a:pt x="163053" y="318121"/>
                      <a:pt x="163053" y="319080"/>
                      <a:pt x="162944" y="320029"/>
                    </a:cubicBezTo>
                    <a:cubicBezTo>
                      <a:pt x="162944" y="320029"/>
                      <a:pt x="162944" y="320982"/>
                      <a:pt x="163611" y="322315"/>
                    </a:cubicBezTo>
                    <a:cubicBezTo>
                      <a:pt x="164278" y="323649"/>
                      <a:pt x="163611" y="323268"/>
                      <a:pt x="163611" y="324125"/>
                    </a:cubicBezTo>
                    <a:cubicBezTo>
                      <a:pt x="163774" y="325167"/>
                      <a:pt x="164200" y="326151"/>
                      <a:pt x="164849" y="326982"/>
                    </a:cubicBezTo>
                    <a:cubicBezTo>
                      <a:pt x="165293" y="328095"/>
                      <a:pt x="165868" y="329150"/>
                      <a:pt x="166564" y="330126"/>
                    </a:cubicBezTo>
                    <a:lnTo>
                      <a:pt x="163897" y="332507"/>
                    </a:lnTo>
                    <a:cubicBezTo>
                      <a:pt x="131035" y="358129"/>
                      <a:pt x="98746" y="386895"/>
                      <a:pt x="66361" y="413374"/>
                    </a:cubicBezTo>
                    <a:lnTo>
                      <a:pt x="64932" y="415565"/>
                    </a:lnTo>
                    <a:lnTo>
                      <a:pt x="63217" y="415565"/>
                    </a:lnTo>
                    <a:cubicBezTo>
                      <a:pt x="62385" y="413485"/>
                      <a:pt x="61685" y="411353"/>
                      <a:pt x="61122" y="409184"/>
                    </a:cubicBezTo>
                    <a:cubicBezTo>
                      <a:pt x="60360" y="405945"/>
                      <a:pt x="59788" y="403088"/>
                      <a:pt x="59122" y="400801"/>
                    </a:cubicBezTo>
                    <a:cubicBezTo>
                      <a:pt x="57691" y="396256"/>
                      <a:pt x="55908" y="391829"/>
                      <a:pt x="53788" y="387561"/>
                    </a:cubicBezTo>
                    <a:cubicBezTo>
                      <a:pt x="67980" y="376322"/>
                      <a:pt x="78553" y="369273"/>
                      <a:pt x="85125" y="363178"/>
                    </a:cubicBezTo>
                    <a:cubicBezTo>
                      <a:pt x="84553" y="362225"/>
                      <a:pt x="83506" y="357844"/>
                      <a:pt x="82267" y="353653"/>
                    </a:cubicBezTo>
                    <a:cubicBezTo>
                      <a:pt x="81029" y="349462"/>
                      <a:pt x="80172" y="346414"/>
                      <a:pt x="79410" y="344128"/>
                    </a:cubicBezTo>
                    <a:cubicBezTo>
                      <a:pt x="77981" y="338889"/>
                      <a:pt x="75600" y="332031"/>
                      <a:pt x="72171" y="322791"/>
                    </a:cubicBezTo>
                    <a:lnTo>
                      <a:pt x="51502" y="322791"/>
                    </a:lnTo>
                    <a:cubicBezTo>
                      <a:pt x="45120" y="322791"/>
                      <a:pt x="39214" y="322791"/>
                      <a:pt x="33785" y="322791"/>
                    </a:cubicBezTo>
                    <a:cubicBezTo>
                      <a:pt x="33399" y="319947"/>
                      <a:pt x="32761" y="317142"/>
                      <a:pt x="31880" y="314409"/>
                    </a:cubicBezTo>
                    <a:lnTo>
                      <a:pt x="28642" y="307361"/>
                    </a:lnTo>
                    <a:lnTo>
                      <a:pt x="29880" y="307361"/>
                    </a:lnTo>
                    <a:close/>
                    <a:moveTo>
                      <a:pt x="84553" y="325459"/>
                    </a:moveTo>
                    <a:lnTo>
                      <a:pt x="94745" y="356986"/>
                    </a:lnTo>
                    <a:cubicBezTo>
                      <a:pt x="104270" y="350033"/>
                      <a:pt x="115986" y="339460"/>
                      <a:pt x="130178" y="327268"/>
                    </a:cubicBezTo>
                    <a:cubicBezTo>
                      <a:pt x="113986" y="326316"/>
                      <a:pt x="99508" y="326126"/>
                      <a:pt x="86363" y="325459"/>
                    </a:cubicBezTo>
                    <a:close/>
                    <a:moveTo>
                      <a:pt x="91221" y="470906"/>
                    </a:moveTo>
                    <a:cubicBezTo>
                      <a:pt x="90364" y="468429"/>
                      <a:pt x="89411" y="467000"/>
                      <a:pt x="88554" y="464619"/>
                    </a:cubicBezTo>
                    <a:cubicBezTo>
                      <a:pt x="87282" y="461822"/>
                      <a:pt x="85818" y="459117"/>
                      <a:pt x="84172" y="456523"/>
                    </a:cubicBezTo>
                    <a:cubicBezTo>
                      <a:pt x="96855" y="452567"/>
                      <a:pt x="109292" y="447859"/>
                      <a:pt x="121415" y="442426"/>
                    </a:cubicBezTo>
                    <a:cubicBezTo>
                      <a:pt x="134464" y="436806"/>
                      <a:pt x="148085" y="430138"/>
                      <a:pt x="162754" y="422328"/>
                    </a:cubicBezTo>
                    <a:cubicBezTo>
                      <a:pt x="167310" y="420430"/>
                      <a:pt x="171705" y="418169"/>
                      <a:pt x="175898" y="415565"/>
                    </a:cubicBezTo>
                    <a:cubicBezTo>
                      <a:pt x="181613" y="412517"/>
                      <a:pt x="186090" y="411565"/>
                      <a:pt x="188947" y="409374"/>
                    </a:cubicBezTo>
                    <a:cubicBezTo>
                      <a:pt x="191247" y="407736"/>
                      <a:pt x="193883" y="406630"/>
                      <a:pt x="196663" y="406135"/>
                    </a:cubicBezTo>
                    <a:cubicBezTo>
                      <a:pt x="197710" y="409374"/>
                      <a:pt x="198568" y="412327"/>
                      <a:pt x="199234" y="412517"/>
                    </a:cubicBezTo>
                    <a:cubicBezTo>
                      <a:pt x="199841" y="415373"/>
                      <a:pt x="201509" y="417893"/>
                      <a:pt x="203902" y="419566"/>
                    </a:cubicBezTo>
                    <a:cubicBezTo>
                      <a:pt x="199806" y="430710"/>
                      <a:pt x="196187" y="439949"/>
                      <a:pt x="192948" y="448141"/>
                    </a:cubicBezTo>
                    <a:cubicBezTo>
                      <a:pt x="189709" y="456332"/>
                      <a:pt x="186090" y="466524"/>
                      <a:pt x="182089" y="476716"/>
                    </a:cubicBezTo>
                    <a:cubicBezTo>
                      <a:pt x="178089" y="486908"/>
                      <a:pt x="174565" y="495766"/>
                      <a:pt x="171517" y="503766"/>
                    </a:cubicBezTo>
                    <a:cubicBezTo>
                      <a:pt x="168564" y="510625"/>
                      <a:pt x="165325" y="519674"/>
                      <a:pt x="161420" y="528722"/>
                    </a:cubicBezTo>
                    <a:lnTo>
                      <a:pt x="197139" y="510625"/>
                    </a:lnTo>
                    <a:lnTo>
                      <a:pt x="215522" y="501100"/>
                    </a:lnTo>
                    <a:cubicBezTo>
                      <a:pt x="218777" y="499782"/>
                      <a:pt x="221956" y="498288"/>
                      <a:pt x="225047" y="496623"/>
                    </a:cubicBezTo>
                    <a:cubicBezTo>
                      <a:pt x="227695" y="494379"/>
                      <a:pt x="230729" y="492636"/>
                      <a:pt x="234001" y="491480"/>
                    </a:cubicBezTo>
                    <a:lnTo>
                      <a:pt x="237239" y="488813"/>
                    </a:lnTo>
                    <a:cubicBezTo>
                      <a:pt x="238382" y="492527"/>
                      <a:pt x="239049" y="495004"/>
                      <a:pt x="239716" y="497194"/>
                    </a:cubicBezTo>
                    <a:cubicBezTo>
                      <a:pt x="240647" y="498302"/>
                      <a:pt x="241387" y="499558"/>
                      <a:pt x="241906" y="500909"/>
                    </a:cubicBezTo>
                    <a:cubicBezTo>
                      <a:pt x="242764" y="500909"/>
                      <a:pt x="243621" y="503386"/>
                      <a:pt x="244002" y="504052"/>
                    </a:cubicBezTo>
                    <a:cubicBezTo>
                      <a:pt x="239811" y="504909"/>
                      <a:pt x="236858" y="507101"/>
                      <a:pt x="234477" y="507291"/>
                    </a:cubicBezTo>
                    <a:cubicBezTo>
                      <a:pt x="227300" y="510025"/>
                      <a:pt x="220301" y="513207"/>
                      <a:pt x="213522" y="516816"/>
                    </a:cubicBezTo>
                    <a:cubicBezTo>
                      <a:pt x="209902" y="517768"/>
                      <a:pt x="207140" y="519864"/>
                      <a:pt x="204759" y="520245"/>
                    </a:cubicBezTo>
                    <a:cubicBezTo>
                      <a:pt x="202520" y="522024"/>
                      <a:pt x="199865" y="523204"/>
                      <a:pt x="197044" y="523674"/>
                    </a:cubicBezTo>
                    <a:cubicBezTo>
                      <a:pt x="193996" y="525960"/>
                      <a:pt x="191138" y="526151"/>
                      <a:pt x="188471" y="528341"/>
                    </a:cubicBezTo>
                    <a:cubicBezTo>
                      <a:pt x="186197" y="528921"/>
                      <a:pt x="184017" y="529819"/>
                      <a:pt x="181994" y="531008"/>
                    </a:cubicBezTo>
                    <a:lnTo>
                      <a:pt x="165516" y="538438"/>
                    </a:lnTo>
                    <a:lnTo>
                      <a:pt x="131226" y="556059"/>
                    </a:lnTo>
                    <a:cubicBezTo>
                      <a:pt x="131349" y="555270"/>
                      <a:pt x="131349" y="554467"/>
                      <a:pt x="131226" y="553678"/>
                    </a:cubicBezTo>
                    <a:cubicBezTo>
                      <a:pt x="131226" y="553106"/>
                      <a:pt x="130083" y="550725"/>
                      <a:pt x="129130" y="548534"/>
                    </a:cubicBezTo>
                    <a:cubicBezTo>
                      <a:pt x="127670" y="546456"/>
                      <a:pt x="126334" y="544293"/>
                      <a:pt x="125130" y="542057"/>
                    </a:cubicBezTo>
                    <a:cubicBezTo>
                      <a:pt x="138941" y="510720"/>
                      <a:pt x="150085" y="483097"/>
                      <a:pt x="158944" y="460618"/>
                    </a:cubicBezTo>
                    <a:lnTo>
                      <a:pt x="168469" y="433663"/>
                    </a:lnTo>
                    <a:cubicBezTo>
                      <a:pt x="158372" y="437568"/>
                      <a:pt x="151038" y="442045"/>
                      <a:pt x="146561" y="443188"/>
                    </a:cubicBezTo>
                    <a:lnTo>
                      <a:pt x="131512" y="450141"/>
                    </a:lnTo>
                    <a:cubicBezTo>
                      <a:pt x="113033" y="460618"/>
                      <a:pt x="99412" y="467572"/>
                      <a:pt x="90649" y="472906"/>
                    </a:cubicBezTo>
                    <a:lnTo>
                      <a:pt x="90649" y="470810"/>
                    </a:lnTo>
                    <a:close/>
                    <a:moveTo>
                      <a:pt x="171421" y="651881"/>
                    </a:moveTo>
                    <a:cubicBezTo>
                      <a:pt x="177316" y="657877"/>
                      <a:pt x="186887" y="658170"/>
                      <a:pt x="193138" y="652547"/>
                    </a:cubicBezTo>
                    <a:cubicBezTo>
                      <a:pt x="200568" y="646547"/>
                      <a:pt x="208569" y="640831"/>
                      <a:pt x="217618" y="634164"/>
                    </a:cubicBezTo>
                    <a:cubicBezTo>
                      <a:pt x="221646" y="630613"/>
                      <a:pt x="225981" y="627426"/>
                      <a:pt x="230572" y="624639"/>
                    </a:cubicBezTo>
                    <a:cubicBezTo>
                      <a:pt x="234596" y="621209"/>
                      <a:pt x="238827" y="618028"/>
                      <a:pt x="243240" y="615114"/>
                    </a:cubicBezTo>
                    <a:cubicBezTo>
                      <a:pt x="246066" y="611919"/>
                      <a:pt x="249264" y="609073"/>
                      <a:pt x="252765" y="606636"/>
                    </a:cubicBezTo>
                    <a:cubicBezTo>
                      <a:pt x="256073" y="604644"/>
                      <a:pt x="259254" y="602449"/>
                      <a:pt x="262290" y="600064"/>
                    </a:cubicBezTo>
                    <a:cubicBezTo>
                      <a:pt x="264004" y="597778"/>
                      <a:pt x="266386" y="596921"/>
                      <a:pt x="269434" y="593969"/>
                    </a:cubicBezTo>
                    <a:cubicBezTo>
                      <a:pt x="272482" y="591016"/>
                      <a:pt x="274672" y="590158"/>
                      <a:pt x="276196" y="587872"/>
                    </a:cubicBezTo>
                    <a:cubicBezTo>
                      <a:pt x="279305" y="586060"/>
                      <a:pt x="282210" y="583920"/>
                      <a:pt x="284864" y="581491"/>
                    </a:cubicBezTo>
                    <a:cubicBezTo>
                      <a:pt x="287937" y="579022"/>
                      <a:pt x="290718" y="576210"/>
                      <a:pt x="293151" y="573109"/>
                    </a:cubicBezTo>
                    <a:cubicBezTo>
                      <a:pt x="295623" y="577490"/>
                      <a:pt x="298493" y="581635"/>
                      <a:pt x="301723" y="585491"/>
                    </a:cubicBezTo>
                    <a:cubicBezTo>
                      <a:pt x="303533" y="588348"/>
                      <a:pt x="307058" y="591683"/>
                      <a:pt x="311249" y="597112"/>
                    </a:cubicBezTo>
                    <a:cubicBezTo>
                      <a:pt x="305287" y="601975"/>
                      <a:pt x="298913" y="606310"/>
                      <a:pt x="292199" y="610066"/>
                    </a:cubicBezTo>
                    <a:cubicBezTo>
                      <a:pt x="288103" y="613114"/>
                      <a:pt x="282674" y="618448"/>
                      <a:pt x="274387" y="624544"/>
                    </a:cubicBezTo>
                    <a:cubicBezTo>
                      <a:pt x="273149" y="624544"/>
                      <a:pt x="271529" y="626925"/>
                      <a:pt x="269148" y="627782"/>
                    </a:cubicBezTo>
                    <a:cubicBezTo>
                      <a:pt x="265528" y="630830"/>
                      <a:pt x="259623" y="634450"/>
                      <a:pt x="253717" y="640165"/>
                    </a:cubicBezTo>
                    <a:cubicBezTo>
                      <a:pt x="248246" y="644954"/>
                      <a:pt x="242489" y="649408"/>
                      <a:pt x="236477" y="653500"/>
                    </a:cubicBezTo>
                    <a:lnTo>
                      <a:pt x="227809" y="661500"/>
                    </a:lnTo>
                    <a:cubicBezTo>
                      <a:pt x="220238" y="666792"/>
                      <a:pt x="211924" y="670932"/>
                      <a:pt x="203140" y="673787"/>
                    </a:cubicBezTo>
                    <a:cubicBezTo>
                      <a:pt x="188895" y="674934"/>
                      <a:pt x="174947" y="669284"/>
                      <a:pt x="165516" y="658548"/>
                    </a:cubicBezTo>
                    <a:lnTo>
                      <a:pt x="170564" y="651690"/>
                    </a:lnTo>
                    <a:close/>
                    <a:moveTo>
                      <a:pt x="343824" y="670359"/>
                    </a:moveTo>
                    <a:cubicBezTo>
                      <a:pt x="340776" y="671692"/>
                      <a:pt x="336585" y="676550"/>
                      <a:pt x="331251" y="679884"/>
                    </a:cubicBezTo>
                    <a:cubicBezTo>
                      <a:pt x="325345" y="685790"/>
                      <a:pt x="320869" y="689409"/>
                      <a:pt x="317249" y="692171"/>
                    </a:cubicBezTo>
                    <a:cubicBezTo>
                      <a:pt x="313630" y="694933"/>
                      <a:pt x="308867" y="701220"/>
                      <a:pt x="303438" y="706840"/>
                    </a:cubicBezTo>
                    <a:cubicBezTo>
                      <a:pt x="298009" y="712460"/>
                      <a:pt x="293913" y="716365"/>
                      <a:pt x="290484" y="719603"/>
                    </a:cubicBezTo>
                    <a:cubicBezTo>
                      <a:pt x="288388" y="720460"/>
                      <a:pt x="285245" y="725223"/>
                      <a:pt x="280959" y="729128"/>
                    </a:cubicBezTo>
                    <a:cubicBezTo>
                      <a:pt x="277556" y="732067"/>
                      <a:pt x="274373" y="735251"/>
                      <a:pt x="271434" y="738653"/>
                    </a:cubicBezTo>
                    <a:cubicBezTo>
                      <a:pt x="269688" y="736832"/>
                      <a:pt x="268154" y="734819"/>
                      <a:pt x="266862" y="732652"/>
                    </a:cubicBezTo>
                    <a:cubicBezTo>
                      <a:pt x="264764" y="731330"/>
                      <a:pt x="263158" y="729356"/>
                      <a:pt x="262290" y="727032"/>
                    </a:cubicBezTo>
                    <a:cubicBezTo>
                      <a:pt x="258670" y="723413"/>
                      <a:pt x="254765" y="720175"/>
                      <a:pt x="250955" y="717507"/>
                    </a:cubicBezTo>
                    <a:cubicBezTo>
                      <a:pt x="266195" y="705316"/>
                      <a:pt x="282769" y="690075"/>
                      <a:pt x="301152" y="673978"/>
                    </a:cubicBezTo>
                    <a:lnTo>
                      <a:pt x="308200" y="666263"/>
                    </a:lnTo>
                    <a:cubicBezTo>
                      <a:pt x="311771" y="664222"/>
                      <a:pt x="314988" y="661617"/>
                      <a:pt x="317725" y="658548"/>
                    </a:cubicBezTo>
                    <a:cubicBezTo>
                      <a:pt x="320449" y="656052"/>
                      <a:pt x="322936" y="653310"/>
                      <a:pt x="325155" y="650356"/>
                    </a:cubicBezTo>
                    <a:cubicBezTo>
                      <a:pt x="332775" y="643784"/>
                      <a:pt x="338299" y="637688"/>
                      <a:pt x="342205" y="633878"/>
                    </a:cubicBezTo>
                    <a:cubicBezTo>
                      <a:pt x="344746" y="637844"/>
                      <a:pt x="347971" y="641327"/>
                      <a:pt x="351730" y="644165"/>
                    </a:cubicBezTo>
                    <a:cubicBezTo>
                      <a:pt x="354798" y="648018"/>
                      <a:pt x="358426" y="651389"/>
                      <a:pt x="362493" y="654167"/>
                    </a:cubicBezTo>
                    <a:cubicBezTo>
                      <a:pt x="354206" y="662167"/>
                      <a:pt x="347824" y="666073"/>
                      <a:pt x="343443" y="670835"/>
                    </a:cubicBezTo>
                    <a:close/>
                    <a:moveTo>
                      <a:pt x="305724" y="775134"/>
                    </a:moveTo>
                    <a:lnTo>
                      <a:pt x="335537" y="757608"/>
                    </a:lnTo>
                    <a:cubicBezTo>
                      <a:pt x="369351" y="739129"/>
                      <a:pt x="398497" y="723604"/>
                      <a:pt x="422024" y="708269"/>
                    </a:cubicBezTo>
                    <a:cubicBezTo>
                      <a:pt x="422562" y="708384"/>
                      <a:pt x="423057" y="708648"/>
                      <a:pt x="423453" y="709031"/>
                    </a:cubicBezTo>
                    <a:cubicBezTo>
                      <a:pt x="424215" y="711031"/>
                      <a:pt x="424691" y="711317"/>
                      <a:pt x="425358" y="711412"/>
                    </a:cubicBezTo>
                    <a:cubicBezTo>
                      <a:pt x="426025" y="711507"/>
                      <a:pt x="426596" y="713698"/>
                      <a:pt x="426882" y="713793"/>
                    </a:cubicBezTo>
                    <a:cubicBezTo>
                      <a:pt x="427753" y="714290"/>
                      <a:pt x="428737" y="714552"/>
                      <a:pt x="429740" y="714555"/>
                    </a:cubicBezTo>
                    <a:cubicBezTo>
                      <a:pt x="431102" y="714906"/>
                      <a:pt x="432205" y="715903"/>
                      <a:pt x="432692" y="717223"/>
                    </a:cubicBezTo>
                    <a:lnTo>
                      <a:pt x="432692" y="720460"/>
                    </a:lnTo>
                    <a:cubicBezTo>
                      <a:pt x="420024" y="760465"/>
                      <a:pt x="408403" y="800566"/>
                      <a:pt x="397069" y="842952"/>
                    </a:cubicBezTo>
                    <a:lnTo>
                      <a:pt x="396592" y="843714"/>
                    </a:lnTo>
                    <a:lnTo>
                      <a:pt x="395830" y="846095"/>
                    </a:lnTo>
                    <a:cubicBezTo>
                      <a:pt x="394306" y="843809"/>
                      <a:pt x="392211" y="843333"/>
                      <a:pt x="390020" y="840571"/>
                    </a:cubicBezTo>
                    <a:cubicBezTo>
                      <a:pt x="387829" y="837808"/>
                      <a:pt x="385448" y="837047"/>
                      <a:pt x="383924" y="834951"/>
                    </a:cubicBezTo>
                    <a:cubicBezTo>
                      <a:pt x="379828" y="831807"/>
                      <a:pt x="375828" y="829045"/>
                      <a:pt x="371637" y="825426"/>
                    </a:cubicBezTo>
                    <a:cubicBezTo>
                      <a:pt x="377733" y="809424"/>
                      <a:pt x="381924" y="796851"/>
                      <a:pt x="384496" y="788469"/>
                    </a:cubicBezTo>
                    <a:cubicBezTo>
                      <a:pt x="381575" y="786883"/>
                      <a:pt x="378962" y="784786"/>
                      <a:pt x="376780" y="782277"/>
                    </a:cubicBezTo>
                    <a:cubicBezTo>
                      <a:pt x="373684" y="780970"/>
                      <a:pt x="371012" y="778826"/>
                      <a:pt x="369065" y="776086"/>
                    </a:cubicBezTo>
                    <a:cubicBezTo>
                      <a:pt x="362812" y="772345"/>
                      <a:pt x="356914" y="768040"/>
                      <a:pt x="351444" y="763227"/>
                    </a:cubicBezTo>
                    <a:lnTo>
                      <a:pt x="349063" y="765419"/>
                    </a:lnTo>
                    <a:cubicBezTo>
                      <a:pt x="344110" y="768752"/>
                      <a:pt x="338776" y="772181"/>
                      <a:pt x="333442" y="774944"/>
                    </a:cubicBezTo>
                    <a:cubicBezTo>
                      <a:pt x="328108" y="777706"/>
                      <a:pt x="323250" y="781230"/>
                      <a:pt x="319154" y="784469"/>
                    </a:cubicBezTo>
                    <a:cubicBezTo>
                      <a:pt x="317059" y="781992"/>
                      <a:pt x="315058" y="781230"/>
                      <a:pt x="312772" y="778372"/>
                    </a:cubicBezTo>
                    <a:cubicBezTo>
                      <a:pt x="310391" y="777610"/>
                      <a:pt x="308010" y="775324"/>
                      <a:pt x="305533" y="775039"/>
                    </a:cubicBezTo>
                    <a:lnTo>
                      <a:pt x="306200" y="774372"/>
                    </a:lnTo>
                    <a:close/>
                    <a:moveTo>
                      <a:pt x="361445" y="757703"/>
                    </a:moveTo>
                    <a:lnTo>
                      <a:pt x="387734" y="779039"/>
                    </a:lnTo>
                    <a:cubicBezTo>
                      <a:pt x="391449" y="767228"/>
                      <a:pt x="395926" y="753608"/>
                      <a:pt x="401069" y="735986"/>
                    </a:cubicBezTo>
                    <a:cubicBezTo>
                      <a:pt x="386877" y="742749"/>
                      <a:pt x="374399" y="751131"/>
                      <a:pt x="362969" y="757608"/>
                    </a:cubicBezTo>
                    <a:lnTo>
                      <a:pt x="361636" y="757608"/>
                    </a:lnTo>
                    <a:close/>
                    <a:moveTo>
                      <a:pt x="532895" y="917438"/>
                    </a:moveTo>
                    <a:cubicBezTo>
                      <a:pt x="514899" y="920742"/>
                      <a:pt x="496336" y="916506"/>
                      <a:pt x="481555" y="905722"/>
                    </a:cubicBezTo>
                    <a:cubicBezTo>
                      <a:pt x="465304" y="897517"/>
                      <a:pt x="453293" y="882806"/>
                      <a:pt x="448504" y="865241"/>
                    </a:cubicBezTo>
                    <a:cubicBezTo>
                      <a:pt x="440975" y="828972"/>
                      <a:pt x="464109" y="793419"/>
                      <a:pt x="500320" y="785612"/>
                    </a:cubicBezTo>
                    <a:cubicBezTo>
                      <a:pt x="518450" y="783456"/>
                      <a:pt x="536765" y="787665"/>
                      <a:pt x="552136" y="797518"/>
                    </a:cubicBezTo>
                    <a:cubicBezTo>
                      <a:pt x="565383" y="804941"/>
                      <a:pt x="575775" y="816573"/>
                      <a:pt x="581663" y="830570"/>
                    </a:cubicBezTo>
                    <a:cubicBezTo>
                      <a:pt x="586078" y="839402"/>
                      <a:pt x="587674" y="849376"/>
                      <a:pt x="586235" y="859145"/>
                    </a:cubicBezTo>
                    <a:cubicBezTo>
                      <a:pt x="584939" y="868996"/>
                      <a:pt x="581457" y="878434"/>
                      <a:pt x="576043" y="886767"/>
                    </a:cubicBezTo>
                    <a:cubicBezTo>
                      <a:pt x="571660" y="895083"/>
                      <a:pt x="565358" y="902233"/>
                      <a:pt x="557660" y="907627"/>
                    </a:cubicBezTo>
                    <a:cubicBezTo>
                      <a:pt x="550192" y="912557"/>
                      <a:pt x="541742" y="915807"/>
                      <a:pt x="532895" y="917152"/>
                    </a:cubicBezTo>
                    <a:close/>
                    <a:moveTo>
                      <a:pt x="526418" y="896101"/>
                    </a:moveTo>
                    <a:cubicBezTo>
                      <a:pt x="537506" y="889460"/>
                      <a:pt x="546488" y="879818"/>
                      <a:pt x="552326" y="868288"/>
                    </a:cubicBezTo>
                    <a:cubicBezTo>
                      <a:pt x="556674" y="861679"/>
                      <a:pt x="559744" y="854312"/>
                      <a:pt x="561375" y="846571"/>
                    </a:cubicBezTo>
                    <a:cubicBezTo>
                      <a:pt x="562904" y="838677"/>
                      <a:pt x="562446" y="830527"/>
                      <a:pt x="560041" y="822854"/>
                    </a:cubicBezTo>
                    <a:cubicBezTo>
                      <a:pt x="557489" y="815673"/>
                      <a:pt x="552174" y="809809"/>
                      <a:pt x="545278" y="806566"/>
                    </a:cubicBezTo>
                    <a:cubicBezTo>
                      <a:pt x="539434" y="802091"/>
                      <a:pt x="532134" y="799952"/>
                      <a:pt x="524799" y="800565"/>
                    </a:cubicBezTo>
                    <a:cubicBezTo>
                      <a:pt x="518193" y="801070"/>
                      <a:pt x="511813" y="803197"/>
                      <a:pt x="506225" y="806757"/>
                    </a:cubicBezTo>
                    <a:cubicBezTo>
                      <a:pt x="495276" y="814699"/>
                      <a:pt x="486392" y="825151"/>
                      <a:pt x="480317" y="837237"/>
                    </a:cubicBezTo>
                    <a:cubicBezTo>
                      <a:pt x="475713" y="843687"/>
                      <a:pt x="472680" y="851124"/>
                      <a:pt x="471459" y="858954"/>
                    </a:cubicBezTo>
                    <a:cubicBezTo>
                      <a:pt x="469783" y="866151"/>
                      <a:pt x="470314" y="873686"/>
                      <a:pt x="472983" y="880576"/>
                    </a:cubicBezTo>
                    <a:cubicBezTo>
                      <a:pt x="476166" y="887790"/>
                      <a:pt x="481315" y="893963"/>
                      <a:pt x="487842" y="898388"/>
                    </a:cubicBezTo>
                    <a:cubicBezTo>
                      <a:pt x="499992" y="905448"/>
                      <a:pt x="515188" y="904548"/>
                      <a:pt x="526418" y="896102"/>
                    </a:cubicBezTo>
                    <a:close/>
                    <a:moveTo>
                      <a:pt x="673199" y="883528"/>
                    </a:moveTo>
                    <a:cubicBezTo>
                      <a:pt x="671293" y="887243"/>
                      <a:pt x="668341" y="894958"/>
                      <a:pt x="664531" y="904579"/>
                    </a:cubicBezTo>
                    <a:cubicBezTo>
                      <a:pt x="660721" y="914199"/>
                      <a:pt x="657577" y="920390"/>
                      <a:pt x="655768" y="924105"/>
                    </a:cubicBezTo>
                    <a:cubicBezTo>
                      <a:pt x="653958" y="927820"/>
                      <a:pt x="653672" y="929915"/>
                      <a:pt x="651672" y="935726"/>
                    </a:cubicBezTo>
                    <a:cubicBezTo>
                      <a:pt x="649980" y="938750"/>
                      <a:pt x="648607" y="941942"/>
                      <a:pt x="647576" y="945251"/>
                    </a:cubicBezTo>
                    <a:cubicBezTo>
                      <a:pt x="646243" y="948108"/>
                      <a:pt x="644624" y="953728"/>
                      <a:pt x="642337" y="959919"/>
                    </a:cubicBezTo>
                    <a:cubicBezTo>
                      <a:pt x="640051" y="966110"/>
                      <a:pt x="638527" y="969444"/>
                      <a:pt x="637384" y="972492"/>
                    </a:cubicBezTo>
                    <a:cubicBezTo>
                      <a:pt x="634969" y="972147"/>
                      <a:pt x="632713" y="971085"/>
                      <a:pt x="630908" y="969444"/>
                    </a:cubicBezTo>
                    <a:cubicBezTo>
                      <a:pt x="627955" y="969444"/>
                      <a:pt x="625764" y="966777"/>
                      <a:pt x="623954" y="966300"/>
                    </a:cubicBezTo>
                    <a:cubicBezTo>
                      <a:pt x="621441" y="966113"/>
                      <a:pt x="619032" y="965221"/>
                      <a:pt x="617001" y="963728"/>
                    </a:cubicBezTo>
                    <a:cubicBezTo>
                      <a:pt x="614631" y="963441"/>
                      <a:pt x="612278" y="963027"/>
                      <a:pt x="609952" y="962490"/>
                    </a:cubicBezTo>
                    <a:cubicBezTo>
                      <a:pt x="611344" y="958404"/>
                      <a:pt x="613164" y="954477"/>
                      <a:pt x="615382" y="950775"/>
                    </a:cubicBezTo>
                    <a:cubicBezTo>
                      <a:pt x="617763" y="944774"/>
                      <a:pt x="619763" y="941250"/>
                      <a:pt x="620525" y="938583"/>
                    </a:cubicBezTo>
                    <a:cubicBezTo>
                      <a:pt x="631098" y="914104"/>
                      <a:pt x="639004" y="895625"/>
                      <a:pt x="644624" y="880861"/>
                    </a:cubicBezTo>
                    <a:cubicBezTo>
                      <a:pt x="647756" y="874431"/>
                      <a:pt x="650491" y="867815"/>
                      <a:pt x="652815" y="861049"/>
                    </a:cubicBezTo>
                    <a:cubicBezTo>
                      <a:pt x="648473" y="857911"/>
                      <a:pt x="643381" y="855973"/>
                      <a:pt x="638051" y="855429"/>
                    </a:cubicBezTo>
                    <a:cubicBezTo>
                      <a:pt x="631288" y="852572"/>
                      <a:pt x="625954" y="851810"/>
                      <a:pt x="620906" y="849524"/>
                    </a:cubicBezTo>
                    <a:cubicBezTo>
                      <a:pt x="622049" y="849524"/>
                      <a:pt x="623192" y="846381"/>
                      <a:pt x="624526" y="843238"/>
                    </a:cubicBezTo>
                    <a:cubicBezTo>
                      <a:pt x="625859" y="840094"/>
                      <a:pt x="626240" y="837808"/>
                      <a:pt x="626621" y="837141"/>
                    </a:cubicBezTo>
                    <a:lnTo>
                      <a:pt x="626621" y="837141"/>
                    </a:lnTo>
                    <a:cubicBezTo>
                      <a:pt x="626734" y="836415"/>
                      <a:pt x="626734" y="835676"/>
                      <a:pt x="626621" y="834951"/>
                    </a:cubicBezTo>
                    <a:cubicBezTo>
                      <a:pt x="630518" y="837359"/>
                      <a:pt x="634713" y="839249"/>
                      <a:pt x="639099" y="840571"/>
                    </a:cubicBezTo>
                    <a:cubicBezTo>
                      <a:pt x="651005" y="846572"/>
                      <a:pt x="661292" y="850096"/>
                      <a:pt x="669198" y="853334"/>
                    </a:cubicBezTo>
                    <a:lnTo>
                      <a:pt x="686629" y="861431"/>
                    </a:lnTo>
                    <a:cubicBezTo>
                      <a:pt x="691080" y="862146"/>
                      <a:pt x="695429" y="863393"/>
                      <a:pt x="699583" y="865146"/>
                    </a:cubicBezTo>
                    <a:cubicBezTo>
                      <a:pt x="704218" y="866772"/>
                      <a:pt x="708737" y="868713"/>
                      <a:pt x="713108" y="870956"/>
                    </a:cubicBezTo>
                    <a:cubicBezTo>
                      <a:pt x="711758" y="872931"/>
                      <a:pt x="710609" y="875037"/>
                      <a:pt x="709679" y="877242"/>
                    </a:cubicBezTo>
                    <a:cubicBezTo>
                      <a:pt x="708822" y="880004"/>
                      <a:pt x="707774" y="882576"/>
                      <a:pt x="707012" y="886005"/>
                    </a:cubicBezTo>
                    <a:cubicBezTo>
                      <a:pt x="698080" y="879987"/>
                      <a:pt x="688494" y="875001"/>
                      <a:pt x="678437" y="871146"/>
                    </a:cubicBezTo>
                    <a:lnTo>
                      <a:pt x="673103" y="883433"/>
                    </a:lnTo>
                    <a:close/>
                    <a:moveTo>
                      <a:pt x="823122" y="1006592"/>
                    </a:moveTo>
                    <a:cubicBezTo>
                      <a:pt x="807361" y="1015935"/>
                      <a:pt x="788449" y="1018381"/>
                      <a:pt x="770830" y="1013355"/>
                    </a:cubicBezTo>
                    <a:cubicBezTo>
                      <a:pt x="753149" y="1010894"/>
                      <a:pt x="737142" y="1001591"/>
                      <a:pt x="726253" y="987447"/>
                    </a:cubicBezTo>
                    <a:cubicBezTo>
                      <a:pt x="716689" y="972934"/>
                      <a:pt x="713520" y="955124"/>
                      <a:pt x="717490" y="938203"/>
                    </a:cubicBezTo>
                    <a:cubicBezTo>
                      <a:pt x="720736" y="919356"/>
                      <a:pt x="732180" y="902922"/>
                      <a:pt x="748732" y="893340"/>
                    </a:cubicBezTo>
                    <a:cubicBezTo>
                      <a:pt x="765022" y="885889"/>
                      <a:pt x="783192" y="883564"/>
                      <a:pt x="800833" y="886672"/>
                    </a:cubicBezTo>
                    <a:cubicBezTo>
                      <a:pt x="815465" y="889533"/>
                      <a:pt x="828807" y="896972"/>
                      <a:pt x="838933" y="907913"/>
                    </a:cubicBezTo>
                    <a:cubicBezTo>
                      <a:pt x="846421" y="914716"/>
                      <a:pt x="851697" y="923608"/>
                      <a:pt x="854078" y="933440"/>
                    </a:cubicBezTo>
                    <a:cubicBezTo>
                      <a:pt x="855984" y="943350"/>
                      <a:pt x="855984" y="953533"/>
                      <a:pt x="854078" y="963444"/>
                    </a:cubicBezTo>
                    <a:cubicBezTo>
                      <a:pt x="852263" y="972298"/>
                      <a:pt x="848665" y="980692"/>
                      <a:pt x="843505" y="988114"/>
                    </a:cubicBezTo>
                    <a:cubicBezTo>
                      <a:pt x="838913" y="996174"/>
                      <a:pt x="831921" y="1002599"/>
                      <a:pt x="823503" y="1006497"/>
                    </a:cubicBezTo>
                    <a:close/>
                    <a:moveTo>
                      <a:pt x="809787" y="990399"/>
                    </a:moveTo>
                    <a:cubicBezTo>
                      <a:pt x="817617" y="979752"/>
                      <a:pt x="822749" y="967365"/>
                      <a:pt x="824741" y="954299"/>
                    </a:cubicBezTo>
                    <a:cubicBezTo>
                      <a:pt x="826077" y="946178"/>
                      <a:pt x="826365" y="937920"/>
                      <a:pt x="825599" y="929725"/>
                    </a:cubicBezTo>
                    <a:cubicBezTo>
                      <a:pt x="824155" y="922030"/>
                      <a:pt x="821104" y="914727"/>
                      <a:pt x="816645" y="908294"/>
                    </a:cubicBezTo>
                    <a:cubicBezTo>
                      <a:pt x="811636" y="902524"/>
                      <a:pt x="804468" y="899077"/>
                      <a:pt x="796833" y="898769"/>
                    </a:cubicBezTo>
                    <a:cubicBezTo>
                      <a:pt x="789947" y="896308"/>
                      <a:pt x="782379" y="896580"/>
                      <a:pt x="775687" y="899531"/>
                    </a:cubicBezTo>
                    <a:cubicBezTo>
                      <a:pt x="769597" y="902272"/>
                      <a:pt x="764315" y="906537"/>
                      <a:pt x="760352" y="911913"/>
                    </a:cubicBezTo>
                    <a:cubicBezTo>
                      <a:pt x="753119" y="923094"/>
                      <a:pt x="748256" y="935640"/>
                      <a:pt x="746065" y="948775"/>
                    </a:cubicBezTo>
                    <a:cubicBezTo>
                      <a:pt x="744446" y="956809"/>
                      <a:pt x="744285" y="965068"/>
                      <a:pt x="745588" y="973159"/>
                    </a:cubicBezTo>
                    <a:cubicBezTo>
                      <a:pt x="746275" y="980297"/>
                      <a:pt x="749326" y="987001"/>
                      <a:pt x="754256" y="992209"/>
                    </a:cubicBezTo>
                    <a:cubicBezTo>
                      <a:pt x="758959" y="998589"/>
                      <a:pt x="766030" y="1002811"/>
                      <a:pt x="773878" y="1003924"/>
                    </a:cubicBezTo>
                    <a:cubicBezTo>
                      <a:pt x="787339" y="1006301"/>
                      <a:pt x="801042" y="1001286"/>
                      <a:pt x="809787" y="990780"/>
                    </a:cubicBezTo>
                    <a:close/>
                    <a:moveTo>
                      <a:pt x="909037" y="1028499"/>
                    </a:moveTo>
                    <a:lnTo>
                      <a:pt x="901894" y="1028499"/>
                    </a:lnTo>
                    <a:cubicBezTo>
                      <a:pt x="899166" y="1028313"/>
                      <a:pt x="896430" y="1028313"/>
                      <a:pt x="893702" y="1028499"/>
                    </a:cubicBezTo>
                    <a:cubicBezTo>
                      <a:pt x="895226" y="1015831"/>
                      <a:pt x="896750" y="1001162"/>
                      <a:pt x="897417" y="988494"/>
                    </a:cubicBezTo>
                    <a:cubicBezTo>
                      <a:pt x="898655" y="973349"/>
                      <a:pt x="899512" y="958014"/>
                      <a:pt x="899893" y="942488"/>
                    </a:cubicBezTo>
                    <a:cubicBezTo>
                      <a:pt x="899893" y="939345"/>
                      <a:pt x="899893" y="933725"/>
                      <a:pt x="899893" y="927248"/>
                    </a:cubicBezTo>
                    <a:cubicBezTo>
                      <a:pt x="899893" y="920771"/>
                      <a:pt x="899893" y="917247"/>
                      <a:pt x="900465" y="912389"/>
                    </a:cubicBezTo>
                    <a:cubicBezTo>
                      <a:pt x="901037" y="907531"/>
                      <a:pt x="900465" y="905912"/>
                      <a:pt x="900465" y="905055"/>
                    </a:cubicBezTo>
                    <a:cubicBezTo>
                      <a:pt x="903245" y="905412"/>
                      <a:pt x="906044" y="905602"/>
                      <a:pt x="908847" y="905626"/>
                    </a:cubicBezTo>
                    <a:lnTo>
                      <a:pt x="917038" y="905626"/>
                    </a:lnTo>
                    <a:cubicBezTo>
                      <a:pt x="924087" y="912485"/>
                      <a:pt x="930469" y="921057"/>
                      <a:pt x="936088" y="927344"/>
                    </a:cubicBezTo>
                    <a:cubicBezTo>
                      <a:pt x="941708" y="933630"/>
                      <a:pt x="948662" y="942583"/>
                      <a:pt x="956091" y="951347"/>
                    </a:cubicBezTo>
                    <a:cubicBezTo>
                      <a:pt x="963521" y="960110"/>
                      <a:pt x="969997" y="967063"/>
                      <a:pt x="975141" y="973254"/>
                    </a:cubicBezTo>
                    <a:cubicBezTo>
                      <a:pt x="980284" y="979445"/>
                      <a:pt x="985714" y="985636"/>
                      <a:pt x="991905" y="992304"/>
                    </a:cubicBezTo>
                    <a:lnTo>
                      <a:pt x="993715" y="954204"/>
                    </a:lnTo>
                    <a:lnTo>
                      <a:pt x="994572" y="933249"/>
                    </a:lnTo>
                    <a:cubicBezTo>
                      <a:pt x="994572" y="930201"/>
                      <a:pt x="994572" y="926963"/>
                      <a:pt x="994572" y="921152"/>
                    </a:cubicBezTo>
                    <a:cubicBezTo>
                      <a:pt x="994168" y="917993"/>
                      <a:pt x="993977" y="914811"/>
                      <a:pt x="994000" y="911627"/>
                    </a:cubicBezTo>
                    <a:lnTo>
                      <a:pt x="994000" y="908103"/>
                    </a:lnTo>
                    <a:cubicBezTo>
                      <a:pt x="996560" y="908430"/>
                      <a:pt x="999136" y="908621"/>
                      <a:pt x="1001716" y="908674"/>
                    </a:cubicBezTo>
                    <a:lnTo>
                      <a:pt x="1010383" y="908674"/>
                    </a:lnTo>
                    <a:cubicBezTo>
                      <a:pt x="1010383" y="912294"/>
                      <a:pt x="1009621" y="917247"/>
                      <a:pt x="1009526" y="918199"/>
                    </a:cubicBezTo>
                    <a:cubicBezTo>
                      <a:pt x="1008383" y="927724"/>
                      <a:pt x="1007526" y="935916"/>
                      <a:pt x="1007335" y="942107"/>
                    </a:cubicBezTo>
                    <a:cubicBezTo>
                      <a:pt x="1007340" y="945291"/>
                      <a:pt x="1007149" y="948472"/>
                      <a:pt x="1006764" y="951632"/>
                    </a:cubicBezTo>
                    <a:cubicBezTo>
                      <a:pt x="1006247" y="954620"/>
                      <a:pt x="1005992" y="957648"/>
                      <a:pt x="1006002" y="960681"/>
                    </a:cubicBezTo>
                    <a:cubicBezTo>
                      <a:pt x="1006002" y="962109"/>
                      <a:pt x="1005526" y="967063"/>
                      <a:pt x="1005240" y="968301"/>
                    </a:cubicBezTo>
                    <a:cubicBezTo>
                      <a:pt x="1005240" y="971254"/>
                      <a:pt x="1005240" y="973921"/>
                      <a:pt x="1004764" y="976683"/>
                    </a:cubicBezTo>
                    <a:lnTo>
                      <a:pt x="1004764" y="995066"/>
                    </a:lnTo>
                    <a:lnTo>
                      <a:pt x="1003621" y="1032309"/>
                    </a:lnTo>
                    <a:lnTo>
                      <a:pt x="996382" y="1032309"/>
                    </a:lnTo>
                    <a:cubicBezTo>
                      <a:pt x="992858" y="1032309"/>
                      <a:pt x="990381" y="1032309"/>
                      <a:pt x="988857" y="1032309"/>
                    </a:cubicBezTo>
                    <a:cubicBezTo>
                      <a:pt x="967712" y="1004877"/>
                      <a:pt x="948662" y="983065"/>
                      <a:pt x="931707" y="964110"/>
                    </a:cubicBezTo>
                    <a:lnTo>
                      <a:pt x="912657" y="942965"/>
                    </a:lnTo>
                    <a:cubicBezTo>
                      <a:pt x="912657" y="952490"/>
                      <a:pt x="911895" y="962015"/>
                      <a:pt x="911609" y="967158"/>
                    </a:cubicBezTo>
                    <a:lnTo>
                      <a:pt x="910942" y="983160"/>
                    </a:lnTo>
                    <a:cubicBezTo>
                      <a:pt x="910276" y="1004400"/>
                      <a:pt x="909895" y="1019831"/>
                      <a:pt x="910371" y="1029261"/>
                    </a:cubicBezTo>
                    <a:close/>
                    <a:moveTo>
                      <a:pt x="1147162" y="912198"/>
                    </a:moveTo>
                    <a:cubicBezTo>
                      <a:pt x="1136869" y="902824"/>
                      <a:pt x="1122556" y="899246"/>
                      <a:pt x="1109062" y="902673"/>
                    </a:cubicBezTo>
                    <a:cubicBezTo>
                      <a:pt x="1095274" y="905442"/>
                      <a:pt x="1083672" y="914702"/>
                      <a:pt x="1077916" y="927534"/>
                    </a:cubicBezTo>
                    <a:cubicBezTo>
                      <a:pt x="1073022" y="940164"/>
                      <a:pt x="1072092" y="953985"/>
                      <a:pt x="1075249" y="967157"/>
                    </a:cubicBezTo>
                    <a:cubicBezTo>
                      <a:pt x="1076894" y="974714"/>
                      <a:pt x="1079689" y="981974"/>
                      <a:pt x="1083535" y="988684"/>
                    </a:cubicBezTo>
                    <a:cubicBezTo>
                      <a:pt x="1087652" y="994467"/>
                      <a:pt x="1092707" y="999521"/>
                      <a:pt x="1098490" y="1003638"/>
                    </a:cubicBezTo>
                    <a:cubicBezTo>
                      <a:pt x="1102585" y="1004400"/>
                      <a:pt x="1105443" y="1006877"/>
                      <a:pt x="1108015" y="1007163"/>
                    </a:cubicBezTo>
                    <a:lnTo>
                      <a:pt x="1118492" y="1007163"/>
                    </a:lnTo>
                    <a:lnTo>
                      <a:pt x="1128017" y="1007163"/>
                    </a:lnTo>
                    <a:cubicBezTo>
                      <a:pt x="1131160" y="1007163"/>
                      <a:pt x="1135351" y="1004686"/>
                      <a:pt x="1140114" y="1004020"/>
                    </a:cubicBezTo>
                    <a:cubicBezTo>
                      <a:pt x="1141488" y="1003571"/>
                      <a:pt x="1142665" y="1002663"/>
                      <a:pt x="1143448" y="1001448"/>
                    </a:cubicBezTo>
                    <a:cubicBezTo>
                      <a:pt x="1145543" y="1001448"/>
                      <a:pt x="1146401" y="1001448"/>
                      <a:pt x="1146496" y="1000781"/>
                    </a:cubicBezTo>
                    <a:lnTo>
                      <a:pt x="1146496" y="998114"/>
                    </a:lnTo>
                    <a:cubicBezTo>
                      <a:pt x="1146496" y="998114"/>
                      <a:pt x="1146496" y="997638"/>
                      <a:pt x="1146496" y="997638"/>
                    </a:cubicBezTo>
                    <a:lnTo>
                      <a:pt x="1144210" y="984970"/>
                    </a:lnTo>
                    <a:cubicBezTo>
                      <a:pt x="1143067" y="978493"/>
                      <a:pt x="1140400" y="967539"/>
                      <a:pt x="1137447" y="957442"/>
                    </a:cubicBezTo>
                    <a:cubicBezTo>
                      <a:pt x="1142209" y="957442"/>
                      <a:pt x="1146401" y="955156"/>
                      <a:pt x="1151258" y="954680"/>
                    </a:cubicBezTo>
                    <a:cubicBezTo>
                      <a:pt x="1155997" y="954747"/>
                      <a:pt x="1160678" y="953634"/>
                      <a:pt x="1164879" y="951441"/>
                    </a:cubicBezTo>
                    <a:cubicBezTo>
                      <a:pt x="1166022" y="960966"/>
                      <a:pt x="1167641" y="969825"/>
                      <a:pt x="1169642" y="981445"/>
                    </a:cubicBezTo>
                    <a:cubicBezTo>
                      <a:pt x="1170689" y="985256"/>
                      <a:pt x="1171832" y="991542"/>
                      <a:pt x="1173928" y="1000495"/>
                    </a:cubicBezTo>
                    <a:cubicBezTo>
                      <a:pt x="1160142" y="1008573"/>
                      <a:pt x="1144953" y="1013971"/>
                      <a:pt x="1129160" y="1016402"/>
                    </a:cubicBezTo>
                    <a:cubicBezTo>
                      <a:pt x="1119985" y="1018518"/>
                      <a:pt x="1110561" y="1019352"/>
                      <a:pt x="1101157" y="1018879"/>
                    </a:cubicBezTo>
                    <a:cubicBezTo>
                      <a:pt x="1092470" y="1018345"/>
                      <a:pt x="1083952" y="1016248"/>
                      <a:pt x="1076011" y="1012687"/>
                    </a:cubicBezTo>
                    <a:cubicBezTo>
                      <a:pt x="1068569" y="1008934"/>
                      <a:pt x="1062060" y="1003564"/>
                      <a:pt x="1056961" y="996971"/>
                    </a:cubicBezTo>
                    <a:cubicBezTo>
                      <a:pt x="1051327" y="989739"/>
                      <a:pt x="1047653" y="981176"/>
                      <a:pt x="1046293" y="972111"/>
                    </a:cubicBezTo>
                    <a:cubicBezTo>
                      <a:pt x="1044377" y="962169"/>
                      <a:pt x="1044377" y="951953"/>
                      <a:pt x="1046293" y="942012"/>
                    </a:cubicBezTo>
                    <a:cubicBezTo>
                      <a:pt x="1047916" y="932981"/>
                      <a:pt x="1051891" y="924537"/>
                      <a:pt x="1057818" y="917532"/>
                    </a:cubicBezTo>
                    <a:cubicBezTo>
                      <a:pt x="1063888" y="910669"/>
                      <a:pt x="1070875" y="904675"/>
                      <a:pt x="1078583" y="899721"/>
                    </a:cubicBezTo>
                    <a:cubicBezTo>
                      <a:pt x="1087632" y="895763"/>
                      <a:pt x="1097000" y="892576"/>
                      <a:pt x="1106586" y="890196"/>
                    </a:cubicBezTo>
                    <a:cubicBezTo>
                      <a:pt x="1121651" y="887515"/>
                      <a:pt x="1137130" y="888330"/>
                      <a:pt x="1151830" y="892577"/>
                    </a:cubicBezTo>
                    <a:cubicBezTo>
                      <a:pt x="1150762" y="898873"/>
                      <a:pt x="1150189" y="905242"/>
                      <a:pt x="1150115" y="911627"/>
                    </a:cubicBezTo>
                    <a:lnTo>
                      <a:pt x="1147639" y="911627"/>
                    </a:lnTo>
                    <a:close/>
                    <a:moveTo>
                      <a:pt x="1342425" y="846381"/>
                    </a:moveTo>
                    <a:cubicBezTo>
                      <a:pt x="1342425" y="847143"/>
                      <a:pt x="1344140" y="850191"/>
                      <a:pt x="1345473" y="853715"/>
                    </a:cubicBezTo>
                    <a:cubicBezTo>
                      <a:pt x="1346668" y="856582"/>
                      <a:pt x="1347717" y="859506"/>
                      <a:pt x="1348616" y="862478"/>
                    </a:cubicBezTo>
                    <a:cubicBezTo>
                      <a:pt x="1349474" y="865240"/>
                      <a:pt x="1350712" y="868384"/>
                      <a:pt x="1351950" y="872003"/>
                    </a:cubicBezTo>
                    <a:cubicBezTo>
                      <a:pt x="1353188" y="875623"/>
                      <a:pt x="1354808" y="880481"/>
                      <a:pt x="1355665" y="881528"/>
                    </a:cubicBezTo>
                    <a:cubicBezTo>
                      <a:pt x="1359960" y="891500"/>
                      <a:pt x="1362877" y="902011"/>
                      <a:pt x="1364333" y="912771"/>
                    </a:cubicBezTo>
                    <a:cubicBezTo>
                      <a:pt x="1365383" y="921443"/>
                      <a:pt x="1363027" y="930185"/>
                      <a:pt x="1357760" y="937155"/>
                    </a:cubicBezTo>
                    <a:cubicBezTo>
                      <a:pt x="1351008" y="947436"/>
                      <a:pt x="1340915" y="955073"/>
                      <a:pt x="1329185" y="958776"/>
                    </a:cubicBezTo>
                    <a:cubicBezTo>
                      <a:pt x="1322292" y="961922"/>
                      <a:pt x="1314918" y="963885"/>
                      <a:pt x="1307373" y="964587"/>
                    </a:cubicBezTo>
                    <a:cubicBezTo>
                      <a:pt x="1292974" y="966420"/>
                      <a:pt x="1278628" y="960825"/>
                      <a:pt x="1269273" y="949728"/>
                    </a:cubicBezTo>
                    <a:cubicBezTo>
                      <a:pt x="1267234" y="947691"/>
                      <a:pt x="1265530" y="945344"/>
                      <a:pt x="1264225" y="942775"/>
                    </a:cubicBezTo>
                    <a:cubicBezTo>
                      <a:pt x="1262098" y="938931"/>
                      <a:pt x="1260374" y="934877"/>
                      <a:pt x="1259081" y="930678"/>
                    </a:cubicBezTo>
                    <a:cubicBezTo>
                      <a:pt x="1257220" y="926865"/>
                      <a:pt x="1255566" y="922954"/>
                      <a:pt x="1254128" y="918962"/>
                    </a:cubicBezTo>
                    <a:cubicBezTo>
                      <a:pt x="1253020" y="915683"/>
                      <a:pt x="1251650" y="912497"/>
                      <a:pt x="1250033" y="909437"/>
                    </a:cubicBezTo>
                    <a:lnTo>
                      <a:pt x="1241651" y="887910"/>
                    </a:lnTo>
                    <a:cubicBezTo>
                      <a:pt x="1240132" y="885439"/>
                      <a:pt x="1238795" y="882860"/>
                      <a:pt x="1237650" y="880195"/>
                    </a:cubicBezTo>
                    <a:cubicBezTo>
                      <a:pt x="1236031" y="874956"/>
                      <a:pt x="1234507" y="871813"/>
                      <a:pt x="1233745" y="869241"/>
                    </a:cubicBezTo>
                    <a:cubicBezTo>
                      <a:pt x="1233035" y="868172"/>
                      <a:pt x="1232459" y="867020"/>
                      <a:pt x="1232030" y="865812"/>
                    </a:cubicBezTo>
                    <a:cubicBezTo>
                      <a:pt x="1231459" y="865145"/>
                      <a:pt x="1231268" y="862764"/>
                      <a:pt x="1230887" y="862669"/>
                    </a:cubicBezTo>
                    <a:cubicBezTo>
                      <a:pt x="1235845" y="861475"/>
                      <a:pt x="1240619" y="859617"/>
                      <a:pt x="1245079" y="857144"/>
                    </a:cubicBezTo>
                    <a:cubicBezTo>
                      <a:pt x="1249878" y="856290"/>
                      <a:pt x="1254354" y="854150"/>
                      <a:pt x="1258033" y="850953"/>
                    </a:cubicBezTo>
                    <a:cubicBezTo>
                      <a:pt x="1258539" y="852702"/>
                      <a:pt x="1258921" y="854484"/>
                      <a:pt x="1259176" y="856287"/>
                    </a:cubicBezTo>
                    <a:cubicBezTo>
                      <a:pt x="1259653" y="857049"/>
                      <a:pt x="1260224" y="859526"/>
                      <a:pt x="1260605" y="859621"/>
                    </a:cubicBezTo>
                    <a:cubicBezTo>
                      <a:pt x="1265368" y="874956"/>
                      <a:pt x="1270130" y="888196"/>
                      <a:pt x="1274798" y="899625"/>
                    </a:cubicBezTo>
                    <a:cubicBezTo>
                      <a:pt x="1280989" y="914961"/>
                      <a:pt x="1286227" y="924772"/>
                      <a:pt x="1288894" y="930677"/>
                    </a:cubicBezTo>
                    <a:cubicBezTo>
                      <a:pt x="1291177" y="934622"/>
                      <a:pt x="1293723" y="938409"/>
                      <a:pt x="1296514" y="942012"/>
                    </a:cubicBezTo>
                    <a:cubicBezTo>
                      <a:pt x="1299325" y="943691"/>
                      <a:pt x="1302292" y="945094"/>
                      <a:pt x="1305372" y="946203"/>
                    </a:cubicBezTo>
                    <a:cubicBezTo>
                      <a:pt x="1319864" y="950567"/>
                      <a:pt x="1335542" y="945480"/>
                      <a:pt x="1344711" y="933439"/>
                    </a:cubicBezTo>
                    <a:cubicBezTo>
                      <a:pt x="1348418" y="927806"/>
                      <a:pt x="1350190" y="921119"/>
                      <a:pt x="1349759" y="914389"/>
                    </a:cubicBezTo>
                    <a:cubicBezTo>
                      <a:pt x="1347487" y="901876"/>
                      <a:pt x="1343779" y="889667"/>
                      <a:pt x="1338710" y="878003"/>
                    </a:cubicBezTo>
                    <a:cubicBezTo>
                      <a:pt x="1329661" y="855906"/>
                      <a:pt x="1322137" y="838190"/>
                      <a:pt x="1316803" y="828379"/>
                    </a:cubicBezTo>
                    <a:cubicBezTo>
                      <a:pt x="1319521" y="826844"/>
                      <a:pt x="1322547" y="825933"/>
                      <a:pt x="1325661" y="825711"/>
                    </a:cubicBezTo>
                    <a:cubicBezTo>
                      <a:pt x="1328411" y="824122"/>
                      <a:pt x="1331024" y="822306"/>
                      <a:pt x="1333472" y="820282"/>
                    </a:cubicBezTo>
                    <a:cubicBezTo>
                      <a:pt x="1333723" y="822249"/>
                      <a:pt x="1334406" y="824135"/>
                      <a:pt x="1335472" y="825807"/>
                    </a:cubicBezTo>
                    <a:cubicBezTo>
                      <a:pt x="1335551" y="828179"/>
                      <a:pt x="1336276" y="830484"/>
                      <a:pt x="1337567" y="832474"/>
                    </a:cubicBezTo>
                    <a:cubicBezTo>
                      <a:pt x="1338234" y="835046"/>
                      <a:pt x="1339091" y="837999"/>
                      <a:pt x="1339377" y="838666"/>
                    </a:cubicBezTo>
                    <a:cubicBezTo>
                      <a:pt x="1340139" y="841047"/>
                      <a:pt x="1341092" y="843904"/>
                      <a:pt x="1342139" y="846572"/>
                    </a:cubicBezTo>
                    <a:close/>
                    <a:moveTo>
                      <a:pt x="1444057" y="899435"/>
                    </a:moveTo>
                    <a:cubicBezTo>
                      <a:pt x="1441961" y="900007"/>
                      <a:pt x="1440056" y="902388"/>
                      <a:pt x="1437866" y="902578"/>
                    </a:cubicBezTo>
                    <a:cubicBezTo>
                      <a:pt x="1435579" y="905341"/>
                      <a:pt x="1433579" y="905912"/>
                      <a:pt x="1431579" y="908579"/>
                    </a:cubicBezTo>
                    <a:cubicBezTo>
                      <a:pt x="1425856" y="896601"/>
                      <a:pt x="1419233" y="885075"/>
                      <a:pt x="1411767" y="874098"/>
                    </a:cubicBezTo>
                    <a:cubicBezTo>
                      <a:pt x="1404052" y="861811"/>
                      <a:pt x="1396527" y="847715"/>
                      <a:pt x="1387478" y="834760"/>
                    </a:cubicBezTo>
                    <a:cubicBezTo>
                      <a:pt x="1385573" y="831713"/>
                      <a:pt x="1382716" y="828379"/>
                      <a:pt x="1379382" y="822473"/>
                    </a:cubicBezTo>
                    <a:cubicBezTo>
                      <a:pt x="1376937" y="818194"/>
                      <a:pt x="1374200" y="814089"/>
                      <a:pt x="1371191" y="810186"/>
                    </a:cubicBezTo>
                    <a:cubicBezTo>
                      <a:pt x="1369190" y="807043"/>
                      <a:pt x="1367190" y="804090"/>
                      <a:pt x="1366714" y="803519"/>
                    </a:cubicBezTo>
                    <a:cubicBezTo>
                      <a:pt x="1368786" y="802214"/>
                      <a:pt x="1370989" y="801129"/>
                      <a:pt x="1373286" y="800280"/>
                    </a:cubicBezTo>
                    <a:cubicBezTo>
                      <a:pt x="1375096" y="798089"/>
                      <a:pt x="1377286" y="797327"/>
                      <a:pt x="1379858" y="794660"/>
                    </a:cubicBezTo>
                    <a:cubicBezTo>
                      <a:pt x="1389421" y="797436"/>
                      <a:pt x="1399158" y="799568"/>
                      <a:pt x="1409005" y="801042"/>
                    </a:cubicBezTo>
                    <a:cubicBezTo>
                      <a:pt x="1418650" y="804357"/>
                      <a:pt x="1428607" y="806687"/>
                      <a:pt x="1438723" y="807995"/>
                    </a:cubicBezTo>
                    <a:cubicBezTo>
                      <a:pt x="1449962" y="812567"/>
                      <a:pt x="1459201" y="813329"/>
                      <a:pt x="1467298" y="816282"/>
                    </a:cubicBezTo>
                    <a:cubicBezTo>
                      <a:pt x="1475394" y="819234"/>
                      <a:pt x="1483871" y="819806"/>
                      <a:pt x="1493301" y="822569"/>
                    </a:cubicBezTo>
                    <a:lnTo>
                      <a:pt x="1472060" y="788564"/>
                    </a:lnTo>
                    <a:lnTo>
                      <a:pt x="1460154" y="772562"/>
                    </a:lnTo>
                    <a:cubicBezTo>
                      <a:pt x="1458688" y="769036"/>
                      <a:pt x="1456590" y="765809"/>
                      <a:pt x="1453963" y="763037"/>
                    </a:cubicBezTo>
                    <a:cubicBezTo>
                      <a:pt x="1451010" y="757989"/>
                      <a:pt x="1449200" y="756465"/>
                      <a:pt x="1447772" y="753512"/>
                    </a:cubicBezTo>
                    <a:lnTo>
                      <a:pt x="1445676" y="750464"/>
                    </a:lnTo>
                    <a:cubicBezTo>
                      <a:pt x="1449391" y="749797"/>
                      <a:pt x="1451772" y="747416"/>
                      <a:pt x="1453106" y="747321"/>
                    </a:cubicBezTo>
                    <a:cubicBezTo>
                      <a:pt x="1454439" y="747225"/>
                      <a:pt x="1455201" y="744940"/>
                      <a:pt x="1456725" y="744273"/>
                    </a:cubicBezTo>
                    <a:cubicBezTo>
                      <a:pt x="1458161" y="743808"/>
                      <a:pt x="1459315" y="742725"/>
                      <a:pt x="1459868" y="741320"/>
                    </a:cubicBezTo>
                    <a:cubicBezTo>
                      <a:pt x="1460974" y="744679"/>
                      <a:pt x="1462511" y="747881"/>
                      <a:pt x="1464440" y="750845"/>
                    </a:cubicBezTo>
                    <a:cubicBezTo>
                      <a:pt x="1469012" y="759227"/>
                      <a:pt x="1472346" y="765990"/>
                      <a:pt x="1475489" y="771419"/>
                    </a:cubicBezTo>
                    <a:cubicBezTo>
                      <a:pt x="1477377" y="773671"/>
                      <a:pt x="1479096" y="776059"/>
                      <a:pt x="1480633" y="778563"/>
                    </a:cubicBezTo>
                    <a:cubicBezTo>
                      <a:pt x="1481585" y="781420"/>
                      <a:pt x="1483395" y="783992"/>
                      <a:pt x="1484728" y="787040"/>
                    </a:cubicBezTo>
                    <a:cubicBezTo>
                      <a:pt x="1486713" y="789111"/>
                      <a:pt x="1488440" y="791414"/>
                      <a:pt x="1489872" y="793898"/>
                    </a:cubicBezTo>
                    <a:cubicBezTo>
                      <a:pt x="1490566" y="796288"/>
                      <a:pt x="1491920" y="798434"/>
                      <a:pt x="1493777" y="800090"/>
                    </a:cubicBezTo>
                    <a:lnTo>
                      <a:pt x="1503302" y="815425"/>
                    </a:lnTo>
                    <a:lnTo>
                      <a:pt x="1524638" y="848572"/>
                    </a:lnTo>
                    <a:cubicBezTo>
                      <a:pt x="1523952" y="848386"/>
                      <a:pt x="1523229" y="848386"/>
                      <a:pt x="1522543" y="848572"/>
                    </a:cubicBezTo>
                    <a:cubicBezTo>
                      <a:pt x="1520881" y="848682"/>
                      <a:pt x="1519366" y="849563"/>
                      <a:pt x="1518447" y="850953"/>
                    </a:cubicBezTo>
                    <a:cubicBezTo>
                      <a:pt x="1515494" y="851906"/>
                      <a:pt x="1513399" y="854572"/>
                      <a:pt x="1512351" y="854953"/>
                    </a:cubicBezTo>
                    <a:cubicBezTo>
                      <a:pt x="1479109" y="845428"/>
                      <a:pt x="1450819" y="837047"/>
                      <a:pt x="1426626" y="830951"/>
                    </a:cubicBezTo>
                    <a:lnTo>
                      <a:pt x="1398908" y="824664"/>
                    </a:lnTo>
                    <a:cubicBezTo>
                      <a:pt x="1402460" y="831993"/>
                      <a:pt x="1406634" y="839004"/>
                      <a:pt x="1411386" y="845619"/>
                    </a:cubicBezTo>
                    <a:lnTo>
                      <a:pt x="1420911" y="860382"/>
                    </a:lnTo>
                    <a:cubicBezTo>
                      <a:pt x="1432151" y="876480"/>
                      <a:pt x="1440914" y="888957"/>
                      <a:pt x="1447200" y="897911"/>
                    </a:cubicBezTo>
                    <a:close/>
                    <a:moveTo>
                      <a:pt x="1527019" y="718460"/>
                    </a:moveTo>
                    <a:cubicBezTo>
                      <a:pt x="1529877" y="721318"/>
                      <a:pt x="1533116" y="726842"/>
                      <a:pt x="1538164" y="732652"/>
                    </a:cubicBezTo>
                    <a:cubicBezTo>
                      <a:pt x="1541657" y="737355"/>
                      <a:pt x="1545614" y="741694"/>
                      <a:pt x="1549975" y="745606"/>
                    </a:cubicBezTo>
                    <a:cubicBezTo>
                      <a:pt x="1553499" y="749321"/>
                      <a:pt x="1557690" y="755131"/>
                      <a:pt x="1563691" y="760656"/>
                    </a:cubicBezTo>
                    <a:cubicBezTo>
                      <a:pt x="1568040" y="764623"/>
                      <a:pt x="1572173" y="768820"/>
                      <a:pt x="1576073" y="773229"/>
                    </a:cubicBezTo>
                    <a:cubicBezTo>
                      <a:pt x="1578938" y="776700"/>
                      <a:pt x="1582127" y="779889"/>
                      <a:pt x="1585598" y="782754"/>
                    </a:cubicBezTo>
                    <a:cubicBezTo>
                      <a:pt x="1588586" y="786111"/>
                      <a:pt x="1591766" y="789291"/>
                      <a:pt x="1595123" y="792279"/>
                    </a:cubicBezTo>
                    <a:cubicBezTo>
                      <a:pt x="1594171" y="794470"/>
                      <a:pt x="1592075" y="795232"/>
                      <a:pt x="1589408" y="796184"/>
                    </a:cubicBezTo>
                    <a:cubicBezTo>
                      <a:pt x="1586741" y="797137"/>
                      <a:pt x="1585598" y="801137"/>
                      <a:pt x="1584265" y="801423"/>
                    </a:cubicBezTo>
                    <a:cubicBezTo>
                      <a:pt x="1579776" y="804747"/>
                      <a:pt x="1575880" y="808805"/>
                      <a:pt x="1572740" y="813424"/>
                    </a:cubicBezTo>
                    <a:cubicBezTo>
                      <a:pt x="1561214" y="797708"/>
                      <a:pt x="1546641" y="779991"/>
                      <a:pt x="1530353" y="761513"/>
                    </a:cubicBezTo>
                    <a:lnTo>
                      <a:pt x="1523591" y="755131"/>
                    </a:lnTo>
                    <a:cubicBezTo>
                      <a:pt x="1521209" y="752083"/>
                      <a:pt x="1518161" y="749035"/>
                      <a:pt x="1515113" y="745606"/>
                    </a:cubicBezTo>
                    <a:cubicBezTo>
                      <a:pt x="1512277" y="743026"/>
                      <a:pt x="1509838" y="740041"/>
                      <a:pt x="1507874" y="736748"/>
                    </a:cubicBezTo>
                    <a:cubicBezTo>
                      <a:pt x="1500254" y="730271"/>
                      <a:pt x="1494634" y="724270"/>
                      <a:pt x="1490443" y="720651"/>
                    </a:cubicBezTo>
                    <a:cubicBezTo>
                      <a:pt x="1493887" y="716792"/>
                      <a:pt x="1497982" y="713569"/>
                      <a:pt x="1502540" y="711126"/>
                    </a:cubicBezTo>
                    <a:cubicBezTo>
                      <a:pt x="1504255" y="708745"/>
                      <a:pt x="1507779" y="705601"/>
                      <a:pt x="1512065" y="699506"/>
                    </a:cubicBezTo>
                    <a:cubicBezTo>
                      <a:pt x="1516813" y="706140"/>
                      <a:pt x="1521933" y="712500"/>
                      <a:pt x="1527401" y="718556"/>
                    </a:cubicBezTo>
                    <a:close/>
                    <a:moveTo>
                      <a:pt x="1676372" y="712269"/>
                    </a:moveTo>
                    <a:cubicBezTo>
                      <a:pt x="1675514" y="714079"/>
                      <a:pt x="1674562" y="714745"/>
                      <a:pt x="1673419" y="714936"/>
                    </a:cubicBezTo>
                    <a:cubicBezTo>
                      <a:pt x="1672276" y="715126"/>
                      <a:pt x="1671228" y="717794"/>
                      <a:pt x="1670180" y="717984"/>
                    </a:cubicBezTo>
                    <a:cubicBezTo>
                      <a:pt x="1668370" y="720746"/>
                      <a:pt x="1666466" y="721698"/>
                      <a:pt x="1665323" y="724175"/>
                    </a:cubicBezTo>
                    <a:cubicBezTo>
                      <a:pt x="1646749" y="715793"/>
                      <a:pt x="1626270" y="708649"/>
                      <a:pt x="1605029" y="699506"/>
                    </a:cubicBezTo>
                    <a:cubicBezTo>
                      <a:pt x="1583789" y="690361"/>
                      <a:pt x="1562834" y="683980"/>
                      <a:pt x="1541498" y="674931"/>
                    </a:cubicBezTo>
                    <a:cubicBezTo>
                      <a:pt x="1545604" y="671972"/>
                      <a:pt x="1549547" y="668793"/>
                      <a:pt x="1553309" y="665406"/>
                    </a:cubicBezTo>
                    <a:cubicBezTo>
                      <a:pt x="1555118" y="662929"/>
                      <a:pt x="1558642" y="659215"/>
                      <a:pt x="1563595" y="653024"/>
                    </a:cubicBezTo>
                    <a:cubicBezTo>
                      <a:pt x="1571977" y="656833"/>
                      <a:pt x="1580931" y="660548"/>
                      <a:pt x="1589884" y="665406"/>
                    </a:cubicBezTo>
                    <a:cubicBezTo>
                      <a:pt x="1598838" y="670264"/>
                      <a:pt x="1608934" y="672740"/>
                      <a:pt x="1620936" y="678265"/>
                    </a:cubicBezTo>
                    <a:cubicBezTo>
                      <a:pt x="1632937" y="683789"/>
                      <a:pt x="1643034" y="687790"/>
                      <a:pt x="1651321" y="690552"/>
                    </a:cubicBezTo>
                    <a:cubicBezTo>
                      <a:pt x="1635890" y="656833"/>
                      <a:pt x="1622079" y="628925"/>
                      <a:pt x="1608458" y="604827"/>
                    </a:cubicBezTo>
                    <a:cubicBezTo>
                      <a:pt x="1608941" y="604743"/>
                      <a:pt x="1609398" y="604548"/>
                      <a:pt x="1609792" y="604256"/>
                    </a:cubicBezTo>
                    <a:lnTo>
                      <a:pt x="1609792" y="604256"/>
                    </a:lnTo>
                    <a:cubicBezTo>
                      <a:pt x="1613321" y="600686"/>
                      <a:pt x="1616509" y="596796"/>
                      <a:pt x="1619317" y="592635"/>
                    </a:cubicBezTo>
                    <a:cubicBezTo>
                      <a:pt x="1625032" y="604256"/>
                      <a:pt x="1631128" y="617305"/>
                      <a:pt x="1637700" y="632831"/>
                    </a:cubicBezTo>
                    <a:cubicBezTo>
                      <a:pt x="1644272" y="648356"/>
                      <a:pt x="1651987" y="663501"/>
                      <a:pt x="1658274" y="678074"/>
                    </a:cubicBezTo>
                    <a:cubicBezTo>
                      <a:pt x="1665037" y="691028"/>
                      <a:pt x="1670561" y="703220"/>
                      <a:pt x="1676372" y="713126"/>
                    </a:cubicBezTo>
                    <a:close/>
                    <a:moveTo>
                      <a:pt x="1632937" y="567203"/>
                    </a:moveTo>
                    <a:cubicBezTo>
                      <a:pt x="1634652" y="564155"/>
                      <a:pt x="1637605" y="561012"/>
                      <a:pt x="1640939" y="555488"/>
                    </a:cubicBezTo>
                    <a:cubicBezTo>
                      <a:pt x="1644684" y="552056"/>
                      <a:pt x="1647753" y="547953"/>
                      <a:pt x="1649988" y="543391"/>
                    </a:cubicBezTo>
                    <a:cubicBezTo>
                      <a:pt x="1654684" y="537721"/>
                      <a:pt x="1658800" y="531594"/>
                      <a:pt x="1662275" y="525103"/>
                    </a:cubicBezTo>
                    <a:cubicBezTo>
                      <a:pt x="1667037" y="518625"/>
                      <a:pt x="1670561" y="512815"/>
                      <a:pt x="1672942" y="509577"/>
                    </a:cubicBezTo>
                    <a:cubicBezTo>
                      <a:pt x="1676212" y="512797"/>
                      <a:pt x="1679858" y="515611"/>
                      <a:pt x="1683801" y="517959"/>
                    </a:cubicBezTo>
                    <a:lnTo>
                      <a:pt x="1685992" y="517959"/>
                    </a:lnTo>
                    <a:cubicBezTo>
                      <a:pt x="1674562" y="532913"/>
                      <a:pt x="1665608" y="542629"/>
                      <a:pt x="1660274" y="551582"/>
                    </a:cubicBezTo>
                    <a:cubicBezTo>
                      <a:pt x="1665042" y="555398"/>
                      <a:pt x="1670142" y="558776"/>
                      <a:pt x="1675514" y="561679"/>
                    </a:cubicBezTo>
                    <a:cubicBezTo>
                      <a:pt x="1677875" y="564206"/>
                      <a:pt x="1680685" y="566274"/>
                      <a:pt x="1683801" y="567775"/>
                    </a:cubicBezTo>
                    <a:cubicBezTo>
                      <a:pt x="1686189" y="570104"/>
                      <a:pt x="1688960" y="572005"/>
                      <a:pt x="1691992" y="573395"/>
                    </a:cubicBezTo>
                    <a:lnTo>
                      <a:pt x="1714472" y="539390"/>
                    </a:lnTo>
                    <a:cubicBezTo>
                      <a:pt x="1717424" y="542438"/>
                      <a:pt x="1719043" y="543391"/>
                      <a:pt x="1720663" y="545486"/>
                    </a:cubicBezTo>
                    <a:cubicBezTo>
                      <a:pt x="1721901" y="545486"/>
                      <a:pt x="1723806" y="547772"/>
                      <a:pt x="1726854" y="548534"/>
                    </a:cubicBezTo>
                    <a:cubicBezTo>
                      <a:pt x="1719329" y="558059"/>
                      <a:pt x="1712757" y="566822"/>
                      <a:pt x="1707804" y="573299"/>
                    </a:cubicBezTo>
                    <a:cubicBezTo>
                      <a:pt x="1706697" y="574839"/>
                      <a:pt x="1705919" y="576590"/>
                      <a:pt x="1705518" y="578443"/>
                    </a:cubicBezTo>
                    <a:cubicBezTo>
                      <a:pt x="1703803" y="579300"/>
                      <a:pt x="1702756" y="579872"/>
                      <a:pt x="1702660" y="580443"/>
                    </a:cubicBezTo>
                    <a:lnTo>
                      <a:pt x="1721234" y="594635"/>
                    </a:lnTo>
                    <a:lnTo>
                      <a:pt x="1739713" y="607113"/>
                    </a:lnTo>
                    <a:cubicBezTo>
                      <a:pt x="1746094" y="597588"/>
                      <a:pt x="1753810" y="585967"/>
                      <a:pt x="1761811" y="572442"/>
                    </a:cubicBezTo>
                    <a:cubicBezTo>
                      <a:pt x="1764192" y="573299"/>
                      <a:pt x="1767526" y="576252"/>
                      <a:pt x="1773241" y="579395"/>
                    </a:cubicBezTo>
                    <a:lnTo>
                      <a:pt x="1774860" y="580062"/>
                    </a:lnTo>
                    <a:cubicBezTo>
                      <a:pt x="1771970" y="585073"/>
                      <a:pt x="1768519" y="589739"/>
                      <a:pt x="1764573" y="593969"/>
                    </a:cubicBezTo>
                    <a:cubicBezTo>
                      <a:pt x="1760953" y="598540"/>
                      <a:pt x="1757334" y="603494"/>
                      <a:pt x="1755048" y="607018"/>
                    </a:cubicBezTo>
                    <a:cubicBezTo>
                      <a:pt x="1752762" y="610542"/>
                      <a:pt x="1751905" y="611018"/>
                      <a:pt x="1748952" y="616543"/>
                    </a:cubicBezTo>
                    <a:cubicBezTo>
                      <a:pt x="1746698" y="619570"/>
                      <a:pt x="1744661" y="622753"/>
                      <a:pt x="1742856" y="626068"/>
                    </a:cubicBezTo>
                    <a:cubicBezTo>
                      <a:pt x="1741523" y="628640"/>
                      <a:pt x="1738475" y="632449"/>
                      <a:pt x="1734474" y="638641"/>
                    </a:cubicBezTo>
                    <a:cubicBezTo>
                      <a:pt x="1733522" y="638641"/>
                      <a:pt x="1732378" y="636450"/>
                      <a:pt x="1730378" y="635497"/>
                    </a:cubicBezTo>
                    <a:cubicBezTo>
                      <a:pt x="1728378" y="634545"/>
                      <a:pt x="1727330" y="632640"/>
                      <a:pt x="1726473" y="632354"/>
                    </a:cubicBezTo>
                    <a:cubicBezTo>
                      <a:pt x="1722217" y="628790"/>
                      <a:pt x="1717660" y="625603"/>
                      <a:pt x="1712852" y="622829"/>
                    </a:cubicBezTo>
                    <a:cubicBezTo>
                      <a:pt x="1706851" y="617400"/>
                      <a:pt x="1702565" y="613875"/>
                      <a:pt x="1699422" y="611399"/>
                    </a:cubicBezTo>
                    <a:cubicBezTo>
                      <a:pt x="1691200" y="607360"/>
                      <a:pt x="1683598" y="602163"/>
                      <a:pt x="1676848" y="595969"/>
                    </a:cubicBezTo>
                    <a:lnTo>
                      <a:pt x="1659608" y="585110"/>
                    </a:lnTo>
                    <a:cubicBezTo>
                      <a:pt x="1655810" y="581948"/>
                      <a:pt x="1651728" y="579142"/>
                      <a:pt x="1647416" y="576728"/>
                    </a:cubicBezTo>
                    <a:cubicBezTo>
                      <a:pt x="1643102" y="574232"/>
                      <a:pt x="1638993" y="571398"/>
                      <a:pt x="1635128" y="568251"/>
                    </a:cubicBezTo>
                    <a:lnTo>
                      <a:pt x="1633414" y="567584"/>
                    </a:lnTo>
                    <a:close/>
                    <a:moveTo>
                      <a:pt x="1775812" y="487288"/>
                    </a:moveTo>
                    <a:cubicBezTo>
                      <a:pt x="1769812" y="487288"/>
                      <a:pt x="1766287" y="487860"/>
                      <a:pt x="1764859" y="487955"/>
                    </a:cubicBezTo>
                    <a:cubicBezTo>
                      <a:pt x="1763430" y="488051"/>
                      <a:pt x="1763620" y="487955"/>
                      <a:pt x="1763525" y="487955"/>
                    </a:cubicBezTo>
                    <a:cubicBezTo>
                      <a:pt x="1763525" y="489765"/>
                      <a:pt x="1763525" y="489860"/>
                      <a:pt x="1763525" y="489860"/>
                    </a:cubicBezTo>
                    <a:cubicBezTo>
                      <a:pt x="1768391" y="492300"/>
                      <a:pt x="1773420" y="494400"/>
                      <a:pt x="1778575" y="496147"/>
                    </a:cubicBezTo>
                    <a:cubicBezTo>
                      <a:pt x="1783487" y="498550"/>
                      <a:pt x="1788228" y="501287"/>
                      <a:pt x="1792767" y="504338"/>
                    </a:cubicBezTo>
                    <a:lnTo>
                      <a:pt x="1797244" y="505291"/>
                    </a:lnTo>
                    <a:cubicBezTo>
                      <a:pt x="1802717" y="508706"/>
                      <a:pt x="1808796" y="511035"/>
                      <a:pt x="1815151" y="512148"/>
                    </a:cubicBezTo>
                    <a:cubicBezTo>
                      <a:pt x="1814071" y="514375"/>
                      <a:pt x="1812762" y="516481"/>
                      <a:pt x="1811245" y="518435"/>
                    </a:cubicBezTo>
                    <a:cubicBezTo>
                      <a:pt x="1810479" y="520832"/>
                      <a:pt x="1809213" y="523040"/>
                      <a:pt x="1807531" y="524912"/>
                    </a:cubicBezTo>
                    <a:cubicBezTo>
                      <a:pt x="1806775" y="527602"/>
                      <a:pt x="1805852" y="530242"/>
                      <a:pt x="1804768" y="532818"/>
                    </a:cubicBezTo>
                    <a:cubicBezTo>
                      <a:pt x="1803435" y="535866"/>
                      <a:pt x="1802673" y="537009"/>
                      <a:pt x="1801911" y="539104"/>
                    </a:cubicBezTo>
                    <a:lnTo>
                      <a:pt x="1799053" y="536723"/>
                    </a:lnTo>
                    <a:cubicBezTo>
                      <a:pt x="1797774" y="536227"/>
                      <a:pt x="1796423" y="535938"/>
                      <a:pt x="1795053" y="535866"/>
                    </a:cubicBezTo>
                    <a:cubicBezTo>
                      <a:pt x="1794101" y="535199"/>
                      <a:pt x="1792767" y="533484"/>
                      <a:pt x="1791624" y="533008"/>
                    </a:cubicBezTo>
                    <a:cubicBezTo>
                      <a:pt x="1790481" y="532532"/>
                      <a:pt x="1790291" y="533008"/>
                      <a:pt x="1788290" y="530818"/>
                    </a:cubicBezTo>
                    <a:cubicBezTo>
                      <a:pt x="1781909" y="526913"/>
                      <a:pt x="1771431" y="522912"/>
                      <a:pt x="1757239" y="514625"/>
                    </a:cubicBezTo>
                    <a:cubicBezTo>
                      <a:pt x="1751974" y="512969"/>
                      <a:pt x="1746872" y="510833"/>
                      <a:pt x="1741999" y="508243"/>
                    </a:cubicBezTo>
                    <a:cubicBezTo>
                      <a:pt x="1735712" y="505195"/>
                      <a:pt x="1730283" y="502243"/>
                      <a:pt x="1727044" y="500338"/>
                    </a:cubicBezTo>
                    <a:cubicBezTo>
                      <a:pt x="1714987" y="495427"/>
                      <a:pt x="1703192" y="489895"/>
                      <a:pt x="1691707" y="483764"/>
                    </a:cubicBezTo>
                    <a:lnTo>
                      <a:pt x="1697708" y="473668"/>
                    </a:lnTo>
                    <a:cubicBezTo>
                      <a:pt x="1699232" y="471191"/>
                      <a:pt x="1700470" y="467476"/>
                      <a:pt x="1702946" y="461952"/>
                    </a:cubicBezTo>
                    <a:cubicBezTo>
                      <a:pt x="1705423" y="456427"/>
                      <a:pt x="1707423" y="452427"/>
                      <a:pt x="1708947" y="449760"/>
                    </a:cubicBezTo>
                    <a:cubicBezTo>
                      <a:pt x="1712610" y="440705"/>
                      <a:pt x="1717869" y="432382"/>
                      <a:pt x="1724473" y="425185"/>
                    </a:cubicBezTo>
                    <a:cubicBezTo>
                      <a:pt x="1733574" y="419091"/>
                      <a:pt x="1745118" y="417947"/>
                      <a:pt x="1755239" y="422137"/>
                    </a:cubicBezTo>
                    <a:cubicBezTo>
                      <a:pt x="1762397" y="425201"/>
                      <a:pt x="1768072" y="430945"/>
                      <a:pt x="1771050" y="438139"/>
                    </a:cubicBezTo>
                    <a:cubicBezTo>
                      <a:pt x="1773742" y="445820"/>
                      <a:pt x="1774237" y="454100"/>
                      <a:pt x="1772479" y="462047"/>
                    </a:cubicBezTo>
                    <a:cubicBezTo>
                      <a:pt x="1782004" y="462047"/>
                      <a:pt x="1801054" y="459094"/>
                      <a:pt x="1832105" y="455856"/>
                    </a:cubicBezTo>
                    <a:lnTo>
                      <a:pt x="1844107" y="455189"/>
                    </a:lnTo>
                    <a:cubicBezTo>
                      <a:pt x="1842480" y="457293"/>
                      <a:pt x="1841194" y="459639"/>
                      <a:pt x="1840297" y="462142"/>
                    </a:cubicBezTo>
                    <a:cubicBezTo>
                      <a:pt x="1838978" y="464342"/>
                      <a:pt x="1837548" y="466472"/>
                      <a:pt x="1836010" y="468524"/>
                    </a:cubicBezTo>
                    <a:cubicBezTo>
                      <a:pt x="1833820" y="473953"/>
                      <a:pt x="1831819" y="478049"/>
                      <a:pt x="1829343" y="483860"/>
                    </a:cubicBezTo>
                    <a:lnTo>
                      <a:pt x="1787242" y="486812"/>
                    </a:lnTo>
                    <a:close/>
                    <a:moveTo>
                      <a:pt x="1731521" y="474335"/>
                    </a:moveTo>
                    <a:lnTo>
                      <a:pt x="1744285" y="480811"/>
                    </a:lnTo>
                    <a:cubicBezTo>
                      <a:pt x="1748635" y="481707"/>
                      <a:pt x="1752694" y="483671"/>
                      <a:pt x="1756096" y="486526"/>
                    </a:cubicBezTo>
                    <a:cubicBezTo>
                      <a:pt x="1759960" y="479503"/>
                      <a:pt x="1761337" y="471380"/>
                      <a:pt x="1760001" y="463476"/>
                    </a:cubicBezTo>
                    <a:cubicBezTo>
                      <a:pt x="1757188" y="457106"/>
                      <a:pt x="1751777" y="452250"/>
                      <a:pt x="1745142" y="450141"/>
                    </a:cubicBezTo>
                    <a:cubicBezTo>
                      <a:pt x="1742548" y="448070"/>
                      <a:pt x="1739400" y="446811"/>
                      <a:pt x="1736093" y="446521"/>
                    </a:cubicBezTo>
                    <a:cubicBezTo>
                      <a:pt x="1733329" y="445237"/>
                      <a:pt x="1730254" y="444774"/>
                      <a:pt x="1727235" y="445187"/>
                    </a:cubicBezTo>
                    <a:cubicBezTo>
                      <a:pt x="1725140" y="447188"/>
                      <a:pt x="1723330" y="447379"/>
                      <a:pt x="1720853" y="450236"/>
                    </a:cubicBezTo>
                    <a:cubicBezTo>
                      <a:pt x="1718841" y="451831"/>
                      <a:pt x="1717403" y="454037"/>
                      <a:pt x="1716758" y="456522"/>
                    </a:cubicBezTo>
                    <a:cubicBezTo>
                      <a:pt x="1714662" y="459571"/>
                      <a:pt x="1713614" y="462524"/>
                      <a:pt x="1711995" y="464714"/>
                    </a:cubicBezTo>
                    <a:lnTo>
                      <a:pt x="1731045" y="474239"/>
                    </a:lnTo>
                    <a:close/>
                    <a:moveTo>
                      <a:pt x="1782480" y="328125"/>
                    </a:moveTo>
                    <a:cubicBezTo>
                      <a:pt x="1772929" y="327634"/>
                      <a:pt x="1764276" y="333729"/>
                      <a:pt x="1761525" y="342889"/>
                    </a:cubicBezTo>
                    <a:cubicBezTo>
                      <a:pt x="1760210" y="347916"/>
                      <a:pt x="1760210" y="353197"/>
                      <a:pt x="1761525" y="358224"/>
                    </a:cubicBezTo>
                    <a:cubicBezTo>
                      <a:pt x="1763263" y="362984"/>
                      <a:pt x="1767267" y="366559"/>
                      <a:pt x="1772193" y="367749"/>
                    </a:cubicBezTo>
                    <a:cubicBezTo>
                      <a:pt x="1775908" y="369940"/>
                      <a:pt x="1779813" y="368417"/>
                      <a:pt x="1784290" y="365559"/>
                    </a:cubicBezTo>
                    <a:cubicBezTo>
                      <a:pt x="1790092" y="361820"/>
                      <a:pt x="1795431" y="357408"/>
                      <a:pt x="1800197" y="352415"/>
                    </a:cubicBezTo>
                    <a:cubicBezTo>
                      <a:pt x="1804753" y="347223"/>
                      <a:pt x="1810048" y="342729"/>
                      <a:pt x="1815913" y="339079"/>
                    </a:cubicBezTo>
                    <a:cubicBezTo>
                      <a:pt x="1819843" y="335421"/>
                      <a:pt x="1824934" y="333263"/>
                      <a:pt x="1830296" y="332983"/>
                    </a:cubicBezTo>
                    <a:cubicBezTo>
                      <a:pt x="1835747" y="332531"/>
                      <a:pt x="1841235" y="332884"/>
                      <a:pt x="1846583" y="334031"/>
                    </a:cubicBezTo>
                    <a:cubicBezTo>
                      <a:pt x="1851857" y="336885"/>
                      <a:pt x="1856947" y="340067"/>
                      <a:pt x="1861823" y="343556"/>
                    </a:cubicBezTo>
                    <a:cubicBezTo>
                      <a:pt x="1868040" y="349724"/>
                      <a:pt x="1871885" y="357885"/>
                      <a:pt x="1872682" y="366606"/>
                    </a:cubicBezTo>
                    <a:cubicBezTo>
                      <a:pt x="1873682" y="374932"/>
                      <a:pt x="1872737" y="383377"/>
                      <a:pt x="1869920" y="391276"/>
                    </a:cubicBezTo>
                    <a:cubicBezTo>
                      <a:pt x="1866712" y="400819"/>
                      <a:pt x="1861064" y="409356"/>
                      <a:pt x="1853537" y="416041"/>
                    </a:cubicBezTo>
                    <a:cubicBezTo>
                      <a:pt x="1846107" y="411946"/>
                      <a:pt x="1839154" y="406517"/>
                      <a:pt x="1833820" y="404325"/>
                    </a:cubicBezTo>
                    <a:lnTo>
                      <a:pt x="1834963" y="400706"/>
                    </a:lnTo>
                    <a:cubicBezTo>
                      <a:pt x="1840392" y="401648"/>
                      <a:pt x="1845976" y="400490"/>
                      <a:pt x="1850584" y="397468"/>
                    </a:cubicBezTo>
                    <a:cubicBezTo>
                      <a:pt x="1855671" y="394080"/>
                      <a:pt x="1859254" y="388859"/>
                      <a:pt x="1860585" y="382894"/>
                    </a:cubicBezTo>
                    <a:cubicBezTo>
                      <a:pt x="1862540" y="378035"/>
                      <a:pt x="1862540" y="372608"/>
                      <a:pt x="1860585" y="367749"/>
                    </a:cubicBezTo>
                    <a:cubicBezTo>
                      <a:pt x="1858533" y="363076"/>
                      <a:pt x="1854740" y="359386"/>
                      <a:pt x="1850013" y="357462"/>
                    </a:cubicBezTo>
                    <a:cubicBezTo>
                      <a:pt x="1844712" y="356564"/>
                      <a:pt x="1839265" y="357613"/>
                      <a:pt x="1834677" y="360415"/>
                    </a:cubicBezTo>
                    <a:cubicBezTo>
                      <a:pt x="1828024" y="364593"/>
                      <a:pt x="1822076" y="369801"/>
                      <a:pt x="1817056" y="375845"/>
                    </a:cubicBezTo>
                    <a:cubicBezTo>
                      <a:pt x="1816008" y="376799"/>
                      <a:pt x="1813246" y="379085"/>
                      <a:pt x="1810198" y="382037"/>
                    </a:cubicBezTo>
                    <a:cubicBezTo>
                      <a:pt x="1807150" y="384990"/>
                      <a:pt x="1805340" y="385275"/>
                      <a:pt x="1804102" y="387276"/>
                    </a:cubicBezTo>
                    <a:cubicBezTo>
                      <a:pt x="1800079" y="389679"/>
                      <a:pt x="1795539" y="391083"/>
                      <a:pt x="1790862" y="391372"/>
                    </a:cubicBezTo>
                    <a:cubicBezTo>
                      <a:pt x="1785366" y="392046"/>
                      <a:pt x="1779789" y="391291"/>
                      <a:pt x="1774669" y="389181"/>
                    </a:cubicBezTo>
                    <a:cubicBezTo>
                      <a:pt x="1763994" y="386839"/>
                      <a:pt x="1755302" y="379121"/>
                      <a:pt x="1751714" y="368797"/>
                    </a:cubicBezTo>
                    <a:cubicBezTo>
                      <a:pt x="1750046" y="364137"/>
                      <a:pt x="1749051" y="359261"/>
                      <a:pt x="1748761" y="354319"/>
                    </a:cubicBezTo>
                    <a:cubicBezTo>
                      <a:pt x="1749280" y="349090"/>
                      <a:pt x="1750301" y="343923"/>
                      <a:pt x="1751809" y="338889"/>
                    </a:cubicBezTo>
                    <a:cubicBezTo>
                      <a:pt x="1754819" y="329614"/>
                      <a:pt x="1760089" y="321235"/>
                      <a:pt x="1767144" y="314505"/>
                    </a:cubicBezTo>
                    <a:lnTo>
                      <a:pt x="1768859" y="314505"/>
                    </a:lnTo>
                    <a:cubicBezTo>
                      <a:pt x="1774268" y="317776"/>
                      <a:pt x="1779341" y="321572"/>
                      <a:pt x="1784004" y="325840"/>
                    </a:cubicBezTo>
                    <a:lnTo>
                      <a:pt x="1782861" y="32755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74B748C3-DCF4-793F-3BCE-F613FF74ADEB}"/>
                  </a:ext>
                </a:extLst>
              </p:cNvPr>
              <p:cNvSpPr/>
              <p:nvPr/>
            </p:nvSpPr>
            <p:spPr>
              <a:xfrm>
                <a:off x="3738562" y="3382136"/>
                <a:ext cx="148875" cy="304038"/>
              </a:xfrm>
              <a:custGeom>
                <a:avLst/>
                <a:gdLst>
                  <a:gd name="connsiteX0" fmla="*/ 29499 w 148875"/>
                  <a:gd name="connsiteY0" fmla="*/ 251735 h 304038"/>
                  <a:gd name="connsiteX1" fmla="*/ 46453 w 148875"/>
                  <a:gd name="connsiteY1" fmla="*/ 257450 h 304038"/>
                  <a:gd name="connsiteX2" fmla="*/ 64075 w 148875"/>
                  <a:gd name="connsiteY2" fmla="*/ 260879 h 304038"/>
                  <a:gd name="connsiteX3" fmla="*/ 83125 w 148875"/>
                  <a:gd name="connsiteY3" fmla="*/ 265927 h 304038"/>
                  <a:gd name="connsiteX4" fmla="*/ 100651 w 148875"/>
                  <a:gd name="connsiteY4" fmla="*/ 268118 h 304038"/>
                  <a:gd name="connsiteX5" fmla="*/ 114176 w 148875"/>
                  <a:gd name="connsiteY5" fmla="*/ 271738 h 304038"/>
                  <a:gd name="connsiteX6" fmla="*/ 127225 w 148875"/>
                  <a:gd name="connsiteY6" fmla="*/ 273167 h 304038"/>
                  <a:gd name="connsiteX7" fmla="*/ 124654 w 148875"/>
                  <a:gd name="connsiteY7" fmla="*/ 280120 h 304038"/>
                  <a:gd name="connsiteX8" fmla="*/ 123130 w 148875"/>
                  <a:gd name="connsiteY8" fmla="*/ 286406 h 304038"/>
                  <a:gd name="connsiteX9" fmla="*/ 120844 w 148875"/>
                  <a:gd name="connsiteY9" fmla="*/ 303646 h 304038"/>
                  <a:gd name="connsiteX10" fmla="*/ 56359 w 148875"/>
                  <a:gd name="connsiteY10" fmla="*/ 285453 h 304038"/>
                  <a:gd name="connsiteX11" fmla="*/ 46834 w 148875"/>
                  <a:gd name="connsiteY11" fmla="*/ 283834 h 304038"/>
                  <a:gd name="connsiteX12" fmla="*/ 34357 w 148875"/>
                  <a:gd name="connsiteY12" fmla="*/ 280215 h 304038"/>
                  <a:gd name="connsiteX13" fmla="*/ 23879 w 148875"/>
                  <a:gd name="connsiteY13" fmla="*/ 279167 h 304038"/>
                  <a:gd name="connsiteX14" fmla="*/ -124 w 148875"/>
                  <a:gd name="connsiteY14" fmla="*/ 274024 h 304038"/>
                  <a:gd name="connsiteX15" fmla="*/ 4353 w 148875"/>
                  <a:gd name="connsiteY15" fmla="*/ 260689 h 304038"/>
                  <a:gd name="connsiteX16" fmla="*/ 6449 w 148875"/>
                  <a:gd name="connsiteY16" fmla="*/ 245449 h 304038"/>
                  <a:gd name="connsiteX17" fmla="*/ 29308 w 148875"/>
                  <a:gd name="connsiteY17" fmla="*/ 251735 h 304038"/>
                  <a:gd name="connsiteX18" fmla="*/ 47596 w 148875"/>
                  <a:gd name="connsiteY18" fmla="*/ 156485 h 304038"/>
                  <a:gd name="connsiteX19" fmla="*/ 69504 w 148875"/>
                  <a:gd name="connsiteY19" fmla="*/ 159438 h 304038"/>
                  <a:gd name="connsiteX20" fmla="*/ 92174 w 148875"/>
                  <a:gd name="connsiteY20" fmla="*/ 162486 h 304038"/>
                  <a:gd name="connsiteX21" fmla="*/ 103222 w 148875"/>
                  <a:gd name="connsiteY21" fmla="*/ 162486 h 304038"/>
                  <a:gd name="connsiteX22" fmla="*/ 115319 w 148875"/>
                  <a:gd name="connsiteY22" fmla="*/ 163343 h 304038"/>
                  <a:gd name="connsiteX23" fmla="*/ 129797 w 148875"/>
                  <a:gd name="connsiteY23" fmla="*/ 165344 h 304038"/>
                  <a:gd name="connsiteX24" fmla="*/ 143990 w 148875"/>
                  <a:gd name="connsiteY24" fmla="*/ 165343 h 304038"/>
                  <a:gd name="connsiteX25" fmla="*/ 142942 w 148875"/>
                  <a:gd name="connsiteY25" fmla="*/ 173440 h 304038"/>
                  <a:gd name="connsiteX26" fmla="*/ 141703 w 148875"/>
                  <a:gd name="connsiteY26" fmla="*/ 180584 h 304038"/>
                  <a:gd name="connsiteX27" fmla="*/ 141703 w 148875"/>
                  <a:gd name="connsiteY27" fmla="*/ 187441 h 304038"/>
                  <a:gd name="connsiteX28" fmla="*/ 141227 w 148875"/>
                  <a:gd name="connsiteY28" fmla="*/ 195823 h 304038"/>
                  <a:gd name="connsiteX29" fmla="*/ 128178 w 148875"/>
                  <a:gd name="connsiteY29" fmla="*/ 192966 h 304038"/>
                  <a:gd name="connsiteX30" fmla="*/ 115795 w 148875"/>
                  <a:gd name="connsiteY30" fmla="*/ 191918 h 304038"/>
                  <a:gd name="connsiteX31" fmla="*/ 54550 w 148875"/>
                  <a:gd name="connsiteY31" fmla="*/ 183726 h 304038"/>
                  <a:gd name="connsiteX32" fmla="*/ 32357 w 148875"/>
                  <a:gd name="connsiteY32" fmla="*/ 181631 h 304038"/>
                  <a:gd name="connsiteX33" fmla="*/ 30832 w 148875"/>
                  <a:gd name="connsiteY33" fmla="*/ 198109 h 304038"/>
                  <a:gd name="connsiteX34" fmla="*/ 30832 w 148875"/>
                  <a:gd name="connsiteY34" fmla="*/ 215921 h 304038"/>
                  <a:gd name="connsiteX35" fmla="*/ 23308 w 148875"/>
                  <a:gd name="connsiteY35" fmla="*/ 214397 h 304038"/>
                  <a:gd name="connsiteX36" fmla="*/ 17021 w 148875"/>
                  <a:gd name="connsiteY36" fmla="*/ 214397 h 304038"/>
                  <a:gd name="connsiteX37" fmla="*/ 15974 w 148875"/>
                  <a:gd name="connsiteY37" fmla="*/ 214397 h 304038"/>
                  <a:gd name="connsiteX38" fmla="*/ 14259 w 148875"/>
                  <a:gd name="connsiteY38" fmla="*/ 214397 h 304038"/>
                  <a:gd name="connsiteX39" fmla="*/ 16926 w 148875"/>
                  <a:gd name="connsiteY39" fmla="*/ 200014 h 304038"/>
                  <a:gd name="connsiteX40" fmla="*/ 20355 w 148875"/>
                  <a:gd name="connsiteY40" fmla="*/ 168201 h 304038"/>
                  <a:gd name="connsiteX41" fmla="*/ 23022 w 148875"/>
                  <a:gd name="connsiteY41" fmla="*/ 149722 h 304038"/>
                  <a:gd name="connsiteX42" fmla="*/ 23022 w 148875"/>
                  <a:gd name="connsiteY42" fmla="*/ 135530 h 304038"/>
                  <a:gd name="connsiteX43" fmla="*/ 23974 w 148875"/>
                  <a:gd name="connsiteY43" fmla="*/ 120385 h 304038"/>
                  <a:gd name="connsiteX44" fmla="*/ 31309 w 148875"/>
                  <a:gd name="connsiteY44" fmla="*/ 122290 h 304038"/>
                  <a:gd name="connsiteX45" fmla="*/ 40262 w 148875"/>
                  <a:gd name="connsiteY45" fmla="*/ 122290 h 304038"/>
                  <a:gd name="connsiteX46" fmla="*/ 34357 w 148875"/>
                  <a:gd name="connsiteY46" fmla="*/ 154961 h 304038"/>
                  <a:gd name="connsiteX47" fmla="*/ 47406 w 148875"/>
                  <a:gd name="connsiteY47" fmla="*/ 156104 h 304038"/>
                  <a:gd name="connsiteX48" fmla="*/ 26641 w 148875"/>
                  <a:gd name="connsiteY48" fmla="*/ 85810 h 304038"/>
                  <a:gd name="connsiteX49" fmla="*/ 25308 w 148875"/>
                  <a:gd name="connsiteY49" fmla="*/ 70284 h 304038"/>
                  <a:gd name="connsiteX50" fmla="*/ 32833 w 148875"/>
                  <a:gd name="connsiteY50" fmla="*/ 65807 h 304038"/>
                  <a:gd name="connsiteX51" fmla="*/ 41310 w 148875"/>
                  <a:gd name="connsiteY51" fmla="*/ 62473 h 304038"/>
                  <a:gd name="connsiteX52" fmla="*/ 57312 w 148875"/>
                  <a:gd name="connsiteY52" fmla="*/ 52948 h 304038"/>
                  <a:gd name="connsiteX53" fmla="*/ 72838 w 148875"/>
                  <a:gd name="connsiteY53" fmla="*/ 45614 h 304038"/>
                  <a:gd name="connsiteX54" fmla="*/ 78553 w 148875"/>
                  <a:gd name="connsiteY54" fmla="*/ 40756 h 304038"/>
                  <a:gd name="connsiteX55" fmla="*/ 78553 w 148875"/>
                  <a:gd name="connsiteY55" fmla="*/ 40756 h 304038"/>
                  <a:gd name="connsiteX56" fmla="*/ 75314 w 148875"/>
                  <a:gd name="connsiteY56" fmla="*/ 38470 h 304038"/>
                  <a:gd name="connsiteX57" fmla="*/ 69218 w 148875"/>
                  <a:gd name="connsiteY57" fmla="*/ 36184 h 304038"/>
                  <a:gd name="connsiteX58" fmla="*/ 47691 w 148875"/>
                  <a:gd name="connsiteY58" fmla="*/ 26088 h 304038"/>
                  <a:gd name="connsiteX59" fmla="*/ 32451 w 148875"/>
                  <a:gd name="connsiteY59" fmla="*/ 19992 h 304038"/>
                  <a:gd name="connsiteX60" fmla="*/ 27308 w 148875"/>
                  <a:gd name="connsiteY60" fmla="*/ 17896 h 304038"/>
                  <a:gd name="connsiteX61" fmla="*/ 23117 w 148875"/>
                  <a:gd name="connsiteY61" fmla="*/ 15134 h 304038"/>
                  <a:gd name="connsiteX62" fmla="*/ 23117 w 148875"/>
                  <a:gd name="connsiteY62" fmla="*/ 15134 h 304038"/>
                  <a:gd name="connsiteX63" fmla="*/ 23117 w 148875"/>
                  <a:gd name="connsiteY63" fmla="*/ 14086 h 304038"/>
                  <a:gd name="connsiteX64" fmla="*/ 23117 w 148875"/>
                  <a:gd name="connsiteY64" fmla="*/ 8657 h 304038"/>
                  <a:gd name="connsiteX65" fmla="*/ 22450 w 148875"/>
                  <a:gd name="connsiteY65" fmla="*/ -392 h 304038"/>
                  <a:gd name="connsiteX66" fmla="*/ 55121 w 148875"/>
                  <a:gd name="connsiteY66" fmla="*/ 15229 h 304038"/>
                  <a:gd name="connsiteX67" fmla="*/ 92364 w 148875"/>
                  <a:gd name="connsiteY67" fmla="*/ 33708 h 304038"/>
                  <a:gd name="connsiteX68" fmla="*/ 113128 w 148875"/>
                  <a:gd name="connsiteY68" fmla="*/ 33708 h 304038"/>
                  <a:gd name="connsiteX69" fmla="*/ 147323 w 148875"/>
                  <a:gd name="connsiteY69" fmla="*/ 30565 h 304038"/>
                  <a:gd name="connsiteX70" fmla="*/ 147323 w 148875"/>
                  <a:gd name="connsiteY70" fmla="*/ 38661 h 304038"/>
                  <a:gd name="connsiteX71" fmla="*/ 147323 w 148875"/>
                  <a:gd name="connsiteY71" fmla="*/ 45995 h 304038"/>
                  <a:gd name="connsiteX72" fmla="*/ 148752 w 148875"/>
                  <a:gd name="connsiteY72" fmla="*/ 61330 h 304038"/>
                  <a:gd name="connsiteX73" fmla="*/ 107413 w 148875"/>
                  <a:gd name="connsiteY73" fmla="*/ 61330 h 304038"/>
                  <a:gd name="connsiteX74" fmla="*/ 97412 w 148875"/>
                  <a:gd name="connsiteY74" fmla="*/ 61330 h 304038"/>
                  <a:gd name="connsiteX75" fmla="*/ 81029 w 148875"/>
                  <a:gd name="connsiteY75" fmla="*/ 71618 h 304038"/>
                  <a:gd name="connsiteX76" fmla="*/ 63408 w 148875"/>
                  <a:gd name="connsiteY76" fmla="*/ 81904 h 304038"/>
                  <a:gd name="connsiteX77" fmla="*/ 44358 w 148875"/>
                  <a:gd name="connsiteY77" fmla="*/ 92191 h 304038"/>
                  <a:gd name="connsiteX78" fmla="*/ 26641 w 148875"/>
                  <a:gd name="connsiteY78" fmla="*/ 102478 h 304038"/>
                  <a:gd name="connsiteX79" fmla="*/ 27118 w 148875"/>
                  <a:gd name="connsiteY79" fmla="*/ 86096 h 304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48875" h="304038">
                    <a:moveTo>
                      <a:pt x="29499" y="251735"/>
                    </a:moveTo>
                    <a:cubicBezTo>
                      <a:pt x="33690" y="253735"/>
                      <a:pt x="39024" y="254688"/>
                      <a:pt x="46453" y="257450"/>
                    </a:cubicBezTo>
                    <a:cubicBezTo>
                      <a:pt x="52227" y="259057"/>
                      <a:pt x="58119" y="260203"/>
                      <a:pt x="64075" y="260879"/>
                    </a:cubicBezTo>
                    <a:cubicBezTo>
                      <a:pt x="69218" y="262689"/>
                      <a:pt x="75409" y="263832"/>
                      <a:pt x="83125" y="265927"/>
                    </a:cubicBezTo>
                    <a:cubicBezTo>
                      <a:pt x="90840" y="268023"/>
                      <a:pt x="96555" y="267737"/>
                      <a:pt x="100651" y="268118"/>
                    </a:cubicBezTo>
                    <a:cubicBezTo>
                      <a:pt x="105044" y="269719"/>
                      <a:pt x="109570" y="270931"/>
                      <a:pt x="114176" y="271738"/>
                    </a:cubicBezTo>
                    <a:cubicBezTo>
                      <a:pt x="118476" y="272591"/>
                      <a:pt x="122843" y="273070"/>
                      <a:pt x="127225" y="273167"/>
                    </a:cubicBezTo>
                    <a:cubicBezTo>
                      <a:pt x="126784" y="275618"/>
                      <a:pt x="125914" y="277972"/>
                      <a:pt x="124654" y="280120"/>
                    </a:cubicBezTo>
                    <a:cubicBezTo>
                      <a:pt x="124399" y="282269"/>
                      <a:pt x="123887" y="284380"/>
                      <a:pt x="123130" y="286406"/>
                    </a:cubicBezTo>
                    <a:cubicBezTo>
                      <a:pt x="121618" y="292028"/>
                      <a:pt x="120850" y="297825"/>
                      <a:pt x="120844" y="303646"/>
                    </a:cubicBezTo>
                    <a:cubicBezTo>
                      <a:pt x="101794" y="297550"/>
                      <a:pt x="80362" y="291454"/>
                      <a:pt x="56359" y="285453"/>
                    </a:cubicBezTo>
                    <a:lnTo>
                      <a:pt x="46834" y="283834"/>
                    </a:lnTo>
                    <a:cubicBezTo>
                      <a:pt x="42929" y="282310"/>
                      <a:pt x="38357" y="282215"/>
                      <a:pt x="34357" y="280215"/>
                    </a:cubicBezTo>
                    <a:cubicBezTo>
                      <a:pt x="30894" y="279611"/>
                      <a:pt x="27393" y="279261"/>
                      <a:pt x="23879" y="279167"/>
                    </a:cubicBezTo>
                    <a:cubicBezTo>
                      <a:pt x="13592" y="276214"/>
                      <a:pt x="5305" y="275262"/>
                      <a:pt x="-124" y="274024"/>
                    </a:cubicBezTo>
                    <a:cubicBezTo>
                      <a:pt x="1781" y="267070"/>
                      <a:pt x="3782" y="263451"/>
                      <a:pt x="4353" y="260689"/>
                    </a:cubicBezTo>
                    <a:cubicBezTo>
                      <a:pt x="4924" y="257926"/>
                      <a:pt x="5496" y="253449"/>
                      <a:pt x="6449" y="245449"/>
                    </a:cubicBezTo>
                    <a:cubicBezTo>
                      <a:pt x="13895" y="248129"/>
                      <a:pt x="21538" y="250230"/>
                      <a:pt x="29308" y="251735"/>
                    </a:cubicBezTo>
                    <a:close/>
                    <a:moveTo>
                      <a:pt x="47596" y="156485"/>
                    </a:moveTo>
                    <a:cubicBezTo>
                      <a:pt x="54968" y="156866"/>
                      <a:pt x="62295" y="157853"/>
                      <a:pt x="69504" y="159438"/>
                    </a:cubicBezTo>
                    <a:cubicBezTo>
                      <a:pt x="79791" y="160485"/>
                      <a:pt x="87506" y="161628"/>
                      <a:pt x="92174" y="162486"/>
                    </a:cubicBezTo>
                    <a:lnTo>
                      <a:pt x="103222" y="162486"/>
                    </a:lnTo>
                    <a:cubicBezTo>
                      <a:pt x="109033" y="162486"/>
                      <a:pt x="112271" y="163343"/>
                      <a:pt x="115319" y="163343"/>
                    </a:cubicBezTo>
                    <a:cubicBezTo>
                      <a:pt x="120099" y="164312"/>
                      <a:pt x="124934" y="164980"/>
                      <a:pt x="129797" y="165344"/>
                    </a:cubicBezTo>
                    <a:lnTo>
                      <a:pt x="143990" y="165343"/>
                    </a:lnTo>
                    <a:cubicBezTo>
                      <a:pt x="143990" y="167439"/>
                      <a:pt x="143132" y="169344"/>
                      <a:pt x="142942" y="173440"/>
                    </a:cubicBezTo>
                    <a:cubicBezTo>
                      <a:pt x="142657" y="175841"/>
                      <a:pt x="142243" y="178226"/>
                      <a:pt x="141703" y="180584"/>
                    </a:cubicBezTo>
                    <a:cubicBezTo>
                      <a:pt x="141703" y="181631"/>
                      <a:pt x="141703" y="183822"/>
                      <a:pt x="141703" y="187441"/>
                    </a:cubicBezTo>
                    <a:cubicBezTo>
                      <a:pt x="141689" y="190242"/>
                      <a:pt x="141530" y="193039"/>
                      <a:pt x="141227" y="195823"/>
                    </a:cubicBezTo>
                    <a:cubicBezTo>
                      <a:pt x="137052" y="194201"/>
                      <a:pt x="132650" y="193237"/>
                      <a:pt x="128178" y="192966"/>
                    </a:cubicBezTo>
                    <a:cubicBezTo>
                      <a:pt x="122939" y="192966"/>
                      <a:pt x="118653" y="192013"/>
                      <a:pt x="115795" y="191918"/>
                    </a:cubicBezTo>
                    <a:cubicBezTo>
                      <a:pt x="90745" y="187727"/>
                      <a:pt x="69694" y="185822"/>
                      <a:pt x="54550" y="183726"/>
                    </a:cubicBezTo>
                    <a:cubicBezTo>
                      <a:pt x="49787" y="183726"/>
                      <a:pt x="41882" y="182774"/>
                      <a:pt x="32357" y="181631"/>
                    </a:cubicBezTo>
                    <a:cubicBezTo>
                      <a:pt x="31543" y="187091"/>
                      <a:pt x="31034" y="192593"/>
                      <a:pt x="30832" y="198109"/>
                    </a:cubicBezTo>
                    <a:cubicBezTo>
                      <a:pt x="30531" y="204043"/>
                      <a:pt x="30531" y="209988"/>
                      <a:pt x="30832" y="215921"/>
                    </a:cubicBezTo>
                    <a:cubicBezTo>
                      <a:pt x="28567" y="214582"/>
                      <a:pt x="25916" y="214045"/>
                      <a:pt x="23308" y="214397"/>
                    </a:cubicBezTo>
                    <a:lnTo>
                      <a:pt x="17021" y="214397"/>
                    </a:lnTo>
                    <a:cubicBezTo>
                      <a:pt x="17021" y="214397"/>
                      <a:pt x="17021" y="214397"/>
                      <a:pt x="15974" y="214397"/>
                    </a:cubicBezTo>
                    <a:lnTo>
                      <a:pt x="14259" y="214397"/>
                    </a:lnTo>
                    <a:cubicBezTo>
                      <a:pt x="15524" y="209681"/>
                      <a:pt x="16416" y="204871"/>
                      <a:pt x="16926" y="200014"/>
                    </a:cubicBezTo>
                    <a:cubicBezTo>
                      <a:pt x="18450" y="186870"/>
                      <a:pt x="20069" y="176487"/>
                      <a:pt x="20355" y="168201"/>
                    </a:cubicBezTo>
                    <a:lnTo>
                      <a:pt x="23022" y="149722"/>
                    </a:lnTo>
                    <a:cubicBezTo>
                      <a:pt x="23022" y="146675"/>
                      <a:pt x="23022" y="140864"/>
                      <a:pt x="23022" y="135530"/>
                    </a:cubicBezTo>
                    <a:cubicBezTo>
                      <a:pt x="23043" y="130467"/>
                      <a:pt x="23361" y="125410"/>
                      <a:pt x="23974" y="120385"/>
                    </a:cubicBezTo>
                    <a:cubicBezTo>
                      <a:pt x="26144" y="121808"/>
                      <a:pt x="28721" y="122478"/>
                      <a:pt x="31309" y="122290"/>
                    </a:cubicBezTo>
                    <a:lnTo>
                      <a:pt x="40262" y="122290"/>
                    </a:lnTo>
                    <a:cubicBezTo>
                      <a:pt x="37255" y="132967"/>
                      <a:pt x="35277" y="143907"/>
                      <a:pt x="34357" y="154961"/>
                    </a:cubicBezTo>
                    <a:lnTo>
                      <a:pt x="47406" y="156104"/>
                    </a:lnTo>
                    <a:close/>
                    <a:moveTo>
                      <a:pt x="26641" y="85810"/>
                    </a:moveTo>
                    <a:cubicBezTo>
                      <a:pt x="26641" y="82666"/>
                      <a:pt x="26165" y="77523"/>
                      <a:pt x="25308" y="70284"/>
                    </a:cubicBezTo>
                    <a:cubicBezTo>
                      <a:pt x="27975" y="69077"/>
                      <a:pt x="30499" y="67575"/>
                      <a:pt x="32833" y="65807"/>
                    </a:cubicBezTo>
                    <a:cubicBezTo>
                      <a:pt x="35404" y="64283"/>
                      <a:pt x="38357" y="63997"/>
                      <a:pt x="41310" y="62473"/>
                    </a:cubicBezTo>
                    <a:cubicBezTo>
                      <a:pt x="46938" y="59821"/>
                      <a:pt x="52297" y="56631"/>
                      <a:pt x="57312" y="52948"/>
                    </a:cubicBezTo>
                    <a:cubicBezTo>
                      <a:pt x="60836" y="51805"/>
                      <a:pt x="66170" y="48757"/>
                      <a:pt x="72838" y="45614"/>
                    </a:cubicBezTo>
                    <a:cubicBezTo>
                      <a:pt x="76457" y="42756"/>
                      <a:pt x="78457" y="42471"/>
                      <a:pt x="78553" y="40756"/>
                    </a:cubicBezTo>
                    <a:lnTo>
                      <a:pt x="78553" y="40756"/>
                    </a:lnTo>
                    <a:cubicBezTo>
                      <a:pt x="77571" y="39864"/>
                      <a:pt x="76483" y="39096"/>
                      <a:pt x="75314" y="38470"/>
                    </a:cubicBezTo>
                    <a:cubicBezTo>
                      <a:pt x="73514" y="37194"/>
                      <a:pt x="71413" y="36406"/>
                      <a:pt x="69218" y="36184"/>
                    </a:cubicBezTo>
                    <a:cubicBezTo>
                      <a:pt x="62466" y="31981"/>
                      <a:pt x="55240" y="28592"/>
                      <a:pt x="47691" y="26088"/>
                    </a:cubicBezTo>
                    <a:cubicBezTo>
                      <a:pt x="42955" y="23284"/>
                      <a:pt x="37815" y="21228"/>
                      <a:pt x="32451" y="19992"/>
                    </a:cubicBezTo>
                    <a:cubicBezTo>
                      <a:pt x="31164" y="18520"/>
                      <a:pt x="29257" y="17743"/>
                      <a:pt x="27308" y="17896"/>
                    </a:cubicBezTo>
                    <a:cubicBezTo>
                      <a:pt x="25879" y="16182"/>
                      <a:pt x="24070" y="16087"/>
                      <a:pt x="23117" y="15134"/>
                    </a:cubicBezTo>
                    <a:lnTo>
                      <a:pt x="23117" y="15134"/>
                    </a:lnTo>
                    <a:cubicBezTo>
                      <a:pt x="23117" y="15134"/>
                      <a:pt x="23117" y="15134"/>
                      <a:pt x="23117" y="14086"/>
                    </a:cubicBezTo>
                    <a:cubicBezTo>
                      <a:pt x="23257" y="12279"/>
                      <a:pt x="23257" y="10464"/>
                      <a:pt x="23117" y="8657"/>
                    </a:cubicBezTo>
                    <a:cubicBezTo>
                      <a:pt x="23117" y="5799"/>
                      <a:pt x="22641" y="2752"/>
                      <a:pt x="22450" y="-392"/>
                    </a:cubicBezTo>
                    <a:cubicBezTo>
                      <a:pt x="28642" y="2561"/>
                      <a:pt x="39405" y="7895"/>
                      <a:pt x="55121" y="15229"/>
                    </a:cubicBezTo>
                    <a:cubicBezTo>
                      <a:pt x="67024" y="22369"/>
                      <a:pt x="79478" y="28549"/>
                      <a:pt x="92364" y="33708"/>
                    </a:cubicBezTo>
                    <a:lnTo>
                      <a:pt x="113128" y="33708"/>
                    </a:lnTo>
                    <a:cubicBezTo>
                      <a:pt x="124587" y="33471"/>
                      <a:pt x="136014" y="32421"/>
                      <a:pt x="147323" y="30565"/>
                    </a:cubicBezTo>
                    <a:cubicBezTo>
                      <a:pt x="147323" y="32470"/>
                      <a:pt x="147323" y="34756"/>
                      <a:pt x="147323" y="38661"/>
                    </a:cubicBezTo>
                    <a:cubicBezTo>
                      <a:pt x="147323" y="42566"/>
                      <a:pt x="147323" y="44852"/>
                      <a:pt x="147323" y="45995"/>
                    </a:cubicBezTo>
                    <a:cubicBezTo>
                      <a:pt x="147338" y="51140"/>
                      <a:pt x="147816" y="56272"/>
                      <a:pt x="148752" y="61330"/>
                    </a:cubicBezTo>
                    <a:cubicBezTo>
                      <a:pt x="135417" y="61330"/>
                      <a:pt x="121225" y="61330"/>
                      <a:pt x="107413" y="61330"/>
                    </a:cubicBezTo>
                    <a:lnTo>
                      <a:pt x="97412" y="61330"/>
                    </a:lnTo>
                    <a:cubicBezTo>
                      <a:pt x="91983" y="64569"/>
                      <a:pt x="86649" y="67712"/>
                      <a:pt x="81029" y="71618"/>
                    </a:cubicBezTo>
                    <a:cubicBezTo>
                      <a:pt x="75409" y="75523"/>
                      <a:pt x="69599" y="77904"/>
                      <a:pt x="63408" y="81904"/>
                    </a:cubicBezTo>
                    <a:cubicBezTo>
                      <a:pt x="57330" y="85815"/>
                      <a:pt x="50961" y="89254"/>
                      <a:pt x="44358" y="92191"/>
                    </a:cubicBezTo>
                    <a:cubicBezTo>
                      <a:pt x="38656" y="95960"/>
                      <a:pt x="32741" y="99395"/>
                      <a:pt x="26641" y="102478"/>
                    </a:cubicBezTo>
                    <a:cubicBezTo>
                      <a:pt x="27084" y="97029"/>
                      <a:pt x="27243" y="91561"/>
                      <a:pt x="27118" y="86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65AB3B72-D78D-D6B8-D67F-C60632DA63EC}"/>
                  </a:ext>
                </a:extLst>
              </p:cNvPr>
              <p:cNvSpPr/>
              <p:nvPr/>
            </p:nvSpPr>
            <p:spPr>
              <a:xfrm>
                <a:off x="1766886" y="2271711"/>
                <a:ext cx="2315908" cy="2315908"/>
              </a:xfrm>
              <a:custGeom>
                <a:avLst/>
                <a:gdLst>
                  <a:gd name="connsiteX0" fmla="*/ 1158212 w 2315908"/>
                  <a:gd name="connsiteY0" fmla="*/ -391 h 2315908"/>
                  <a:gd name="connsiteX1" fmla="*/ 2315785 w 2315908"/>
                  <a:gd name="connsiteY1" fmla="*/ 1157944 h 2315908"/>
                  <a:gd name="connsiteX2" fmla="*/ 1157449 w 2315908"/>
                  <a:gd name="connsiteY2" fmla="*/ 2315517 h 2315908"/>
                  <a:gd name="connsiteX3" fmla="*/ -124 w 2315908"/>
                  <a:gd name="connsiteY3" fmla="*/ 1157182 h 2315908"/>
                  <a:gd name="connsiteX4" fmla="*/ -124 w 2315908"/>
                  <a:gd name="connsiteY4" fmla="*/ 1157087 h 2315908"/>
                  <a:gd name="connsiteX5" fmla="*/ 1157735 w 2315908"/>
                  <a:gd name="connsiteY5" fmla="*/ -392 h 2315908"/>
                  <a:gd name="connsiteX6" fmla="*/ 1158212 w 2315908"/>
                  <a:gd name="connsiteY6" fmla="*/ -391 h 2315908"/>
                  <a:gd name="connsiteX7" fmla="*/ 1158212 w 2315908"/>
                  <a:gd name="connsiteY7" fmla="*/ 42757 h 2315908"/>
                  <a:gd name="connsiteX8" fmla="*/ 2272637 w 2315908"/>
                  <a:gd name="connsiteY8" fmla="*/ 1157182 h 2315908"/>
                  <a:gd name="connsiteX9" fmla="*/ 1158212 w 2315908"/>
                  <a:gd name="connsiteY9" fmla="*/ 2271607 h 2315908"/>
                  <a:gd name="connsiteX10" fmla="*/ 43787 w 2315908"/>
                  <a:gd name="connsiteY10" fmla="*/ 1157182 h 2315908"/>
                  <a:gd name="connsiteX11" fmla="*/ 1158212 w 2315908"/>
                  <a:gd name="connsiteY11" fmla="*/ 42757 h 231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5908" h="2315908">
                    <a:moveTo>
                      <a:pt x="1158212" y="-391"/>
                    </a:moveTo>
                    <a:cubicBezTo>
                      <a:pt x="1797732" y="-181"/>
                      <a:pt x="2315996" y="518424"/>
                      <a:pt x="2315785" y="1157944"/>
                    </a:cubicBezTo>
                    <a:cubicBezTo>
                      <a:pt x="2315574" y="1797464"/>
                      <a:pt x="1796970" y="2315727"/>
                      <a:pt x="1157449" y="2315517"/>
                    </a:cubicBezTo>
                    <a:cubicBezTo>
                      <a:pt x="517929" y="2315307"/>
                      <a:pt x="-334" y="1796702"/>
                      <a:pt x="-124" y="1157182"/>
                    </a:cubicBezTo>
                    <a:cubicBezTo>
                      <a:pt x="-124" y="1157150"/>
                      <a:pt x="-124" y="1157118"/>
                      <a:pt x="-124" y="1157087"/>
                    </a:cubicBezTo>
                    <a:cubicBezTo>
                      <a:pt x="-19" y="517724"/>
                      <a:pt x="518372" y="-497"/>
                      <a:pt x="1157735" y="-392"/>
                    </a:cubicBezTo>
                    <a:cubicBezTo>
                      <a:pt x="1157894" y="-392"/>
                      <a:pt x="1158053" y="-392"/>
                      <a:pt x="1158212" y="-391"/>
                    </a:cubicBezTo>
                    <a:close/>
                    <a:moveTo>
                      <a:pt x="1158212" y="42757"/>
                    </a:moveTo>
                    <a:cubicBezTo>
                      <a:pt x="1773692" y="42757"/>
                      <a:pt x="2272637" y="541702"/>
                      <a:pt x="2272637" y="1157182"/>
                    </a:cubicBezTo>
                    <a:cubicBezTo>
                      <a:pt x="2272637" y="1772662"/>
                      <a:pt x="1773692" y="2271607"/>
                      <a:pt x="1158212" y="2271607"/>
                    </a:cubicBezTo>
                    <a:cubicBezTo>
                      <a:pt x="542732" y="2271607"/>
                      <a:pt x="43787" y="1772662"/>
                      <a:pt x="43787" y="1157182"/>
                    </a:cubicBezTo>
                    <a:cubicBezTo>
                      <a:pt x="43787" y="541703"/>
                      <a:pt x="542732" y="42757"/>
                      <a:pt x="1158212" y="42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8333878A-61A1-4849-CFAD-6B08C0AE88A0}"/>
                  </a:ext>
                </a:extLst>
              </p:cNvPr>
              <p:cNvSpPr/>
              <p:nvPr/>
            </p:nvSpPr>
            <p:spPr>
              <a:xfrm>
                <a:off x="1839825" y="2345334"/>
                <a:ext cx="2167890" cy="2167895"/>
              </a:xfrm>
              <a:custGeom>
                <a:avLst/>
                <a:gdLst>
                  <a:gd name="connsiteX0" fmla="*/ 1085273 w 2167890"/>
                  <a:gd name="connsiteY0" fmla="*/ -386 h 2167895"/>
                  <a:gd name="connsiteX1" fmla="*/ 2167766 w 2167890"/>
                  <a:gd name="connsiteY1" fmla="*/ 1085010 h 2167895"/>
                  <a:gd name="connsiteX2" fmla="*/ 1082370 w 2167890"/>
                  <a:gd name="connsiteY2" fmla="*/ 2167502 h 2167895"/>
                  <a:gd name="connsiteX3" fmla="*/ -123 w 2167890"/>
                  <a:gd name="connsiteY3" fmla="*/ 1082106 h 2167895"/>
                  <a:gd name="connsiteX4" fmla="*/ 317844 w 2167890"/>
                  <a:gd name="connsiteY4" fmla="*/ 316606 h 2167895"/>
                  <a:gd name="connsiteX5" fmla="*/ 1085273 w 2167890"/>
                  <a:gd name="connsiteY5" fmla="*/ -386 h 2167895"/>
                  <a:gd name="connsiteX6" fmla="*/ 1835939 w 2167890"/>
                  <a:gd name="connsiteY6" fmla="*/ 332132 h 2167895"/>
                  <a:gd name="connsiteX7" fmla="*/ 333048 w 2167890"/>
                  <a:gd name="connsiteY7" fmla="*/ 332740 h 2167895"/>
                  <a:gd name="connsiteX8" fmla="*/ 333656 w 2167890"/>
                  <a:gd name="connsiteY8" fmla="*/ 1835631 h 2167895"/>
                  <a:gd name="connsiteX9" fmla="*/ 1836546 w 2167890"/>
                  <a:gd name="connsiteY9" fmla="*/ 1835023 h 2167895"/>
                  <a:gd name="connsiteX10" fmla="*/ 2147501 w 2167890"/>
                  <a:gd name="connsiteY10" fmla="*/ 1083464 h 2167895"/>
                  <a:gd name="connsiteX11" fmla="*/ 1835939 w 2167890"/>
                  <a:gd name="connsiteY11" fmla="*/ 332132 h 2167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7890" h="2167895">
                    <a:moveTo>
                      <a:pt x="1085273" y="-386"/>
                    </a:moveTo>
                    <a:cubicBezTo>
                      <a:pt x="1683919" y="416"/>
                      <a:pt x="2168568" y="486365"/>
                      <a:pt x="2167766" y="1085010"/>
                    </a:cubicBezTo>
                    <a:cubicBezTo>
                      <a:pt x="2166964" y="1683656"/>
                      <a:pt x="1681015" y="2168304"/>
                      <a:pt x="1082370" y="2167502"/>
                    </a:cubicBezTo>
                    <a:cubicBezTo>
                      <a:pt x="483724" y="2166701"/>
                      <a:pt x="-925" y="1680752"/>
                      <a:pt x="-123" y="1082106"/>
                    </a:cubicBezTo>
                    <a:cubicBezTo>
                      <a:pt x="262" y="794891"/>
                      <a:pt x="114623" y="519569"/>
                      <a:pt x="317844" y="316606"/>
                    </a:cubicBezTo>
                    <a:cubicBezTo>
                      <a:pt x="521111" y="112778"/>
                      <a:pt x="797415" y="-1351"/>
                      <a:pt x="1085273" y="-386"/>
                    </a:cubicBezTo>
                    <a:close/>
                    <a:moveTo>
                      <a:pt x="1835939" y="332132"/>
                    </a:moveTo>
                    <a:cubicBezTo>
                      <a:pt x="1420759" y="-82712"/>
                      <a:pt x="747892" y="-82440"/>
                      <a:pt x="333048" y="332740"/>
                    </a:cubicBezTo>
                    <a:cubicBezTo>
                      <a:pt x="-81796" y="747920"/>
                      <a:pt x="-81524" y="1420787"/>
                      <a:pt x="333656" y="1835631"/>
                    </a:cubicBezTo>
                    <a:cubicBezTo>
                      <a:pt x="748835" y="2250475"/>
                      <a:pt x="1421703" y="2250203"/>
                      <a:pt x="1836546" y="1835023"/>
                    </a:cubicBezTo>
                    <a:cubicBezTo>
                      <a:pt x="2035758" y="1635650"/>
                      <a:pt x="2147612" y="1365307"/>
                      <a:pt x="2147501" y="1083464"/>
                    </a:cubicBezTo>
                    <a:cubicBezTo>
                      <a:pt x="2147453" y="801601"/>
                      <a:pt x="2035371" y="531315"/>
                      <a:pt x="1835939" y="3321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EC317FED-70AB-EFFA-3B7A-7F905834CE40}"/>
                  </a:ext>
                </a:extLst>
              </p:cNvPr>
              <p:cNvSpPr/>
              <p:nvPr/>
            </p:nvSpPr>
            <p:spPr>
              <a:xfrm>
                <a:off x="2178367" y="2684284"/>
                <a:ext cx="1493234" cy="1490998"/>
              </a:xfrm>
              <a:custGeom>
                <a:avLst/>
                <a:gdLst>
                  <a:gd name="connsiteX0" fmla="*/ 789975 w 1493234"/>
                  <a:gd name="connsiteY0" fmla="*/ 706 h 1490998"/>
                  <a:gd name="connsiteX1" fmla="*/ 799500 w 1493234"/>
                  <a:gd name="connsiteY1" fmla="*/ 83669 h 1490998"/>
                  <a:gd name="connsiteX2" fmla="*/ 867794 w 1493234"/>
                  <a:gd name="connsiteY2" fmla="*/ 91575 h 1490998"/>
                  <a:gd name="connsiteX3" fmla="*/ 897893 w 1493234"/>
                  <a:gd name="connsiteY3" fmla="*/ 14518 h 1490998"/>
                  <a:gd name="connsiteX4" fmla="*/ 981713 w 1493234"/>
                  <a:gd name="connsiteY4" fmla="*/ 37473 h 1490998"/>
                  <a:gd name="connsiteX5" fmla="*/ 968664 w 1493234"/>
                  <a:gd name="connsiteY5" fmla="*/ 119102 h 1490998"/>
                  <a:gd name="connsiteX6" fmla="*/ 1032862 w 1493234"/>
                  <a:gd name="connsiteY6" fmla="*/ 146534 h 1490998"/>
                  <a:gd name="connsiteX7" fmla="*/ 1081440 w 1493234"/>
                  <a:gd name="connsiteY7" fmla="*/ 79002 h 1490998"/>
                  <a:gd name="connsiteX8" fmla="*/ 1156688 w 1493234"/>
                  <a:gd name="connsiteY8" fmla="*/ 122245 h 1490998"/>
                  <a:gd name="connsiteX9" fmla="*/ 1122207 w 1493234"/>
                  <a:gd name="connsiteY9" fmla="*/ 198922 h 1490998"/>
                  <a:gd name="connsiteX10" fmla="*/ 1177262 w 1493234"/>
                  <a:gd name="connsiteY10" fmla="*/ 240546 h 1490998"/>
                  <a:gd name="connsiteX11" fmla="*/ 1241841 w 1493234"/>
                  <a:gd name="connsiteY11" fmla="*/ 188254 h 1490998"/>
                  <a:gd name="connsiteX12" fmla="*/ 1303468 w 1493234"/>
                  <a:gd name="connsiteY12" fmla="*/ 249785 h 1490998"/>
                  <a:gd name="connsiteX13" fmla="*/ 1251175 w 1493234"/>
                  <a:gd name="connsiteY13" fmla="*/ 314365 h 1490998"/>
                  <a:gd name="connsiteX14" fmla="*/ 1293371 w 1493234"/>
                  <a:gd name="connsiteY14" fmla="*/ 369514 h 1490998"/>
                  <a:gd name="connsiteX15" fmla="*/ 1369571 w 1493234"/>
                  <a:gd name="connsiteY15" fmla="*/ 334557 h 1490998"/>
                  <a:gd name="connsiteX16" fmla="*/ 1413291 w 1493234"/>
                  <a:gd name="connsiteY16" fmla="*/ 410757 h 1490998"/>
                  <a:gd name="connsiteX17" fmla="*/ 1346616 w 1493234"/>
                  <a:gd name="connsiteY17" fmla="*/ 459716 h 1490998"/>
                  <a:gd name="connsiteX18" fmla="*/ 1372714 w 1493234"/>
                  <a:gd name="connsiteY18" fmla="*/ 522962 h 1490998"/>
                  <a:gd name="connsiteX19" fmla="*/ 1454725 w 1493234"/>
                  <a:gd name="connsiteY19" fmla="*/ 509341 h 1490998"/>
                  <a:gd name="connsiteX20" fmla="*/ 1477775 w 1493234"/>
                  <a:gd name="connsiteY20" fmla="*/ 594114 h 1490998"/>
                  <a:gd name="connsiteX21" fmla="*/ 1399670 w 1493234"/>
                  <a:gd name="connsiteY21" fmla="*/ 623165 h 1490998"/>
                  <a:gd name="connsiteX22" fmla="*/ 1408624 w 1493234"/>
                  <a:gd name="connsiteY22" fmla="*/ 692698 h 1490998"/>
                  <a:gd name="connsiteX23" fmla="*/ 1491491 w 1493234"/>
                  <a:gd name="connsiteY23" fmla="*/ 701080 h 1490998"/>
                  <a:gd name="connsiteX24" fmla="*/ 1493111 w 1493234"/>
                  <a:gd name="connsiteY24" fmla="*/ 744132 h 1490998"/>
                  <a:gd name="connsiteX25" fmla="*/ 1491491 w 1493234"/>
                  <a:gd name="connsiteY25" fmla="*/ 788995 h 1490998"/>
                  <a:gd name="connsiteX26" fmla="*/ 1408624 w 1493234"/>
                  <a:gd name="connsiteY26" fmla="*/ 797282 h 1490998"/>
                  <a:gd name="connsiteX27" fmla="*/ 1399670 w 1493234"/>
                  <a:gd name="connsiteY27" fmla="*/ 865958 h 1490998"/>
                  <a:gd name="connsiteX28" fmla="*/ 1477775 w 1493234"/>
                  <a:gd name="connsiteY28" fmla="*/ 895770 h 1490998"/>
                  <a:gd name="connsiteX29" fmla="*/ 1454725 w 1493234"/>
                  <a:gd name="connsiteY29" fmla="*/ 979781 h 1490998"/>
                  <a:gd name="connsiteX30" fmla="*/ 1371857 w 1493234"/>
                  <a:gd name="connsiteY30" fmla="*/ 966922 h 1490998"/>
                  <a:gd name="connsiteX31" fmla="*/ 1345759 w 1493234"/>
                  <a:gd name="connsiteY31" fmla="*/ 1031407 h 1490998"/>
                  <a:gd name="connsiteX32" fmla="*/ 1412434 w 1493234"/>
                  <a:gd name="connsiteY32" fmla="*/ 1079032 h 1490998"/>
                  <a:gd name="connsiteX33" fmla="*/ 1368714 w 1493234"/>
                  <a:gd name="connsiteY33" fmla="*/ 1155232 h 1490998"/>
                  <a:gd name="connsiteX34" fmla="*/ 1292514 w 1493234"/>
                  <a:gd name="connsiteY34" fmla="*/ 1121418 h 1490998"/>
                  <a:gd name="connsiteX35" fmla="*/ 1250318 w 1493234"/>
                  <a:gd name="connsiteY35" fmla="*/ 1175806 h 1490998"/>
                  <a:gd name="connsiteX36" fmla="*/ 1302611 w 1493234"/>
                  <a:gd name="connsiteY36" fmla="*/ 1240766 h 1490998"/>
                  <a:gd name="connsiteX37" fmla="*/ 1240984 w 1493234"/>
                  <a:gd name="connsiteY37" fmla="*/ 1302488 h 1490998"/>
                  <a:gd name="connsiteX38" fmla="*/ 1176404 w 1493234"/>
                  <a:gd name="connsiteY38" fmla="*/ 1249910 h 1490998"/>
                  <a:gd name="connsiteX39" fmla="*/ 1121350 w 1493234"/>
                  <a:gd name="connsiteY39" fmla="*/ 1291344 h 1490998"/>
                  <a:gd name="connsiteX40" fmla="*/ 1155354 w 1493234"/>
                  <a:gd name="connsiteY40" fmla="*/ 1367544 h 1490998"/>
                  <a:gd name="connsiteX41" fmla="*/ 1080106 w 1493234"/>
                  <a:gd name="connsiteY41" fmla="*/ 1410787 h 1490998"/>
                  <a:gd name="connsiteX42" fmla="*/ 1031529 w 1493234"/>
                  <a:gd name="connsiteY42" fmla="*/ 1345160 h 1490998"/>
                  <a:gd name="connsiteX43" fmla="*/ 967330 w 1493234"/>
                  <a:gd name="connsiteY43" fmla="*/ 1370687 h 1490998"/>
                  <a:gd name="connsiteX44" fmla="*/ 980380 w 1493234"/>
                  <a:gd name="connsiteY44" fmla="*/ 1453554 h 1490998"/>
                  <a:gd name="connsiteX45" fmla="*/ 896560 w 1493234"/>
                  <a:gd name="connsiteY45" fmla="*/ 1475272 h 1490998"/>
                  <a:gd name="connsiteX46" fmla="*/ 867032 w 1493234"/>
                  <a:gd name="connsiteY46" fmla="*/ 1398309 h 1490998"/>
                  <a:gd name="connsiteX47" fmla="*/ 798738 w 1493234"/>
                  <a:gd name="connsiteY47" fmla="*/ 1407834 h 1490998"/>
                  <a:gd name="connsiteX48" fmla="*/ 789213 w 1493234"/>
                  <a:gd name="connsiteY48" fmla="*/ 1490607 h 1490998"/>
                  <a:gd name="connsiteX49" fmla="*/ 745969 w 1493234"/>
                  <a:gd name="connsiteY49" fmla="*/ 1490607 h 1490998"/>
                  <a:gd name="connsiteX50" fmla="*/ 702535 w 1493234"/>
                  <a:gd name="connsiteY50" fmla="*/ 1490607 h 1490998"/>
                  <a:gd name="connsiteX51" fmla="*/ 693677 w 1493234"/>
                  <a:gd name="connsiteY51" fmla="*/ 1407834 h 1490998"/>
                  <a:gd name="connsiteX52" fmla="*/ 625002 w 1493234"/>
                  <a:gd name="connsiteY52" fmla="*/ 1398309 h 1490998"/>
                  <a:gd name="connsiteX53" fmla="*/ 596046 w 1493234"/>
                  <a:gd name="connsiteY53" fmla="*/ 1475272 h 1490998"/>
                  <a:gd name="connsiteX54" fmla="*/ 511845 w 1493234"/>
                  <a:gd name="connsiteY54" fmla="*/ 1453554 h 1490998"/>
                  <a:gd name="connsiteX55" fmla="*/ 525085 w 1493234"/>
                  <a:gd name="connsiteY55" fmla="*/ 1370687 h 1490998"/>
                  <a:gd name="connsiteX56" fmla="*/ 460886 w 1493234"/>
                  <a:gd name="connsiteY56" fmla="*/ 1345160 h 1490998"/>
                  <a:gd name="connsiteX57" fmla="*/ 412118 w 1493234"/>
                  <a:gd name="connsiteY57" fmla="*/ 1410787 h 1490998"/>
                  <a:gd name="connsiteX58" fmla="*/ 336775 w 1493234"/>
                  <a:gd name="connsiteY58" fmla="*/ 1367544 h 1490998"/>
                  <a:gd name="connsiteX59" fmla="*/ 370494 w 1493234"/>
                  <a:gd name="connsiteY59" fmla="*/ 1291344 h 1490998"/>
                  <a:gd name="connsiteX60" fmla="*/ 316106 w 1493234"/>
                  <a:gd name="connsiteY60" fmla="*/ 1249910 h 1490998"/>
                  <a:gd name="connsiteX61" fmla="*/ 251527 w 1493234"/>
                  <a:gd name="connsiteY61" fmla="*/ 1302488 h 1490998"/>
                  <a:gd name="connsiteX62" fmla="*/ 189709 w 1493234"/>
                  <a:gd name="connsiteY62" fmla="*/ 1240766 h 1490998"/>
                  <a:gd name="connsiteX63" fmla="*/ 242192 w 1493234"/>
                  <a:gd name="connsiteY63" fmla="*/ 1175806 h 1490998"/>
                  <a:gd name="connsiteX64" fmla="*/ 199615 w 1493234"/>
                  <a:gd name="connsiteY64" fmla="*/ 1121418 h 1490998"/>
                  <a:gd name="connsiteX65" fmla="*/ 123415 w 1493234"/>
                  <a:gd name="connsiteY65" fmla="*/ 1155232 h 1490998"/>
                  <a:gd name="connsiteX66" fmla="*/ 79600 w 1493234"/>
                  <a:gd name="connsiteY66" fmla="*/ 1079032 h 1490998"/>
                  <a:gd name="connsiteX67" fmla="*/ 146847 w 1493234"/>
                  <a:gd name="connsiteY67" fmla="*/ 1031407 h 1490998"/>
                  <a:gd name="connsiteX68" fmla="*/ 120367 w 1493234"/>
                  <a:gd name="connsiteY68" fmla="*/ 967018 h 1490998"/>
                  <a:gd name="connsiteX69" fmla="*/ 38357 w 1493234"/>
                  <a:gd name="connsiteY69" fmla="*/ 979972 h 1490998"/>
                  <a:gd name="connsiteX70" fmla="*/ 15878 w 1493234"/>
                  <a:gd name="connsiteY70" fmla="*/ 895961 h 1490998"/>
                  <a:gd name="connsiteX71" fmla="*/ 93507 w 1493234"/>
                  <a:gd name="connsiteY71" fmla="*/ 866148 h 1490998"/>
                  <a:gd name="connsiteX72" fmla="*/ 83982 w 1493234"/>
                  <a:gd name="connsiteY72" fmla="*/ 797473 h 1490998"/>
                  <a:gd name="connsiteX73" fmla="*/ 1400 w 1493234"/>
                  <a:gd name="connsiteY73" fmla="*/ 789186 h 1490998"/>
                  <a:gd name="connsiteX74" fmla="*/ -124 w 1493234"/>
                  <a:gd name="connsiteY74" fmla="*/ 744323 h 1490998"/>
                  <a:gd name="connsiteX75" fmla="*/ 1400 w 1493234"/>
                  <a:gd name="connsiteY75" fmla="*/ 701270 h 1490998"/>
                  <a:gd name="connsiteX76" fmla="*/ 83982 w 1493234"/>
                  <a:gd name="connsiteY76" fmla="*/ 692888 h 1490998"/>
                  <a:gd name="connsiteX77" fmla="*/ 93507 w 1493234"/>
                  <a:gd name="connsiteY77" fmla="*/ 623356 h 1490998"/>
                  <a:gd name="connsiteX78" fmla="*/ 15878 w 1493234"/>
                  <a:gd name="connsiteY78" fmla="*/ 594304 h 1490998"/>
                  <a:gd name="connsiteX79" fmla="*/ 38357 w 1493234"/>
                  <a:gd name="connsiteY79" fmla="*/ 509532 h 1490998"/>
                  <a:gd name="connsiteX80" fmla="*/ 120558 w 1493234"/>
                  <a:gd name="connsiteY80" fmla="*/ 523153 h 1490998"/>
                  <a:gd name="connsiteX81" fmla="*/ 147037 w 1493234"/>
                  <a:gd name="connsiteY81" fmla="*/ 459907 h 1490998"/>
                  <a:gd name="connsiteX82" fmla="*/ 79791 w 1493234"/>
                  <a:gd name="connsiteY82" fmla="*/ 410948 h 1490998"/>
                  <a:gd name="connsiteX83" fmla="*/ 123606 w 1493234"/>
                  <a:gd name="connsiteY83" fmla="*/ 334748 h 1490998"/>
                  <a:gd name="connsiteX84" fmla="*/ 199806 w 1493234"/>
                  <a:gd name="connsiteY84" fmla="*/ 369705 h 1490998"/>
                  <a:gd name="connsiteX85" fmla="*/ 242287 w 1493234"/>
                  <a:gd name="connsiteY85" fmla="*/ 314555 h 1490998"/>
                  <a:gd name="connsiteX86" fmla="*/ 189900 w 1493234"/>
                  <a:gd name="connsiteY86" fmla="*/ 249975 h 1490998"/>
                  <a:gd name="connsiteX87" fmla="*/ 251717 w 1493234"/>
                  <a:gd name="connsiteY87" fmla="*/ 188444 h 1490998"/>
                  <a:gd name="connsiteX88" fmla="*/ 316297 w 1493234"/>
                  <a:gd name="connsiteY88" fmla="*/ 240736 h 1490998"/>
                  <a:gd name="connsiteX89" fmla="*/ 370684 w 1493234"/>
                  <a:gd name="connsiteY89" fmla="*/ 199112 h 1490998"/>
                  <a:gd name="connsiteX90" fmla="*/ 336775 w 1493234"/>
                  <a:gd name="connsiteY90" fmla="*/ 122722 h 1490998"/>
                  <a:gd name="connsiteX91" fmla="*/ 412118 w 1493234"/>
                  <a:gd name="connsiteY91" fmla="*/ 79478 h 1490998"/>
                  <a:gd name="connsiteX92" fmla="*/ 460886 w 1493234"/>
                  <a:gd name="connsiteY92" fmla="*/ 147010 h 1490998"/>
                  <a:gd name="connsiteX93" fmla="*/ 525085 w 1493234"/>
                  <a:gd name="connsiteY93" fmla="*/ 119578 h 1490998"/>
                  <a:gd name="connsiteX94" fmla="*/ 511845 w 1493234"/>
                  <a:gd name="connsiteY94" fmla="*/ 37949 h 1490998"/>
                  <a:gd name="connsiteX95" fmla="*/ 596046 w 1493234"/>
                  <a:gd name="connsiteY95" fmla="*/ 14994 h 1490998"/>
                  <a:gd name="connsiteX96" fmla="*/ 625764 w 1493234"/>
                  <a:gd name="connsiteY96" fmla="*/ 92051 h 1490998"/>
                  <a:gd name="connsiteX97" fmla="*/ 694439 w 1493234"/>
                  <a:gd name="connsiteY97" fmla="*/ 84145 h 1490998"/>
                  <a:gd name="connsiteX98" fmla="*/ 703297 w 1493234"/>
                  <a:gd name="connsiteY98" fmla="*/ 1182 h 1490998"/>
                  <a:gd name="connsiteX99" fmla="*/ 746731 w 1493234"/>
                  <a:gd name="connsiteY99" fmla="*/ -342 h 1490998"/>
                  <a:gd name="connsiteX100" fmla="*/ 789975 w 1493234"/>
                  <a:gd name="connsiteY100" fmla="*/ 1182 h 1490998"/>
                  <a:gd name="connsiteX101" fmla="*/ 746731 w 1493234"/>
                  <a:gd name="connsiteY101" fmla="*/ 149773 h 1490998"/>
                  <a:gd name="connsiteX102" fmla="*/ 1341281 w 1493234"/>
                  <a:gd name="connsiteY102" fmla="*/ 745656 h 1490998"/>
                  <a:gd name="connsiteX103" fmla="*/ 745398 w 1493234"/>
                  <a:gd name="connsiteY103" fmla="*/ 1340206 h 1490998"/>
                  <a:gd name="connsiteX104" fmla="*/ 150847 w 1493234"/>
                  <a:gd name="connsiteY104" fmla="*/ 744513 h 1490998"/>
                  <a:gd name="connsiteX105" fmla="*/ 746731 w 1493234"/>
                  <a:gd name="connsiteY105" fmla="*/ 149772 h 1490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493234" h="1490998">
                    <a:moveTo>
                      <a:pt x="789975" y="706"/>
                    </a:moveTo>
                    <a:lnTo>
                      <a:pt x="799500" y="83669"/>
                    </a:lnTo>
                    <a:cubicBezTo>
                      <a:pt x="822646" y="85193"/>
                      <a:pt x="845601" y="88336"/>
                      <a:pt x="867794" y="91575"/>
                    </a:cubicBezTo>
                    <a:lnTo>
                      <a:pt x="897893" y="14518"/>
                    </a:lnTo>
                    <a:cubicBezTo>
                      <a:pt x="926234" y="20625"/>
                      <a:pt x="954216" y="28288"/>
                      <a:pt x="981713" y="37473"/>
                    </a:cubicBezTo>
                    <a:lnTo>
                      <a:pt x="968664" y="119102"/>
                    </a:lnTo>
                    <a:cubicBezTo>
                      <a:pt x="990611" y="126909"/>
                      <a:pt x="1012052" y="136070"/>
                      <a:pt x="1032862" y="146534"/>
                    </a:cubicBezTo>
                    <a:lnTo>
                      <a:pt x="1081440" y="79002"/>
                    </a:lnTo>
                    <a:cubicBezTo>
                      <a:pt x="1107382" y="91866"/>
                      <a:pt x="1132512" y="106308"/>
                      <a:pt x="1156688" y="122245"/>
                    </a:cubicBezTo>
                    <a:lnTo>
                      <a:pt x="1122207" y="198922"/>
                    </a:lnTo>
                    <a:cubicBezTo>
                      <a:pt x="1141534" y="211457"/>
                      <a:pt x="1159933" y="225368"/>
                      <a:pt x="1177262" y="240546"/>
                    </a:cubicBezTo>
                    <a:lnTo>
                      <a:pt x="1241841" y="188254"/>
                    </a:lnTo>
                    <a:cubicBezTo>
                      <a:pt x="1263463" y="208161"/>
                      <a:pt x="1284132" y="228258"/>
                      <a:pt x="1303468" y="249785"/>
                    </a:cubicBezTo>
                    <a:lnTo>
                      <a:pt x="1251175" y="314365"/>
                    </a:lnTo>
                    <a:cubicBezTo>
                      <a:pt x="1266498" y="331751"/>
                      <a:pt x="1280597" y="350178"/>
                      <a:pt x="1293371" y="369514"/>
                    </a:cubicBezTo>
                    <a:lnTo>
                      <a:pt x="1369571" y="334557"/>
                    </a:lnTo>
                    <a:cubicBezTo>
                      <a:pt x="1385442" y="359191"/>
                      <a:pt x="1400034" y="384624"/>
                      <a:pt x="1413291" y="410757"/>
                    </a:cubicBezTo>
                    <a:lnTo>
                      <a:pt x="1346616" y="459716"/>
                    </a:lnTo>
                    <a:cubicBezTo>
                      <a:pt x="1356424" y="480324"/>
                      <a:pt x="1365135" y="501435"/>
                      <a:pt x="1372714" y="522962"/>
                    </a:cubicBezTo>
                    <a:lnTo>
                      <a:pt x="1454725" y="509341"/>
                    </a:lnTo>
                    <a:cubicBezTo>
                      <a:pt x="1464126" y="537104"/>
                      <a:pt x="1471824" y="565414"/>
                      <a:pt x="1477775" y="594114"/>
                    </a:cubicBezTo>
                    <a:lnTo>
                      <a:pt x="1399670" y="623165"/>
                    </a:lnTo>
                    <a:cubicBezTo>
                      <a:pt x="1404252" y="646109"/>
                      <a:pt x="1407243" y="669342"/>
                      <a:pt x="1408624" y="692698"/>
                    </a:cubicBezTo>
                    <a:lnTo>
                      <a:pt x="1491491" y="701080"/>
                    </a:lnTo>
                    <a:cubicBezTo>
                      <a:pt x="1492348" y="715367"/>
                      <a:pt x="1493111" y="730607"/>
                      <a:pt x="1493111" y="744132"/>
                    </a:cubicBezTo>
                    <a:cubicBezTo>
                      <a:pt x="1493111" y="759373"/>
                      <a:pt x="1492348" y="773755"/>
                      <a:pt x="1491491" y="788995"/>
                    </a:cubicBezTo>
                    <a:lnTo>
                      <a:pt x="1408624" y="797282"/>
                    </a:lnTo>
                    <a:cubicBezTo>
                      <a:pt x="1407139" y="820345"/>
                      <a:pt x="1404148" y="843285"/>
                      <a:pt x="1399670" y="865958"/>
                    </a:cubicBezTo>
                    <a:lnTo>
                      <a:pt x="1477775" y="895770"/>
                    </a:lnTo>
                    <a:cubicBezTo>
                      <a:pt x="1471726" y="924196"/>
                      <a:pt x="1464029" y="952248"/>
                      <a:pt x="1454725" y="979781"/>
                    </a:cubicBezTo>
                    <a:lnTo>
                      <a:pt x="1371857" y="966922"/>
                    </a:lnTo>
                    <a:cubicBezTo>
                      <a:pt x="1364346" y="988879"/>
                      <a:pt x="1355634" y="1010406"/>
                      <a:pt x="1345759" y="1031407"/>
                    </a:cubicBezTo>
                    <a:lnTo>
                      <a:pt x="1412434" y="1079032"/>
                    </a:lnTo>
                    <a:cubicBezTo>
                      <a:pt x="1399378" y="1105273"/>
                      <a:pt x="1384779" y="1130718"/>
                      <a:pt x="1368714" y="1155232"/>
                    </a:cubicBezTo>
                    <a:lnTo>
                      <a:pt x="1292514" y="1121418"/>
                    </a:lnTo>
                    <a:cubicBezTo>
                      <a:pt x="1279274" y="1139991"/>
                      <a:pt x="1265558" y="1158375"/>
                      <a:pt x="1250318" y="1175806"/>
                    </a:cubicBezTo>
                    <a:lnTo>
                      <a:pt x="1302611" y="1240766"/>
                    </a:lnTo>
                    <a:cubicBezTo>
                      <a:pt x="1283351" y="1262582"/>
                      <a:pt x="1262770" y="1283194"/>
                      <a:pt x="1240984" y="1302488"/>
                    </a:cubicBezTo>
                    <a:lnTo>
                      <a:pt x="1176404" y="1249910"/>
                    </a:lnTo>
                    <a:cubicBezTo>
                      <a:pt x="1158977" y="1264909"/>
                      <a:pt x="1140587" y="1278750"/>
                      <a:pt x="1121350" y="1291344"/>
                    </a:cubicBezTo>
                    <a:lnTo>
                      <a:pt x="1155354" y="1367544"/>
                    </a:lnTo>
                    <a:cubicBezTo>
                      <a:pt x="1131178" y="1383481"/>
                      <a:pt x="1106048" y="1397923"/>
                      <a:pt x="1080106" y="1410787"/>
                    </a:cubicBezTo>
                    <a:lnTo>
                      <a:pt x="1031529" y="1345160"/>
                    </a:lnTo>
                    <a:cubicBezTo>
                      <a:pt x="1010599" y="1354806"/>
                      <a:pt x="989169" y="1363327"/>
                      <a:pt x="967330" y="1370687"/>
                    </a:cubicBezTo>
                    <a:lnTo>
                      <a:pt x="980380" y="1453554"/>
                    </a:lnTo>
                    <a:cubicBezTo>
                      <a:pt x="952861" y="1462332"/>
                      <a:pt x="924878" y="1469581"/>
                      <a:pt x="896560" y="1475272"/>
                    </a:cubicBezTo>
                    <a:lnTo>
                      <a:pt x="867032" y="1398309"/>
                    </a:lnTo>
                    <a:cubicBezTo>
                      <a:pt x="844839" y="1401548"/>
                      <a:pt x="821884" y="1404692"/>
                      <a:pt x="798738" y="1407834"/>
                    </a:cubicBezTo>
                    <a:lnTo>
                      <a:pt x="789213" y="1490607"/>
                    </a:lnTo>
                    <a:cubicBezTo>
                      <a:pt x="774830" y="1490607"/>
                      <a:pt x="760638" y="1490607"/>
                      <a:pt x="745969" y="1490607"/>
                    </a:cubicBezTo>
                    <a:cubicBezTo>
                      <a:pt x="731301" y="1490607"/>
                      <a:pt x="716633" y="1490607"/>
                      <a:pt x="702535" y="1490607"/>
                    </a:cubicBezTo>
                    <a:lnTo>
                      <a:pt x="693677" y="1407834"/>
                    </a:lnTo>
                    <a:cubicBezTo>
                      <a:pt x="670341" y="1404977"/>
                      <a:pt x="647576" y="1401834"/>
                      <a:pt x="625002" y="1398309"/>
                    </a:cubicBezTo>
                    <a:lnTo>
                      <a:pt x="596046" y="1475272"/>
                    </a:lnTo>
                    <a:cubicBezTo>
                      <a:pt x="567591" y="1469628"/>
                      <a:pt x="539479" y="1462378"/>
                      <a:pt x="511845" y="1453554"/>
                    </a:cubicBezTo>
                    <a:lnTo>
                      <a:pt x="525085" y="1370687"/>
                    </a:lnTo>
                    <a:cubicBezTo>
                      <a:pt x="503222" y="1363393"/>
                      <a:pt x="481788" y="1354870"/>
                      <a:pt x="460886" y="1345160"/>
                    </a:cubicBezTo>
                    <a:lnTo>
                      <a:pt x="412118" y="1410787"/>
                    </a:lnTo>
                    <a:cubicBezTo>
                      <a:pt x="386134" y="1397944"/>
                      <a:pt x="360972" y="1383502"/>
                      <a:pt x="336775" y="1367544"/>
                    </a:cubicBezTo>
                    <a:lnTo>
                      <a:pt x="370494" y="1291344"/>
                    </a:lnTo>
                    <a:cubicBezTo>
                      <a:pt x="351506" y="1278698"/>
                      <a:pt x="333340" y="1264858"/>
                      <a:pt x="316106" y="1249910"/>
                    </a:cubicBezTo>
                    <a:lnTo>
                      <a:pt x="251527" y="1302488"/>
                    </a:lnTo>
                    <a:cubicBezTo>
                      <a:pt x="229610" y="1283270"/>
                      <a:pt x="208961" y="1262653"/>
                      <a:pt x="189709" y="1240766"/>
                    </a:cubicBezTo>
                    <a:lnTo>
                      <a:pt x="242192" y="1175806"/>
                    </a:lnTo>
                    <a:cubicBezTo>
                      <a:pt x="227047" y="1158375"/>
                      <a:pt x="213046" y="1139991"/>
                      <a:pt x="199615" y="1121418"/>
                    </a:cubicBezTo>
                    <a:lnTo>
                      <a:pt x="123415" y="1155232"/>
                    </a:lnTo>
                    <a:cubicBezTo>
                      <a:pt x="107304" y="1130728"/>
                      <a:pt x="92673" y="1105283"/>
                      <a:pt x="79600" y="1079032"/>
                    </a:cubicBezTo>
                    <a:lnTo>
                      <a:pt x="146847" y="1031407"/>
                    </a:lnTo>
                    <a:cubicBezTo>
                      <a:pt x="136943" y="1010403"/>
                      <a:pt x="128105" y="988912"/>
                      <a:pt x="120367" y="967018"/>
                    </a:cubicBezTo>
                    <a:lnTo>
                      <a:pt x="38357" y="979972"/>
                    </a:lnTo>
                    <a:cubicBezTo>
                      <a:pt x="29108" y="952467"/>
                      <a:pt x="21600" y="924409"/>
                      <a:pt x="15878" y="895961"/>
                    </a:cubicBezTo>
                    <a:lnTo>
                      <a:pt x="93507" y="866148"/>
                    </a:lnTo>
                    <a:cubicBezTo>
                      <a:pt x="89221" y="842717"/>
                      <a:pt x="86268" y="820142"/>
                      <a:pt x="83982" y="797473"/>
                    </a:cubicBezTo>
                    <a:lnTo>
                      <a:pt x="1400" y="789186"/>
                    </a:lnTo>
                    <a:cubicBezTo>
                      <a:pt x="543" y="773946"/>
                      <a:pt x="-124" y="759563"/>
                      <a:pt x="-124" y="744323"/>
                    </a:cubicBezTo>
                    <a:cubicBezTo>
                      <a:pt x="-124" y="730798"/>
                      <a:pt x="543" y="715748"/>
                      <a:pt x="1400" y="701270"/>
                    </a:cubicBezTo>
                    <a:lnTo>
                      <a:pt x="83982" y="692888"/>
                    </a:lnTo>
                    <a:cubicBezTo>
                      <a:pt x="85881" y="669554"/>
                      <a:pt x="89061" y="646341"/>
                      <a:pt x="93507" y="623356"/>
                    </a:cubicBezTo>
                    <a:lnTo>
                      <a:pt x="15878" y="594304"/>
                    </a:lnTo>
                    <a:cubicBezTo>
                      <a:pt x="21504" y="565585"/>
                      <a:pt x="29013" y="537266"/>
                      <a:pt x="38357" y="509532"/>
                    </a:cubicBezTo>
                    <a:lnTo>
                      <a:pt x="120558" y="523153"/>
                    </a:lnTo>
                    <a:cubicBezTo>
                      <a:pt x="128368" y="501721"/>
                      <a:pt x="137322" y="480099"/>
                      <a:pt x="147037" y="459907"/>
                    </a:cubicBezTo>
                    <a:lnTo>
                      <a:pt x="79791" y="410948"/>
                    </a:lnTo>
                    <a:cubicBezTo>
                      <a:pt x="93044" y="384794"/>
                      <a:pt x="107669" y="359359"/>
                      <a:pt x="123606" y="334748"/>
                    </a:cubicBezTo>
                    <a:lnTo>
                      <a:pt x="199806" y="369705"/>
                    </a:lnTo>
                    <a:cubicBezTo>
                      <a:pt x="212799" y="350451"/>
                      <a:pt x="226988" y="332032"/>
                      <a:pt x="242287" y="314555"/>
                    </a:cubicBezTo>
                    <a:lnTo>
                      <a:pt x="189900" y="249975"/>
                    </a:lnTo>
                    <a:cubicBezTo>
                      <a:pt x="209448" y="228428"/>
                      <a:pt x="230080" y="207891"/>
                      <a:pt x="251717" y="188444"/>
                    </a:cubicBezTo>
                    <a:lnTo>
                      <a:pt x="316297" y="240736"/>
                    </a:lnTo>
                    <a:cubicBezTo>
                      <a:pt x="333433" y="225610"/>
                      <a:pt x="351606" y="211701"/>
                      <a:pt x="370684" y="199112"/>
                    </a:cubicBezTo>
                    <a:lnTo>
                      <a:pt x="336775" y="122722"/>
                    </a:lnTo>
                    <a:cubicBezTo>
                      <a:pt x="360972" y="106764"/>
                      <a:pt x="386134" y="92321"/>
                      <a:pt x="412118" y="79478"/>
                    </a:cubicBezTo>
                    <a:lnTo>
                      <a:pt x="460886" y="147010"/>
                    </a:lnTo>
                    <a:cubicBezTo>
                      <a:pt x="481666" y="136479"/>
                      <a:pt x="503111" y="127315"/>
                      <a:pt x="525085" y="119578"/>
                    </a:cubicBezTo>
                    <a:lnTo>
                      <a:pt x="511845" y="37949"/>
                    </a:lnTo>
                    <a:cubicBezTo>
                      <a:pt x="539456" y="28715"/>
                      <a:pt x="567568" y="21051"/>
                      <a:pt x="596046" y="14994"/>
                    </a:cubicBezTo>
                    <a:lnTo>
                      <a:pt x="625764" y="92051"/>
                    </a:lnTo>
                    <a:cubicBezTo>
                      <a:pt x="648338" y="88813"/>
                      <a:pt x="671103" y="85669"/>
                      <a:pt x="694439" y="84145"/>
                    </a:cubicBezTo>
                    <a:lnTo>
                      <a:pt x="703297" y="1182"/>
                    </a:lnTo>
                    <a:cubicBezTo>
                      <a:pt x="717741" y="-54"/>
                      <a:pt x="732237" y="-563"/>
                      <a:pt x="746731" y="-342"/>
                    </a:cubicBezTo>
                    <a:cubicBezTo>
                      <a:pt x="761209" y="-342"/>
                      <a:pt x="775306" y="-342"/>
                      <a:pt x="789975" y="1182"/>
                    </a:cubicBezTo>
                    <a:close/>
                    <a:moveTo>
                      <a:pt x="746731" y="149773"/>
                    </a:moveTo>
                    <a:cubicBezTo>
                      <a:pt x="1075461" y="150141"/>
                      <a:pt x="1341650" y="416927"/>
                      <a:pt x="1341281" y="745656"/>
                    </a:cubicBezTo>
                    <a:cubicBezTo>
                      <a:pt x="1340913" y="1074386"/>
                      <a:pt x="1074127" y="1340575"/>
                      <a:pt x="745398" y="1340206"/>
                    </a:cubicBezTo>
                    <a:cubicBezTo>
                      <a:pt x="416743" y="1339838"/>
                      <a:pt x="150585" y="1073168"/>
                      <a:pt x="150847" y="744513"/>
                    </a:cubicBezTo>
                    <a:cubicBezTo>
                      <a:pt x="151896" y="416036"/>
                      <a:pt x="418253" y="150190"/>
                      <a:pt x="746731" y="1497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25739A8A-E4DC-A353-E87B-C75D5FCDEBAC}"/>
                  </a:ext>
                </a:extLst>
              </p:cNvPr>
              <p:cNvSpPr/>
              <p:nvPr/>
            </p:nvSpPr>
            <p:spPr>
              <a:xfrm>
                <a:off x="2574022" y="3278409"/>
                <a:ext cx="568199" cy="369665"/>
              </a:xfrm>
              <a:custGeom>
                <a:avLst/>
                <a:gdLst>
                  <a:gd name="connsiteX0" fmla="*/ 270 w 568199"/>
                  <a:gd name="connsiteY0" fmla="*/ 370 h 369665"/>
                  <a:gd name="connsiteX1" fmla="*/ 542052 w 568199"/>
                  <a:gd name="connsiteY1" fmla="*/ 370 h 369665"/>
                  <a:gd name="connsiteX2" fmla="*/ 554625 w 568199"/>
                  <a:gd name="connsiteY2" fmla="*/ 16848 h 369665"/>
                  <a:gd name="connsiteX3" fmla="*/ 554625 w 568199"/>
                  <a:gd name="connsiteY3" fmla="*/ 152484 h 369665"/>
                  <a:gd name="connsiteX4" fmla="*/ 477186 w 568199"/>
                  <a:gd name="connsiteY4" fmla="*/ 220112 h 369665"/>
                  <a:gd name="connsiteX5" fmla="*/ 533575 w 568199"/>
                  <a:gd name="connsiteY5" fmla="*/ 334412 h 369665"/>
                  <a:gd name="connsiteX6" fmla="*/ 567865 w 568199"/>
                  <a:gd name="connsiteY6" fmla="*/ 369273 h 369665"/>
                  <a:gd name="connsiteX7" fmla="*/ 567865 w 568199"/>
                  <a:gd name="connsiteY7" fmla="*/ 369273 h 369665"/>
                  <a:gd name="connsiteX8" fmla="*/ 153908 w 568199"/>
                  <a:gd name="connsiteY8" fmla="*/ 369273 h 369665"/>
                  <a:gd name="connsiteX9" fmla="*/ 206486 w 568199"/>
                  <a:gd name="connsiteY9" fmla="*/ 332316 h 369665"/>
                  <a:gd name="connsiteX10" fmla="*/ 222012 w 568199"/>
                  <a:gd name="connsiteY10" fmla="*/ 211635 h 369665"/>
                  <a:gd name="connsiteX11" fmla="*/ 203533 w 568199"/>
                  <a:gd name="connsiteY11" fmla="*/ 185727 h 369665"/>
                  <a:gd name="connsiteX12" fmla="*/ 136858 w 568199"/>
                  <a:gd name="connsiteY12" fmla="*/ 147627 h 369665"/>
                  <a:gd name="connsiteX13" fmla="*/ 144859 w 568199"/>
                  <a:gd name="connsiteY13" fmla="*/ 114861 h 369665"/>
                  <a:gd name="connsiteX14" fmla="*/ 167815 w 568199"/>
                  <a:gd name="connsiteY14" fmla="*/ 41042 h 369665"/>
                  <a:gd name="connsiteX15" fmla="*/ 128953 w 568199"/>
                  <a:gd name="connsiteY15" fmla="*/ 33041 h 369665"/>
                  <a:gd name="connsiteX16" fmla="*/ 89614 w 568199"/>
                  <a:gd name="connsiteY16" fmla="*/ 136482 h 369665"/>
                  <a:gd name="connsiteX17" fmla="*/ 45990 w 568199"/>
                  <a:gd name="connsiteY17" fmla="*/ 130291 h 369665"/>
                  <a:gd name="connsiteX18" fmla="*/ 27416 w 568199"/>
                  <a:gd name="connsiteY18" fmla="*/ 124290 h 369665"/>
                  <a:gd name="connsiteX19" fmla="*/ 7890 w 568199"/>
                  <a:gd name="connsiteY19" fmla="*/ 108765 h 369665"/>
                  <a:gd name="connsiteX20" fmla="*/ 5032 w 568199"/>
                  <a:gd name="connsiteY20" fmla="*/ 99240 h 369665"/>
                  <a:gd name="connsiteX21" fmla="*/ -111 w 568199"/>
                  <a:gd name="connsiteY21" fmla="*/ -392 h 36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68199" h="369665">
                    <a:moveTo>
                      <a:pt x="270" y="370"/>
                    </a:moveTo>
                    <a:lnTo>
                      <a:pt x="542052" y="370"/>
                    </a:lnTo>
                    <a:lnTo>
                      <a:pt x="554625" y="16848"/>
                    </a:lnTo>
                    <a:lnTo>
                      <a:pt x="554625" y="152484"/>
                    </a:lnTo>
                    <a:cubicBezTo>
                      <a:pt x="512619" y="166581"/>
                      <a:pt x="483187" y="173725"/>
                      <a:pt x="477186" y="220112"/>
                    </a:cubicBezTo>
                    <a:cubicBezTo>
                      <a:pt x="472138" y="270213"/>
                      <a:pt x="504523" y="301932"/>
                      <a:pt x="533575" y="334412"/>
                    </a:cubicBezTo>
                    <a:cubicBezTo>
                      <a:pt x="545639" y="345391"/>
                      <a:pt x="557087" y="357029"/>
                      <a:pt x="567865" y="369273"/>
                    </a:cubicBezTo>
                    <a:cubicBezTo>
                      <a:pt x="567865" y="369273"/>
                      <a:pt x="568341" y="369273"/>
                      <a:pt x="567865" y="369273"/>
                    </a:cubicBezTo>
                    <a:cubicBezTo>
                      <a:pt x="460518" y="367273"/>
                      <a:pt x="260969" y="369273"/>
                      <a:pt x="153908" y="369273"/>
                    </a:cubicBezTo>
                    <a:cubicBezTo>
                      <a:pt x="149146" y="364130"/>
                      <a:pt x="198390" y="340698"/>
                      <a:pt x="206486" y="332316"/>
                    </a:cubicBezTo>
                    <a:cubicBezTo>
                      <a:pt x="225536" y="297645"/>
                      <a:pt x="238300" y="247258"/>
                      <a:pt x="222012" y="211635"/>
                    </a:cubicBezTo>
                    <a:cubicBezTo>
                      <a:pt x="216846" y="202332"/>
                      <a:pt x="210647" y="193641"/>
                      <a:pt x="203533" y="185727"/>
                    </a:cubicBezTo>
                    <a:cubicBezTo>
                      <a:pt x="182197" y="172106"/>
                      <a:pt x="161242" y="155152"/>
                      <a:pt x="136858" y="147627"/>
                    </a:cubicBezTo>
                    <a:cubicBezTo>
                      <a:pt x="138774" y="136534"/>
                      <a:pt x="141447" y="125587"/>
                      <a:pt x="144859" y="114861"/>
                    </a:cubicBezTo>
                    <a:cubicBezTo>
                      <a:pt x="153813" y="82381"/>
                      <a:pt x="159052" y="71903"/>
                      <a:pt x="167815" y="41042"/>
                    </a:cubicBezTo>
                    <a:cubicBezTo>
                      <a:pt x="172387" y="26945"/>
                      <a:pt x="138478" y="5799"/>
                      <a:pt x="128953" y="33041"/>
                    </a:cubicBezTo>
                    <a:cubicBezTo>
                      <a:pt x="115903" y="71617"/>
                      <a:pt x="103616" y="96477"/>
                      <a:pt x="89614" y="136482"/>
                    </a:cubicBezTo>
                    <a:cubicBezTo>
                      <a:pt x="75358" y="132752"/>
                      <a:pt x="60721" y="130674"/>
                      <a:pt x="45990" y="130291"/>
                    </a:cubicBezTo>
                    <a:cubicBezTo>
                      <a:pt x="39445" y="129620"/>
                      <a:pt x="33116" y="127575"/>
                      <a:pt x="27416" y="124290"/>
                    </a:cubicBezTo>
                    <a:cubicBezTo>
                      <a:pt x="18760" y="122620"/>
                      <a:pt x="11468" y="116821"/>
                      <a:pt x="7890" y="108765"/>
                    </a:cubicBezTo>
                    <a:cubicBezTo>
                      <a:pt x="6669" y="105676"/>
                      <a:pt x="5713" y="102490"/>
                      <a:pt x="5032" y="99240"/>
                    </a:cubicBezTo>
                    <a:cubicBezTo>
                      <a:pt x="4270" y="68188"/>
                      <a:pt x="-397" y="35994"/>
                      <a:pt x="-111" y="-3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4A0CD714-5114-0D7A-FC08-AA748EECBCCA}"/>
                  </a:ext>
                </a:extLst>
              </p:cNvPr>
              <p:cNvSpPr/>
              <p:nvPr/>
            </p:nvSpPr>
            <p:spPr>
              <a:xfrm>
                <a:off x="3139534" y="3274123"/>
                <a:ext cx="251269" cy="336555"/>
              </a:xfrm>
              <a:custGeom>
                <a:avLst/>
                <a:gdLst>
                  <a:gd name="connsiteX0" fmla="*/ 67 w 251269"/>
                  <a:gd name="connsiteY0" fmla="*/ 12086 h 336555"/>
                  <a:gd name="connsiteX1" fmla="*/ 171517 w 251269"/>
                  <a:gd name="connsiteY1" fmla="*/ 12086 h 336555"/>
                  <a:gd name="connsiteX2" fmla="*/ 171517 w 251269"/>
                  <a:gd name="connsiteY2" fmla="*/ 10848 h 336555"/>
                  <a:gd name="connsiteX3" fmla="*/ 176946 w 251269"/>
                  <a:gd name="connsiteY3" fmla="*/ 5799 h 336555"/>
                  <a:gd name="connsiteX4" fmla="*/ 191615 w 251269"/>
                  <a:gd name="connsiteY4" fmla="*/ -392 h 336555"/>
                  <a:gd name="connsiteX5" fmla="*/ 211236 w 251269"/>
                  <a:gd name="connsiteY5" fmla="*/ 2561 h 336555"/>
                  <a:gd name="connsiteX6" fmla="*/ 217427 w 251269"/>
                  <a:gd name="connsiteY6" fmla="*/ 12086 h 336555"/>
                  <a:gd name="connsiteX7" fmla="*/ 251146 w 251269"/>
                  <a:gd name="connsiteY7" fmla="*/ 12086 h 336555"/>
                  <a:gd name="connsiteX8" fmla="*/ 238287 w 251269"/>
                  <a:gd name="connsiteY8" fmla="*/ 29231 h 336555"/>
                  <a:gd name="connsiteX9" fmla="*/ 226952 w 251269"/>
                  <a:gd name="connsiteY9" fmla="*/ 35422 h 336555"/>
                  <a:gd name="connsiteX10" fmla="*/ 221618 w 251269"/>
                  <a:gd name="connsiteY10" fmla="*/ 36946 h 336555"/>
                  <a:gd name="connsiteX11" fmla="*/ 221618 w 251269"/>
                  <a:gd name="connsiteY11" fmla="*/ 39708 h 336555"/>
                  <a:gd name="connsiteX12" fmla="*/ 221618 w 251269"/>
                  <a:gd name="connsiteY12" fmla="*/ 55139 h 336555"/>
                  <a:gd name="connsiteX13" fmla="*/ 203044 w 251269"/>
                  <a:gd name="connsiteY13" fmla="*/ 80952 h 336555"/>
                  <a:gd name="connsiteX14" fmla="*/ 203045 w 251269"/>
                  <a:gd name="connsiteY14" fmla="*/ 119623 h 336555"/>
                  <a:gd name="connsiteX15" fmla="*/ 210569 w 251269"/>
                  <a:gd name="connsiteY15" fmla="*/ 119623 h 336555"/>
                  <a:gd name="connsiteX16" fmla="*/ 222666 w 251269"/>
                  <a:gd name="connsiteY16" fmla="*/ 136006 h 336555"/>
                  <a:gd name="connsiteX17" fmla="*/ 224666 w 251269"/>
                  <a:gd name="connsiteY17" fmla="*/ 183631 h 336555"/>
                  <a:gd name="connsiteX18" fmla="*/ 209617 w 251269"/>
                  <a:gd name="connsiteY18" fmla="*/ 208206 h 336555"/>
                  <a:gd name="connsiteX19" fmla="*/ 203140 w 251269"/>
                  <a:gd name="connsiteY19" fmla="*/ 208206 h 336555"/>
                  <a:gd name="connsiteX20" fmla="*/ 203140 w 251269"/>
                  <a:gd name="connsiteY20" fmla="*/ 246306 h 336555"/>
                  <a:gd name="connsiteX21" fmla="*/ 219237 w 251269"/>
                  <a:gd name="connsiteY21" fmla="*/ 256783 h 336555"/>
                  <a:gd name="connsiteX22" fmla="*/ 221332 w 251269"/>
                  <a:gd name="connsiteY22" fmla="*/ 319363 h 336555"/>
                  <a:gd name="connsiteX23" fmla="*/ 207140 w 251269"/>
                  <a:gd name="connsiteY23" fmla="*/ 334698 h 336555"/>
                  <a:gd name="connsiteX24" fmla="*/ 185138 w 251269"/>
                  <a:gd name="connsiteY24" fmla="*/ 334698 h 336555"/>
                  <a:gd name="connsiteX25" fmla="*/ 172279 w 251269"/>
                  <a:gd name="connsiteY25" fmla="*/ 328316 h 336555"/>
                  <a:gd name="connsiteX26" fmla="*/ 172279 w 251269"/>
                  <a:gd name="connsiteY26" fmla="*/ 252688 h 336555"/>
                  <a:gd name="connsiteX27" fmla="*/ 182090 w 251269"/>
                  <a:gd name="connsiteY27" fmla="*/ 247258 h 336555"/>
                  <a:gd name="connsiteX28" fmla="*/ 188186 w 251269"/>
                  <a:gd name="connsiteY28" fmla="*/ 247258 h 336555"/>
                  <a:gd name="connsiteX29" fmla="*/ 188186 w 251269"/>
                  <a:gd name="connsiteY29" fmla="*/ 209158 h 336555"/>
                  <a:gd name="connsiteX30" fmla="*/ 182566 w 251269"/>
                  <a:gd name="connsiteY30" fmla="*/ 209158 h 336555"/>
                  <a:gd name="connsiteX31" fmla="*/ 169898 w 251269"/>
                  <a:gd name="connsiteY31" fmla="*/ 201824 h 336555"/>
                  <a:gd name="connsiteX32" fmla="*/ 165516 w 251269"/>
                  <a:gd name="connsiteY32" fmla="*/ 185822 h 336555"/>
                  <a:gd name="connsiteX33" fmla="*/ 165516 w 251269"/>
                  <a:gd name="connsiteY33" fmla="*/ 141626 h 336555"/>
                  <a:gd name="connsiteX34" fmla="*/ 179804 w 251269"/>
                  <a:gd name="connsiteY34" fmla="*/ 120099 h 336555"/>
                  <a:gd name="connsiteX35" fmla="*/ 188090 w 251269"/>
                  <a:gd name="connsiteY35" fmla="*/ 120099 h 336555"/>
                  <a:gd name="connsiteX36" fmla="*/ 188090 w 251269"/>
                  <a:gd name="connsiteY36" fmla="*/ 78666 h 336555"/>
                  <a:gd name="connsiteX37" fmla="*/ 187138 w 251269"/>
                  <a:gd name="connsiteY37" fmla="*/ 78666 h 336555"/>
                  <a:gd name="connsiteX38" fmla="*/ 186662 w 251269"/>
                  <a:gd name="connsiteY38" fmla="*/ 73808 h 336555"/>
                  <a:gd name="connsiteX39" fmla="*/ 180661 w 251269"/>
                  <a:gd name="connsiteY39" fmla="*/ 73808 h 336555"/>
                  <a:gd name="connsiteX40" fmla="*/ 179708 w 251269"/>
                  <a:gd name="connsiteY40" fmla="*/ 78380 h 336555"/>
                  <a:gd name="connsiteX41" fmla="*/ 179041 w 251269"/>
                  <a:gd name="connsiteY41" fmla="*/ 78856 h 336555"/>
                  <a:gd name="connsiteX42" fmla="*/ 163516 w 251269"/>
                  <a:gd name="connsiteY42" fmla="*/ 92287 h 336555"/>
                  <a:gd name="connsiteX43" fmla="*/ 160753 w 251269"/>
                  <a:gd name="connsiteY43" fmla="*/ 93430 h 336555"/>
                  <a:gd name="connsiteX44" fmla="*/ 92935 w 251269"/>
                  <a:gd name="connsiteY44" fmla="*/ 128101 h 336555"/>
                  <a:gd name="connsiteX45" fmla="*/ 77600 w 251269"/>
                  <a:gd name="connsiteY45" fmla="*/ 132292 h 336555"/>
                  <a:gd name="connsiteX46" fmla="*/ 16069 w 251269"/>
                  <a:gd name="connsiteY46" fmla="*/ 146579 h 336555"/>
                  <a:gd name="connsiteX47" fmla="*/ -124 w 251269"/>
                  <a:gd name="connsiteY47" fmla="*/ 147817 h 336555"/>
                  <a:gd name="connsiteX48" fmla="*/ -124 w 251269"/>
                  <a:gd name="connsiteY48" fmla="*/ 12086 h 336555"/>
                  <a:gd name="connsiteX49" fmla="*/ 202759 w 251269"/>
                  <a:gd name="connsiteY49" fmla="*/ 258212 h 336555"/>
                  <a:gd name="connsiteX50" fmla="*/ 202759 w 251269"/>
                  <a:gd name="connsiteY50" fmla="*/ 263260 h 336555"/>
                  <a:gd name="connsiteX51" fmla="*/ 188376 w 251269"/>
                  <a:gd name="connsiteY51" fmla="*/ 263927 h 336555"/>
                  <a:gd name="connsiteX52" fmla="*/ 188376 w 251269"/>
                  <a:gd name="connsiteY52" fmla="*/ 259069 h 336555"/>
                  <a:gd name="connsiteX53" fmla="*/ 183423 w 251269"/>
                  <a:gd name="connsiteY53" fmla="*/ 259069 h 336555"/>
                  <a:gd name="connsiteX54" fmla="*/ 180756 w 251269"/>
                  <a:gd name="connsiteY54" fmla="*/ 320886 h 336555"/>
                  <a:gd name="connsiteX55" fmla="*/ 210188 w 251269"/>
                  <a:gd name="connsiteY55" fmla="*/ 319553 h 336555"/>
                  <a:gd name="connsiteX56" fmla="*/ 207902 w 251269"/>
                  <a:gd name="connsiteY56" fmla="*/ 259069 h 336555"/>
                  <a:gd name="connsiteX57" fmla="*/ 202759 w 251269"/>
                  <a:gd name="connsiteY57" fmla="*/ 258307 h 336555"/>
                  <a:gd name="connsiteX58" fmla="*/ 202759 w 251269"/>
                  <a:gd name="connsiteY58" fmla="*/ 131911 h 336555"/>
                  <a:gd name="connsiteX59" fmla="*/ 202759 w 251269"/>
                  <a:gd name="connsiteY59" fmla="*/ 133434 h 336555"/>
                  <a:gd name="connsiteX60" fmla="*/ 188376 w 251269"/>
                  <a:gd name="connsiteY60" fmla="*/ 133911 h 336555"/>
                  <a:gd name="connsiteX61" fmla="*/ 188376 w 251269"/>
                  <a:gd name="connsiteY61" fmla="*/ 132006 h 336555"/>
                  <a:gd name="connsiteX62" fmla="*/ 181042 w 251269"/>
                  <a:gd name="connsiteY62" fmla="*/ 132006 h 336555"/>
                  <a:gd name="connsiteX63" fmla="*/ 176565 w 251269"/>
                  <a:gd name="connsiteY63" fmla="*/ 177726 h 336555"/>
                  <a:gd name="connsiteX64" fmla="*/ 179137 w 251269"/>
                  <a:gd name="connsiteY64" fmla="*/ 193537 h 336555"/>
                  <a:gd name="connsiteX65" fmla="*/ 188662 w 251269"/>
                  <a:gd name="connsiteY65" fmla="*/ 197443 h 336555"/>
                  <a:gd name="connsiteX66" fmla="*/ 188662 w 251269"/>
                  <a:gd name="connsiteY66" fmla="*/ 196585 h 336555"/>
                  <a:gd name="connsiteX67" fmla="*/ 196682 w 251269"/>
                  <a:gd name="connsiteY67" fmla="*/ 190223 h 336555"/>
                  <a:gd name="connsiteX68" fmla="*/ 203045 w 251269"/>
                  <a:gd name="connsiteY68" fmla="*/ 196585 h 336555"/>
                  <a:gd name="connsiteX69" fmla="*/ 203045 w 251269"/>
                  <a:gd name="connsiteY69" fmla="*/ 197443 h 336555"/>
                  <a:gd name="connsiteX70" fmla="*/ 211903 w 251269"/>
                  <a:gd name="connsiteY70" fmla="*/ 191442 h 336555"/>
                  <a:gd name="connsiteX71" fmla="*/ 213903 w 251269"/>
                  <a:gd name="connsiteY71" fmla="*/ 176678 h 336555"/>
                  <a:gd name="connsiteX72" fmla="*/ 213427 w 251269"/>
                  <a:gd name="connsiteY72" fmla="*/ 152389 h 336555"/>
                  <a:gd name="connsiteX73" fmla="*/ 208188 w 251269"/>
                  <a:gd name="connsiteY73" fmla="*/ 131911 h 33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251269" h="336555">
                    <a:moveTo>
                      <a:pt x="67" y="12086"/>
                    </a:moveTo>
                    <a:lnTo>
                      <a:pt x="171517" y="12086"/>
                    </a:lnTo>
                    <a:cubicBezTo>
                      <a:pt x="171541" y="11673"/>
                      <a:pt x="171541" y="11260"/>
                      <a:pt x="171517" y="10848"/>
                    </a:cubicBezTo>
                    <a:cubicBezTo>
                      <a:pt x="172850" y="7228"/>
                      <a:pt x="173136" y="7038"/>
                      <a:pt x="176946" y="5799"/>
                    </a:cubicBezTo>
                    <a:cubicBezTo>
                      <a:pt x="181265" y="2585"/>
                      <a:pt x="186298" y="461"/>
                      <a:pt x="191615" y="-392"/>
                    </a:cubicBezTo>
                    <a:cubicBezTo>
                      <a:pt x="198240" y="-93"/>
                      <a:pt x="204816" y="896"/>
                      <a:pt x="211236" y="2561"/>
                    </a:cubicBezTo>
                    <a:cubicBezTo>
                      <a:pt x="214189" y="3990"/>
                      <a:pt x="215903" y="8848"/>
                      <a:pt x="217427" y="12086"/>
                    </a:cubicBezTo>
                    <a:lnTo>
                      <a:pt x="251146" y="12086"/>
                    </a:lnTo>
                    <a:cubicBezTo>
                      <a:pt x="249053" y="19157"/>
                      <a:pt x="244490" y="25242"/>
                      <a:pt x="238287" y="29231"/>
                    </a:cubicBezTo>
                    <a:cubicBezTo>
                      <a:pt x="234670" y="31577"/>
                      <a:pt x="230881" y="33646"/>
                      <a:pt x="226952" y="35422"/>
                    </a:cubicBezTo>
                    <a:cubicBezTo>
                      <a:pt x="225288" y="36267"/>
                      <a:pt x="223477" y="36784"/>
                      <a:pt x="221618" y="36946"/>
                    </a:cubicBezTo>
                    <a:cubicBezTo>
                      <a:pt x="221474" y="37861"/>
                      <a:pt x="221474" y="38793"/>
                      <a:pt x="221618" y="39708"/>
                    </a:cubicBezTo>
                    <a:cubicBezTo>
                      <a:pt x="221618" y="44281"/>
                      <a:pt x="221142" y="50091"/>
                      <a:pt x="221618" y="55139"/>
                    </a:cubicBezTo>
                    <a:cubicBezTo>
                      <a:pt x="223155" y="67283"/>
                      <a:pt x="215047" y="78550"/>
                      <a:pt x="203044" y="80952"/>
                    </a:cubicBezTo>
                    <a:lnTo>
                      <a:pt x="203045" y="119623"/>
                    </a:lnTo>
                    <a:lnTo>
                      <a:pt x="210569" y="119623"/>
                    </a:lnTo>
                    <a:cubicBezTo>
                      <a:pt x="219618" y="125433"/>
                      <a:pt x="221618" y="129148"/>
                      <a:pt x="222666" y="136006"/>
                    </a:cubicBezTo>
                    <a:cubicBezTo>
                      <a:pt x="224857" y="150389"/>
                      <a:pt x="223428" y="168868"/>
                      <a:pt x="224666" y="183631"/>
                    </a:cubicBezTo>
                    <a:cubicBezTo>
                      <a:pt x="224169" y="193853"/>
                      <a:pt x="218496" y="203117"/>
                      <a:pt x="209617" y="208206"/>
                    </a:cubicBezTo>
                    <a:lnTo>
                      <a:pt x="203140" y="208206"/>
                    </a:lnTo>
                    <a:lnTo>
                      <a:pt x="203140" y="246306"/>
                    </a:lnTo>
                    <a:cubicBezTo>
                      <a:pt x="210264" y="245732"/>
                      <a:pt x="216878" y="250037"/>
                      <a:pt x="219237" y="256783"/>
                    </a:cubicBezTo>
                    <a:cubicBezTo>
                      <a:pt x="225142" y="267642"/>
                      <a:pt x="223999" y="305932"/>
                      <a:pt x="221332" y="319363"/>
                    </a:cubicBezTo>
                    <a:cubicBezTo>
                      <a:pt x="219409" y="326496"/>
                      <a:pt x="214104" y="332229"/>
                      <a:pt x="207140" y="334698"/>
                    </a:cubicBezTo>
                    <a:cubicBezTo>
                      <a:pt x="199936" y="336653"/>
                      <a:pt x="192342" y="336653"/>
                      <a:pt x="185138" y="334698"/>
                    </a:cubicBezTo>
                    <a:cubicBezTo>
                      <a:pt x="180149" y="334457"/>
                      <a:pt x="175488" y="332143"/>
                      <a:pt x="172279" y="328316"/>
                    </a:cubicBezTo>
                    <a:cubicBezTo>
                      <a:pt x="161992" y="313266"/>
                      <a:pt x="163325" y="264689"/>
                      <a:pt x="172279" y="252688"/>
                    </a:cubicBezTo>
                    <a:cubicBezTo>
                      <a:pt x="175206" y="250318"/>
                      <a:pt x="178527" y="248480"/>
                      <a:pt x="182090" y="247258"/>
                    </a:cubicBezTo>
                    <a:lnTo>
                      <a:pt x="188186" y="247258"/>
                    </a:lnTo>
                    <a:lnTo>
                      <a:pt x="188186" y="209158"/>
                    </a:lnTo>
                    <a:lnTo>
                      <a:pt x="182566" y="209158"/>
                    </a:lnTo>
                    <a:cubicBezTo>
                      <a:pt x="177917" y="207538"/>
                      <a:pt x="173617" y="205049"/>
                      <a:pt x="169898" y="201824"/>
                    </a:cubicBezTo>
                    <a:cubicBezTo>
                      <a:pt x="166703" y="197124"/>
                      <a:pt x="165162" y="191494"/>
                      <a:pt x="165516" y="185822"/>
                    </a:cubicBezTo>
                    <a:cubicBezTo>
                      <a:pt x="165516" y="173249"/>
                      <a:pt x="166564" y="156580"/>
                      <a:pt x="165516" y="141626"/>
                    </a:cubicBezTo>
                    <a:cubicBezTo>
                      <a:pt x="165405" y="132197"/>
                      <a:pt x="171072" y="123659"/>
                      <a:pt x="179804" y="120099"/>
                    </a:cubicBezTo>
                    <a:lnTo>
                      <a:pt x="188090" y="120099"/>
                    </a:lnTo>
                    <a:lnTo>
                      <a:pt x="188090" y="78666"/>
                    </a:lnTo>
                    <a:lnTo>
                      <a:pt x="187138" y="78666"/>
                    </a:lnTo>
                    <a:cubicBezTo>
                      <a:pt x="186185" y="78666"/>
                      <a:pt x="187138" y="74856"/>
                      <a:pt x="186662" y="73808"/>
                    </a:cubicBezTo>
                    <a:lnTo>
                      <a:pt x="180661" y="73808"/>
                    </a:lnTo>
                    <a:cubicBezTo>
                      <a:pt x="180661" y="75046"/>
                      <a:pt x="181232" y="76951"/>
                      <a:pt x="179708" y="78380"/>
                    </a:cubicBezTo>
                    <a:lnTo>
                      <a:pt x="179041" y="78856"/>
                    </a:lnTo>
                    <a:cubicBezTo>
                      <a:pt x="172786" y="81906"/>
                      <a:pt x="167435" y="86535"/>
                      <a:pt x="163516" y="92287"/>
                    </a:cubicBezTo>
                    <a:cubicBezTo>
                      <a:pt x="162473" y="92252"/>
                      <a:pt x="161466" y="92668"/>
                      <a:pt x="160753" y="93430"/>
                    </a:cubicBezTo>
                    <a:cubicBezTo>
                      <a:pt x="139437" y="107353"/>
                      <a:pt x="116704" y="118975"/>
                      <a:pt x="92935" y="128101"/>
                    </a:cubicBezTo>
                    <a:cubicBezTo>
                      <a:pt x="87754" y="129231"/>
                      <a:pt x="82636" y="130630"/>
                      <a:pt x="77600" y="132292"/>
                    </a:cubicBezTo>
                    <a:cubicBezTo>
                      <a:pt x="51692" y="138483"/>
                      <a:pt x="29499" y="142674"/>
                      <a:pt x="16069" y="146579"/>
                    </a:cubicBezTo>
                    <a:cubicBezTo>
                      <a:pt x="10703" y="147337"/>
                      <a:pt x="5295" y="147750"/>
                      <a:pt x="-124" y="147817"/>
                    </a:cubicBezTo>
                    <a:lnTo>
                      <a:pt x="-124" y="12086"/>
                    </a:lnTo>
                    <a:close/>
                    <a:moveTo>
                      <a:pt x="202759" y="258212"/>
                    </a:moveTo>
                    <a:lnTo>
                      <a:pt x="202759" y="263260"/>
                    </a:lnTo>
                    <a:cubicBezTo>
                      <a:pt x="202759" y="270404"/>
                      <a:pt x="188376" y="270309"/>
                      <a:pt x="188376" y="263927"/>
                    </a:cubicBezTo>
                    <a:lnTo>
                      <a:pt x="188376" y="259069"/>
                    </a:lnTo>
                    <a:cubicBezTo>
                      <a:pt x="186281" y="259069"/>
                      <a:pt x="185042" y="258307"/>
                      <a:pt x="183423" y="259069"/>
                    </a:cubicBezTo>
                    <a:cubicBezTo>
                      <a:pt x="175327" y="259069"/>
                      <a:pt x="173898" y="312410"/>
                      <a:pt x="180756" y="320886"/>
                    </a:cubicBezTo>
                    <a:cubicBezTo>
                      <a:pt x="185138" y="325935"/>
                      <a:pt x="207902" y="328697"/>
                      <a:pt x="210188" y="319553"/>
                    </a:cubicBezTo>
                    <a:cubicBezTo>
                      <a:pt x="214093" y="307361"/>
                      <a:pt x="215808" y="264403"/>
                      <a:pt x="207902" y="259069"/>
                    </a:cubicBezTo>
                    <a:cubicBezTo>
                      <a:pt x="206262" y="258448"/>
                      <a:pt x="204508" y="258188"/>
                      <a:pt x="202759" y="258307"/>
                    </a:cubicBezTo>
                    <a:close/>
                    <a:moveTo>
                      <a:pt x="202759" y="131911"/>
                    </a:moveTo>
                    <a:lnTo>
                      <a:pt x="202759" y="133434"/>
                    </a:lnTo>
                    <a:cubicBezTo>
                      <a:pt x="201616" y="140102"/>
                      <a:pt x="187424" y="139531"/>
                      <a:pt x="188376" y="133911"/>
                    </a:cubicBezTo>
                    <a:lnTo>
                      <a:pt x="188376" y="132006"/>
                    </a:lnTo>
                    <a:cubicBezTo>
                      <a:pt x="185934" y="131839"/>
                      <a:pt x="183484" y="131839"/>
                      <a:pt x="181042" y="132006"/>
                    </a:cubicBezTo>
                    <a:cubicBezTo>
                      <a:pt x="174660" y="136197"/>
                      <a:pt x="176565" y="170106"/>
                      <a:pt x="176565" y="177726"/>
                    </a:cubicBezTo>
                    <a:cubicBezTo>
                      <a:pt x="176268" y="183120"/>
                      <a:pt x="177146" y="188515"/>
                      <a:pt x="179137" y="193537"/>
                    </a:cubicBezTo>
                    <a:cubicBezTo>
                      <a:pt x="180089" y="196300"/>
                      <a:pt x="183899" y="196585"/>
                      <a:pt x="188662" y="197443"/>
                    </a:cubicBezTo>
                    <a:lnTo>
                      <a:pt x="188662" y="196585"/>
                    </a:lnTo>
                    <a:cubicBezTo>
                      <a:pt x="189120" y="192613"/>
                      <a:pt x="192710" y="189765"/>
                      <a:pt x="196682" y="190223"/>
                    </a:cubicBezTo>
                    <a:cubicBezTo>
                      <a:pt x="200024" y="190608"/>
                      <a:pt x="202660" y="193244"/>
                      <a:pt x="203045" y="196585"/>
                    </a:cubicBezTo>
                    <a:lnTo>
                      <a:pt x="203045" y="197443"/>
                    </a:lnTo>
                    <a:cubicBezTo>
                      <a:pt x="207426" y="196490"/>
                      <a:pt x="210569" y="195347"/>
                      <a:pt x="211903" y="191442"/>
                    </a:cubicBezTo>
                    <a:cubicBezTo>
                      <a:pt x="213535" y="186700"/>
                      <a:pt x="214214" y="181683"/>
                      <a:pt x="213903" y="176678"/>
                    </a:cubicBezTo>
                    <a:cubicBezTo>
                      <a:pt x="213427" y="168772"/>
                      <a:pt x="213332" y="159533"/>
                      <a:pt x="213427" y="152389"/>
                    </a:cubicBezTo>
                    <a:cubicBezTo>
                      <a:pt x="213522" y="145245"/>
                      <a:pt x="214379" y="136101"/>
                      <a:pt x="208188" y="13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1985A567-294E-E136-7F56-4DBCA2502F0D}"/>
                  </a:ext>
                </a:extLst>
              </p:cNvPr>
              <p:cNvSpPr/>
              <p:nvPr/>
            </p:nvSpPr>
            <p:spPr>
              <a:xfrm>
                <a:off x="2706569" y="3655123"/>
                <a:ext cx="452396" cy="46482"/>
              </a:xfrm>
              <a:custGeom>
                <a:avLst/>
                <a:gdLst>
                  <a:gd name="connsiteX0" fmla="*/ 10884 w 452396"/>
                  <a:gd name="connsiteY0" fmla="*/ -392 h 46482"/>
                  <a:gd name="connsiteX1" fmla="*/ 438080 w 452396"/>
                  <a:gd name="connsiteY1" fmla="*/ -392 h 46482"/>
                  <a:gd name="connsiteX2" fmla="*/ 452273 w 452396"/>
                  <a:gd name="connsiteY2" fmla="*/ 9133 h 46482"/>
                  <a:gd name="connsiteX3" fmla="*/ 452273 w 452396"/>
                  <a:gd name="connsiteY3" fmla="*/ 43994 h 46482"/>
                  <a:gd name="connsiteX4" fmla="*/ 445319 w 452396"/>
                  <a:gd name="connsiteY4" fmla="*/ 43994 h 46482"/>
                  <a:gd name="connsiteX5" fmla="*/ 433889 w 452396"/>
                  <a:gd name="connsiteY5" fmla="*/ 41899 h 46482"/>
                  <a:gd name="connsiteX6" fmla="*/ 23838 w 452396"/>
                  <a:gd name="connsiteY6" fmla="*/ 42757 h 46482"/>
                  <a:gd name="connsiteX7" fmla="*/ 11170 w 452396"/>
                  <a:gd name="connsiteY7" fmla="*/ 46090 h 46482"/>
                  <a:gd name="connsiteX8" fmla="*/ 407 w 452396"/>
                  <a:gd name="connsiteY8" fmla="*/ 46090 h 46482"/>
                  <a:gd name="connsiteX9" fmla="*/ 10884 w 452396"/>
                  <a:gd name="connsiteY9" fmla="*/ -296 h 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2396" h="46482">
                    <a:moveTo>
                      <a:pt x="10884" y="-392"/>
                    </a:moveTo>
                    <a:lnTo>
                      <a:pt x="438080" y="-392"/>
                    </a:lnTo>
                    <a:cubicBezTo>
                      <a:pt x="447605" y="-392"/>
                      <a:pt x="449225" y="5609"/>
                      <a:pt x="452273" y="9133"/>
                    </a:cubicBezTo>
                    <a:lnTo>
                      <a:pt x="452273" y="43994"/>
                    </a:lnTo>
                    <a:lnTo>
                      <a:pt x="445319" y="43994"/>
                    </a:lnTo>
                    <a:cubicBezTo>
                      <a:pt x="441985" y="44661"/>
                      <a:pt x="437223" y="41899"/>
                      <a:pt x="433889" y="41899"/>
                    </a:cubicBezTo>
                    <a:cubicBezTo>
                      <a:pt x="295110" y="41899"/>
                      <a:pt x="163189" y="41899"/>
                      <a:pt x="23838" y="42757"/>
                    </a:cubicBezTo>
                    <a:cubicBezTo>
                      <a:pt x="21743" y="42757"/>
                      <a:pt x="13456" y="46090"/>
                      <a:pt x="11170" y="46090"/>
                    </a:cubicBezTo>
                    <a:lnTo>
                      <a:pt x="407" y="46090"/>
                    </a:lnTo>
                    <a:cubicBezTo>
                      <a:pt x="407" y="39709"/>
                      <a:pt x="-3689" y="-296"/>
                      <a:pt x="10884" y="-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D4836B4-D84C-B4B8-F5DE-88BBE5D9442C}"/>
                  </a:ext>
                </a:extLst>
              </p:cNvPr>
              <p:cNvSpPr/>
              <p:nvPr/>
            </p:nvSpPr>
            <p:spPr>
              <a:xfrm>
                <a:off x="2700336" y="3215734"/>
                <a:ext cx="210502" cy="52387"/>
              </a:xfrm>
              <a:custGeom>
                <a:avLst/>
                <a:gdLst>
                  <a:gd name="connsiteX0" fmla="*/ -124 w 210502"/>
                  <a:gd name="connsiteY0" fmla="*/ -392 h 52387"/>
                  <a:gd name="connsiteX1" fmla="*/ 210379 w 210502"/>
                  <a:gd name="connsiteY1" fmla="*/ -392 h 52387"/>
                  <a:gd name="connsiteX2" fmla="*/ 210379 w 210502"/>
                  <a:gd name="connsiteY2" fmla="*/ 51996 h 52387"/>
                  <a:gd name="connsiteX3" fmla="*/ -124 w 210502"/>
                  <a:gd name="connsiteY3" fmla="*/ 51996 h 52387"/>
                  <a:gd name="connsiteX4" fmla="*/ -124 w 210502"/>
                  <a:gd name="connsiteY4" fmla="*/ -392 h 52387"/>
                  <a:gd name="connsiteX5" fmla="*/ 185042 w 210502"/>
                  <a:gd name="connsiteY5" fmla="*/ 5704 h 52387"/>
                  <a:gd name="connsiteX6" fmla="*/ 190853 w 210502"/>
                  <a:gd name="connsiteY6" fmla="*/ 5704 h 52387"/>
                  <a:gd name="connsiteX7" fmla="*/ 190853 w 210502"/>
                  <a:gd name="connsiteY7" fmla="*/ 45900 h 52387"/>
                  <a:gd name="connsiteX8" fmla="*/ 185042 w 210502"/>
                  <a:gd name="connsiteY8" fmla="*/ 45900 h 52387"/>
                  <a:gd name="connsiteX9" fmla="*/ 185042 w 210502"/>
                  <a:gd name="connsiteY9" fmla="*/ 5704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502" h="52387">
                    <a:moveTo>
                      <a:pt x="-124" y="-392"/>
                    </a:moveTo>
                    <a:lnTo>
                      <a:pt x="210379" y="-392"/>
                    </a:lnTo>
                    <a:lnTo>
                      <a:pt x="210379" y="51996"/>
                    </a:lnTo>
                    <a:lnTo>
                      <a:pt x="-124" y="51996"/>
                    </a:lnTo>
                    <a:lnTo>
                      <a:pt x="-124" y="-392"/>
                    </a:lnTo>
                    <a:close/>
                    <a:moveTo>
                      <a:pt x="185042" y="5704"/>
                    </a:moveTo>
                    <a:lnTo>
                      <a:pt x="190853" y="5704"/>
                    </a:lnTo>
                    <a:lnTo>
                      <a:pt x="190853" y="45900"/>
                    </a:lnTo>
                    <a:lnTo>
                      <a:pt x="185042" y="45900"/>
                    </a:lnTo>
                    <a:lnTo>
                      <a:pt x="185042" y="57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BFEEBE49-1C45-A939-B651-CFA63EA8F676}"/>
                  </a:ext>
                </a:extLst>
              </p:cNvPr>
              <p:cNvSpPr/>
              <p:nvPr/>
            </p:nvSpPr>
            <p:spPr>
              <a:xfrm>
                <a:off x="2700336" y="3154298"/>
                <a:ext cx="210502" cy="52292"/>
              </a:xfrm>
              <a:custGeom>
                <a:avLst/>
                <a:gdLst>
                  <a:gd name="connsiteX0" fmla="*/ -124 w 210502"/>
                  <a:gd name="connsiteY0" fmla="*/ -392 h 52292"/>
                  <a:gd name="connsiteX1" fmla="*/ 210379 w 210502"/>
                  <a:gd name="connsiteY1" fmla="*/ -392 h 52292"/>
                  <a:gd name="connsiteX2" fmla="*/ 210379 w 210502"/>
                  <a:gd name="connsiteY2" fmla="*/ 51900 h 52292"/>
                  <a:gd name="connsiteX3" fmla="*/ -124 w 210502"/>
                  <a:gd name="connsiteY3" fmla="*/ 51900 h 52292"/>
                  <a:gd name="connsiteX4" fmla="*/ -124 w 210502"/>
                  <a:gd name="connsiteY4" fmla="*/ -392 h 52292"/>
                  <a:gd name="connsiteX5" fmla="*/ 185042 w 210502"/>
                  <a:gd name="connsiteY5" fmla="*/ 5609 h 52292"/>
                  <a:gd name="connsiteX6" fmla="*/ 190853 w 210502"/>
                  <a:gd name="connsiteY6" fmla="*/ 5609 h 52292"/>
                  <a:gd name="connsiteX7" fmla="*/ 190853 w 210502"/>
                  <a:gd name="connsiteY7" fmla="*/ 45804 h 52292"/>
                  <a:gd name="connsiteX8" fmla="*/ 185042 w 210502"/>
                  <a:gd name="connsiteY8" fmla="*/ 45804 h 52292"/>
                  <a:gd name="connsiteX9" fmla="*/ 185042 w 210502"/>
                  <a:gd name="connsiteY9" fmla="*/ 5609 h 5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502" h="52292">
                    <a:moveTo>
                      <a:pt x="-124" y="-392"/>
                    </a:moveTo>
                    <a:lnTo>
                      <a:pt x="210379" y="-392"/>
                    </a:lnTo>
                    <a:lnTo>
                      <a:pt x="210379" y="51900"/>
                    </a:lnTo>
                    <a:lnTo>
                      <a:pt x="-124" y="51900"/>
                    </a:lnTo>
                    <a:lnTo>
                      <a:pt x="-124" y="-392"/>
                    </a:lnTo>
                    <a:close/>
                    <a:moveTo>
                      <a:pt x="185042" y="5609"/>
                    </a:moveTo>
                    <a:lnTo>
                      <a:pt x="190853" y="5609"/>
                    </a:lnTo>
                    <a:lnTo>
                      <a:pt x="190853" y="45804"/>
                    </a:lnTo>
                    <a:lnTo>
                      <a:pt x="185042" y="45804"/>
                    </a:lnTo>
                    <a:lnTo>
                      <a:pt x="185042" y="560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EB959DE-BC0D-F920-A1E9-809F67440A22}"/>
                  </a:ext>
                </a:extLst>
              </p:cNvPr>
              <p:cNvSpPr/>
              <p:nvPr/>
            </p:nvSpPr>
            <p:spPr>
              <a:xfrm>
                <a:off x="2700336" y="3093148"/>
                <a:ext cx="210502" cy="52292"/>
              </a:xfrm>
              <a:custGeom>
                <a:avLst/>
                <a:gdLst>
                  <a:gd name="connsiteX0" fmla="*/ -124 w 210502"/>
                  <a:gd name="connsiteY0" fmla="*/ -392 h 52292"/>
                  <a:gd name="connsiteX1" fmla="*/ 210379 w 210502"/>
                  <a:gd name="connsiteY1" fmla="*/ -392 h 52292"/>
                  <a:gd name="connsiteX2" fmla="*/ 210379 w 210502"/>
                  <a:gd name="connsiteY2" fmla="*/ 51900 h 52292"/>
                  <a:gd name="connsiteX3" fmla="*/ -124 w 210502"/>
                  <a:gd name="connsiteY3" fmla="*/ 51900 h 52292"/>
                  <a:gd name="connsiteX4" fmla="*/ -124 w 210502"/>
                  <a:gd name="connsiteY4" fmla="*/ -392 h 52292"/>
                  <a:gd name="connsiteX5" fmla="*/ 185042 w 210502"/>
                  <a:gd name="connsiteY5" fmla="*/ 5514 h 52292"/>
                  <a:gd name="connsiteX6" fmla="*/ 190853 w 210502"/>
                  <a:gd name="connsiteY6" fmla="*/ 5514 h 52292"/>
                  <a:gd name="connsiteX7" fmla="*/ 190853 w 210502"/>
                  <a:gd name="connsiteY7" fmla="*/ 45805 h 52292"/>
                  <a:gd name="connsiteX8" fmla="*/ 185042 w 210502"/>
                  <a:gd name="connsiteY8" fmla="*/ 45805 h 52292"/>
                  <a:gd name="connsiteX9" fmla="*/ 185042 w 210502"/>
                  <a:gd name="connsiteY9" fmla="*/ 5514 h 5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502" h="52292">
                    <a:moveTo>
                      <a:pt x="-124" y="-392"/>
                    </a:moveTo>
                    <a:lnTo>
                      <a:pt x="210379" y="-392"/>
                    </a:lnTo>
                    <a:lnTo>
                      <a:pt x="210379" y="51900"/>
                    </a:lnTo>
                    <a:lnTo>
                      <a:pt x="-124" y="51900"/>
                    </a:lnTo>
                    <a:lnTo>
                      <a:pt x="-124" y="-392"/>
                    </a:lnTo>
                    <a:close/>
                    <a:moveTo>
                      <a:pt x="185042" y="5514"/>
                    </a:moveTo>
                    <a:lnTo>
                      <a:pt x="190853" y="5514"/>
                    </a:lnTo>
                    <a:lnTo>
                      <a:pt x="190853" y="45805"/>
                    </a:lnTo>
                    <a:lnTo>
                      <a:pt x="185042" y="45805"/>
                    </a:lnTo>
                    <a:lnTo>
                      <a:pt x="185042" y="55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1353C192-128B-5E31-D30A-5955CA4AC501}"/>
                  </a:ext>
                </a:extLst>
              </p:cNvPr>
              <p:cNvSpPr/>
              <p:nvPr/>
            </p:nvSpPr>
            <p:spPr>
              <a:xfrm>
                <a:off x="2925031" y="2967142"/>
                <a:ext cx="62293" cy="299741"/>
              </a:xfrm>
              <a:custGeom>
                <a:avLst/>
                <a:gdLst>
                  <a:gd name="connsiteX0" fmla="*/ 62170 w 62293"/>
                  <a:gd name="connsiteY0" fmla="*/ 9980 h 299741"/>
                  <a:gd name="connsiteX1" fmla="*/ 62170 w 62293"/>
                  <a:gd name="connsiteY1" fmla="*/ 299350 h 299741"/>
                  <a:gd name="connsiteX2" fmla="*/ -124 w 62293"/>
                  <a:gd name="connsiteY2" fmla="*/ 299350 h 299741"/>
                  <a:gd name="connsiteX3" fmla="*/ -124 w 62293"/>
                  <a:gd name="connsiteY3" fmla="*/ 11314 h 299741"/>
                  <a:gd name="connsiteX4" fmla="*/ 62170 w 62293"/>
                  <a:gd name="connsiteY4" fmla="*/ 9885 h 29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93" h="299741">
                    <a:moveTo>
                      <a:pt x="62170" y="9980"/>
                    </a:moveTo>
                    <a:lnTo>
                      <a:pt x="62170" y="299350"/>
                    </a:lnTo>
                    <a:lnTo>
                      <a:pt x="-124" y="299350"/>
                    </a:lnTo>
                    <a:lnTo>
                      <a:pt x="-124" y="11314"/>
                    </a:lnTo>
                    <a:cubicBezTo>
                      <a:pt x="-124" y="-2497"/>
                      <a:pt x="56455" y="-5450"/>
                      <a:pt x="62170" y="98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DE1435C5-009D-85C4-C148-ECA04266E931}"/>
                  </a:ext>
                </a:extLst>
              </p:cNvPr>
              <p:cNvSpPr/>
              <p:nvPr/>
            </p:nvSpPr>
            <p:spPr>
              <a:xfrm>
                <a:off x="2996469" y="2987257"/>
                <a:ext cx="52006" cy="279626"/>
              </a:xfrm>
              <a:custGeom>
                <a:avLst/>
                <a:gdLst>
                  <a:gd name="connsiteX0" fmla="*/ 51883 w 52006"/>
                  <a:gd name="connsiteY0" fmla="*/ 8439 h 279626"/>
                  <a:gd name="connsiteX1" fmla="*/ 51883 w 52006"/>
                  <a:gd name="connsiteY1" fmla="*/ 279235 h 279626"/>
                  <a:gd name="connsiteX2" fmla="*/ -124 w 52006"/>
                  <a:gd name="connsiteY2" fmla="*/ 279235 h 279626"/>
                  <a:gd name="connsiteX3" fmla="*/ -124 w 52006"/>
                  <a:gd name="connsiteY3" fmla="*/ 10249 h 279626"/>
                  <a:gd name="connsiteX4" fmla="*/ 51883 w 52006"/>
                  <a:gd name="connsiteY4" fmla="*/ 8820 h 2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06" h="279626">
                    <a:moveTo>
                      <a:pt x="51883" y="8439"/>
                    </a:moveTo>
                    <a:lnTo>
                      <a:pt x="51883" y="279235"/>
                    </a:lnTo>
                    <a:lnTo>
                      <a:pt x="-124" y="279235"/>
                    </a:lnTo>
                    <a:lnTo>
                      <a:pt x="-124" y="10249"/>
                    </a:lnTo>
                    <a:cubicBezTo>
                      <a:pt x="-124" y="-2134"/>
                      <a:pt x="47501" y="-5086"/>
                      <a:pt x="51883" y="88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75A66DE0-FE7D-2489-0BBD-5B83F157111A}"/>
                  </a:ext>
                </a:extLst>
              </p:cNvPr>
              <p:cNvSpPr/>
              <p:nvPr/>
            </p:nvSpPr>
            <p:spPr>
              <a:xfrm>
                <a:off x="3043763" y="3035735"/>
                <a:ext cx="190544" cy="253817"/>
              </a:xfrm>
              <a:custGeom>
                <a:avLst/>
                <a:gdLst>
                  <a:gd name="connsiteX0" fmla="*/ 47546 w 190544"/>
                  <a:gd name="connsiteY0" fmla="*/ 1299 h 253817"/>
                  <a:gd name="connsiteX1" fmla="*/ 190421 w 190544"/>
                  <a:gd name="connsiteY1" fmla="*/ 222660 h 253817"/>
                  <a:gd name="connsiteX2" fmla="*/ 142796 w 190544"/>
                  <a:gd name="connsiteY2" fmla="*/ 253426 h 253817"/>
                  <a:gd name="connsiteX3" fmla="*/ 588 w 190544"/>
                  <a:gd name="connsiteY3" fmla="*/ 32160 h 253817"/>
                  <a:gd name="connsiteX4" fmla="*/ 47546 w 190544"/>
                  <a:gd name="connsiteY4" fmla="*/ 1299 h 25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44" h="253817">
                    <a:moveTo>
                      <a:pt x="47546" y="1299"/>
                    </a:moveTo>
                    <a:lnTo>
                      <a:pt x="190421" y="222660"/>
                    </a:lnTo>
                    <a:lnTo>
                      <a:pt x="142796" y="253426"/>
                    </a:lnTo>
                    <a:cubicBezTo>
                      <a:pt x="95171" y="179702"/>
                      <a:pt x="47546" y="105884"/>
                      <a:pt x="588" y="32160"/>
                    </a:cubicBezTo>
                    <a:cubicBezTo>
                      <a:pt x="-6080" y="22635"/>
                      <a:pt x="36020" y="-7845"/>
                      <a:pt x="47546" y="12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1DE62C39-B230-1325-1EEA-8ABC6B948027}"/>
                  </a:ext>
                </a:extLst>
              </p:cNvPr>
              <p:cNvSpPr/>
              <p:nvPr/>
            </p:nvSpPr>
            <p:spPr>
              <a:xfrm>
                <a:off x="2471070" y="3858481"/>
                <a:ext cx="903255" cy="33908"/>
              </a:xfrm>
              <a:custGeom>
                <a:avLst/>
                <a:gdLst>
                  <a:gd name="connsiteX0" fmla="*/ -124 w 903255"/>
                  <a:gd name="connsiteY0" fmla="*/ -392 h 33908"/>
                  <a:gd name="connsiteX1" fmla="*/ 903132 w 903255"/>
                  <a:gd name="connsiteY1" fmla="*/ -392 h 33908"/>
                  <a:gd name="connsiteX2" fmla="*/ 884653 w 903255"/>
                  <a:gd name="connsiteY2" fmla="*/ 25040 h 33908"/>
                  <a:gd name="connsiteX3" fmla="*/ 882653 w 903255"/>
                  <a:gd name="connsiteY3" fmla="*/ 27422 h 33908"/>
                  <a:gd name="connsiteX4" fmla="*/ 878462 w 903255"/>
                  <a:gd name="connsiteY4" fmla="*/ 33517 h 33908"/>
                  <a:gd name="connsiteX5" fmla="*/ 24832 w 903255"/>
                  <a:gd name="connsiteY5" fmla="*/ 33517 h 33908"/>
                  <a:gd name="connsiteX6" fmla="*/ 21403 w 903255"/>
                  <a:gd name="connsiteY6" fmla="*/ 29707 h 33908"/>
                  <a:gd name="connsiteX7" fmla="*/ 17402 w 903255"/>
                  <a:gd name="connsiteY7" fmla="*/ 24278 h 33908"/>
                  <a:gd name="connsiteX8" fmla="*/ 11973 w 903255"/>
                  <a:gd name="connsiteY8" fmla="*/ 17229 h 33908"/>
                  <a:gd name="connsiteX9" fmla="*/ -124 w 903255"/>
                  <a:gd name="connsiteY9" fmla="*/ -392 h 3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255" h="33908">
                    <a:moveTo>
                      <a:pt x="-124" y="-392"/>
                    </a:moveTo>
                    <a:lnTo>
                      <a:pt x="903132" y="-392"/>
                    </a:lnTo>
                    <a:cubicBezTo>
                      <a:pt x="896724" y="7902"/>
                      <a:pt x="890561" y="16383"/>
                      <a:pt x="884653" y="25040"/>
                    </a:cubicBezTo>
                    <a:cubicBezTo>
                      <a:pt x="884653" y="26183"/>
                      <a:pt x="883510" y="27326"/>
                      <a:pt x="882653" y="27422"/>
                    </a:cubicBezTo>
                    <a:cubicBezTo>
                      <a:pt x="881510" y="30374"/>
                      <a:pt x="879891" y="31231"/>
                      <a:pt x="878462" y="33517"/>
                    </a:cubicBezTo>
                    <a:lnTo>
                      <a:pt x="24832" y="33517"/>
                    </a:lnTo>
                    <a:cubicBezTo>
                      <a:pt x="24019" y="31985"/>
                      <a:pt x="22841" y="30677"/>
                      <a:pt x="21403" y="29707"/>
                    </a:cubicBezTo>
                    <a:cubicBezTo>
                      <a:pt x="20560" y="27582"/>
                      <a:pt x="19182" y="25712"/>
                      <a:pt x="17402" y="24278"/>
                    </a:cubicBezTo>
                    <a:cubicBezTo>
                      <a:pt x="16207" y="21513"/>
                      <a:pt x="14341" y="19090"/>
                      <a:pt x="11973" y="17229"/>
                    </a:cubicBezTo>
                    <a:cubicBezTo>
                      <a:pt x="8068" y="11229"/>
                      <a:pt x="3972" y="5704"/>
                      <a:pt x="-124" y="-3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7CFC9DBA-38D1-0EE7-93ED-4B61C2A9730D}"/>
                  </a:ext>
                </a:extLst>
              </p:cNvPr>
              <p:cNvSpPr/>
              <p:nvPr/>
            </p:nvSpPr>
            <p:spPr>
              <a:xfrm>
                <a:off x="2646616" y="3019885"/>
                <a:ext cx="266705" cy="73166"/>
              </a:xfrm>
              <a:custGeom>
                <a:avLst/>
                <a:gdLst>
                  <a:gd name="connsiteX0" fmla="*/ 233429 w 266705"/>
                  <a:gd name="connsiteY0" fmla="*/ 66488 h 73166"/>
                  <a:gd name="connsiteX1" fmla="*/ 171136 w 266705"/>
                  <a:gd name="connsiteY1" fmla="*/ 66488 h 73166"/>
                  <a:gd name="connsiteX2" fmla="*/ 113033 w 266705"/>
                  <a:gd name="connsiteY2" fmla="*/ 66488 h 73166"/>
                  <a:gd name="connsiteX3" fmla="*/ 103508 w 266705"/>
                  <a:gd name="connsiteY3" fmla="*/ 55916 h 73166"/>
                  <a:gd name="connsiteX4" fmla="*/ 103508 w 266705"/>
                  <a:gd name="connsiteY4" fmla="*/ 55249 h 73166"/>
                  <a:gd name="connsiteX5" fmla="*/ 189709 w 266705"/>
                  <a:gd name="connsiteY5" fmla="*/ 46581 h 73166"/>
                  <a:gd name="connsiteX6" fmla="*/ 33785 w 266705"/>
                  <a:gd name="connsiteY6" fmla="*/ 66679 h 73166"/>
                  <a:gd name="connsiteX7" fmla="*/ -124 w 266705"/>
                  <a:gd name="connsiteY7" fmla="*/ 72775 h 73166"/>
                  <a:gd name="connsiteX8" fmla="*/ 13878 w 266705"/>
                  <a:gd name="connsiteY8" fmla="*/ 36009 h 73166"/>
                  <a:gd name="connsiteX9" fmla="*/ 201330 w 266705"/>
                  <a:gd name="connsiteY9" fmla="*/ 17435 h 73166"/>
                  <a:gd name="connsiteX10" fmla="*/ 259909 w 266705"/>
                  <a:gd name="connsiteY10" fmla="*/ 52773 h 73166"/>
                  <a:gd name="connsiteX11" fmla="*/ 233334 w 266705"/>
                  <a:gd name="connsiteY11" fmla="*/ 66679 h 73166"/>
                  <a:gd name="connsiteX12" fmla="*/ 219999 w 266705"/>
                  <a:gd name="connsiteY12" fmla="*/ 52487 h 73166"/>
                  <a:gd name="connsiteX13" fmla="*/ 230286 w 266705"/>
                  <a:gd name="connsiteY13" fmla="*/ 40390 h 73166"/>
                  <a:gd name="connsiteX14" fmla="*/ 235048 w 266705"/>
                  <a:gd name="connsiteY14" fmla="*/ 40390 h 73166"/>
                  <a:gd name="connsiteX15" fmla="*/ 228190 w 266705"/>
                  <a:gd name="connsiteY15" fmla="*/ 18863 h 73166"/>
                  <a:gd name="connsiteX16" fmla="*/ 235239 w 266705"/>
                  <a:gd name="connsiteY16" fmla="*/ 48010 h 73166"/>
                  <a:gd name="connsiteX17" fmla="*/ 219999 w 266705"/>
                  <a:gd name="connsiteY17" fmla="*/ 52582 h 7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6705" h="73166">
                    <a:moveTo>
                      <a:pt x="233429" y="66488"/>
                    </a:moveTo>
                    <a:lnTo>
                      <a:pt x="171136" y="66488"/>
                    </a:lnTo>
                    <a:lnTo>
                      <a:pt x="113033" y="66488"/>
                    </a:lnTo>
                    <a:cubicBezTo>
                      <a:pt x="108175" y="62012"/>
                      <a:pt x="105413" y="60393"/>
                      <a:pt x="103508" y="55916"/>
                    </a:cubicBezTo>
                    <a:cubicBezTo>
                      <a:pt x="103508" y="54487"/>
                      <a:pt x="102937" y="55916"/>
                      <a:pt x="103508" y="55249"/>
                    </a:cubicBezTo>
                    <a:cubicBezTo>
                      <a:pt x="184090" y="48201"/>
                      <a:pt x="190186" y="48105"/>
                      <a:pt x="189709" y="46581"/>
                    </a:cubicBezTo>
                    <a:cubicBezTo>
                      <a:pt x="136950" y="43866"/>
                      <a:pt x="84132" y="50675"/>
                      <a:pt x="33785" y="66679"/>
                    </a:cubicBezTo>
                    <a:cubicBezTo>
                      <a:pt x="22810" y="70236"/>
                      <a:pt x="11403" y="72287"/>
                      <a:pt x="-124" y="72775"/>
                    </a:cubicBezTo>
                    <a:cubicBezTo>
                      <a:pt x="4924" y="57440"/>
                      <a:pt x="12354" y="54487"/>
                      <a:pt x="13878" y="36009"/>
                    </a:cubicBezTo>
                    <a:cubicBezTo>
                      <a:pt x="76076" y="23531"/>
                      <a:pt x="135798" y="12863"/>
                      <a:pt x="201330" y="17435"/>
                    </a:cubicBezTo>
                    <a:cubicBezTo>
                      <a:pt x="224095" y="-19427"/>
                      <a:pt x="287055" y="5052"/>
                      <a:pt x="259909" y="52773"/>
                    </a:cubicBezTo>
                    <a:cubicBezTo>
                      <a:pt x="250955" y="63441"/>
                      <a:pt x="246288" y="63536"/>
                      <a:pt x="233334" y="66679"/>
                    </a:cubicBezTo>
                    <a:close/>
                    <a:moveTo>
                      <a:pt x="219999" y="52487"/>
                    </a:moveTo>
                    <a:cubicBezTo>
                      <a:pt x="221999" y="47915"/>
                      <a:pt x="227619" y="44962"/>
                      <a:pt x="230286" y="40390"/>
                    </a:cubicBezTo>
                    <a:lnTo>
                      <a:pt x="235048" y="40390"/>
                    </a:lnTo>
                    <a:cubicBezTo>
                      <a:pt x="234468" y="32779"/>
                      <a:pt x="232120" y="25408"/>
                      <a:pt x="228190" y="18863"/>
                    </a:cubicBezTo>
                    <a:cubicBezTo>
                      <a:pt x="253813" y="23435"/>
                      <a:pt x="249145" y="38771"/>
                      <a:pt x="235239" y="48010"/>
                    </a:cubicBezTo>
                    <a:cubicBezTo>
                      <a:pt x="230387" y="50211"/>
                      <a:pt x="225261" y="51749"/>
                      <a:pt x="219999" y="525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0D20932A-363D-1350-2CF7-F58B38406961}"/>
                  </a:ext>
                </a:extLst>
              </p:cNvPr>
              <p:cNvSpPr/>
              <p:nvPr/>
            </p:nvSpPr>
            <p:spPr>
              <a:xfrm>
                <a:off x="2547746" y="3306317"/>
                <a:ext cx="186195" cy="465677"/>
              </a:xfrm>
              <a:custGeom>
                <a:avLst/>
                <a:gdLst>
                  <a:gd name="connsiteX0" fmla="*/ -29 w 186195"/>
                  <a:gd name="connsiteY0" fmla="*/ 454332 h 465677"/>
                  <a:gd name="connsiteX1" fmla="*/ 166849 w 186195"/>
                  <a:gd name="connsiteY1" fmla="*/ -392 h 465677"/>
                  <a:gd name="connsiteX2" fmla="*/ 185899 w 186195"/>
                  <a:gd name="connsiteY2" fmla="*/ 9133 h 465677"/>
                  <a:gd name="connsiteX3" fmla="*/ 182470 w 186195"/>
                  <a:gd name="connsiteY3" fmla="*/ 23230 h 465677"/>
                  <a:gd name="connsiteX4" fmla="*/ 125320 w 186195"/>
                  <a:gd name="connsiteY4" fmla="*/ 183345 h 465677"/>
                  <a:gd name="connsiteX5" fmla="*/ 25213 w 186195"/>
                  <a:gd name="connsiteY5" fmla="*/ 465286 h 465677"/>
                  <a:gd name="connsiteX6" fmla="*/ -124 w 186195"/>
                  <a:gd name="connsiteY6" fmla="*/ 454618 h 46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195" h="465677">
                    <a:moveTo>
                      <a:pt x="-29" y="454332"/>
                    </a:moveTo>
                    <a:cubicBezTo>
                      <a:pt x="10258" y="427947"/>
                      <a:pt x="167802" y="-487"/>
                      <a:pt x="166849" y="-392"/>
                    </a:cubicBezTo>
                    <a:lnTo>
                      <a:pt x="185899" y="9133"/>
                    </a:lnTo>
                    <a:cubicBezTo>
                      <a:pt x="185899" y="9133"/>
                      <a:pt x="187233" y="7895"/>
                      <a:pt x="182470" y="23230"/>
                    </a:cubicBezTo>
                    <a:cubicBezTo>
                      <a:pt x="177708" y="38565"/>
                      <a:pt x="125320" y="183345"/>
                      <a:pt x="125320" y="183345"/>
                    </a:cubicBezTo>
                    <a:lnTo>
                      <a:pt x="25213" y="465286"/>
                    </a:lnTo>
                    <a:lnTo>
                      <a:pt x="-124" y="4546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C25FBFDC-471B-B423-562D-D047370218B2}"/>
                  </a:ext>
                </a:extLst>
              </p:cNvPr>
              <p:cNvSpPr/>
              <p:nvPr/>
            </p:nvSpPr>
            <p:spPr>
              <a:xfrm>
                <a:off x="2462929" y="3736180"/>
                <a:ext cx="166023" cy="121633"/>
              </a:xfrm>
              <a:custGeom>
                <a:avLst/>
                <a:gdLst>
                  <a:gd name="connsiteX0" fmla="*/ 113649 w 166023"/>
                  <a:gd name="connsiteY0" fmla="*/ 26850 h 121633"/>
                  <a:gd name="connsiteX1" fmla="*/ 153274 w 166023"/>
                  <a:gd name="connsiteY1" fmla="*/ 42852 h 121633"/>
                  <a:gd name="connsiteX2" fmla="*/ 153274 w 166023"/>
                  <a:gd name="connsiteY2" fmla="*/ 48090 h 121633"/>
                  <a:gd name="connsiteX3" fmla="*/ 157369 w 166023"/>
                  <a:gd name="connsiteY3" fmla="*/ 54472 h 121633"/>
                  <a:gd name="connsiteX4" fmla="*/ 165751 w 166023"/>
                  <a:gd name="connsiteY4" fmla="*/ 61235 h 121633"/>
                  <a:gd name="connsiteX5" fmla="*/ 142986 w 166023"/>
                  <a:gd name="connsiteY5" fmla="*/ 116861 h 121633"/>
                  <a:gd name="connsiteX6" fmla="*/ 131652 w 166023"/>
                  <a:gd name="connsiteY6" fmla="*/ 116003 h 121633"/>
                  <a:gd name="connsiteX7" fmla="*/ 125746 w 166023"/>
                  <a:gd name="connsiteY7" fmla="*/ 118385 h 121633"/>
                  <a:gd name="connsiteX8" fmla="*/ 121460 w 166023"/>
                  <a:gd name="connsiteY8" fmla="*/ 121242 h 121633"/>
                  <a:gd name="connsiteX9" fmla="*/ 12875 w 166023"/>
                  <a:gd name="connsiteY9" fmla="*/ 78094 h 121633"/>
                  <a:gd name="connsiteX10" fmla="*/ 12875 w 166023"/>
                  <a:gd name="connsiteY10" fmla="*/ 72951 h 121633"/>
                  <a:gd name="connsiteX11" fmla="*/ 10970 w 166023"/>
                  <a:gd name="connsiteY11" fmla="*/ 67617 h 121633"/>
                  <a:gd name="connsiteX12" fmla="*/ 207 w 166023"/>
                  <a:gd name="connsiteY12" fmla="*/ 60378 h 121633"/>
                  <a:gd name="connsiteX13" fmla="*/ 22400 w 166023"/>
                  <a:gd name="connsiteY13" fmla="*/ 4847 h 121633"/>
                  <a:gd name="connsiteX14" fmla="*/ 33640 w 166023"/>
                  <a:gd name="connsiteY14" fmla="*/ 4847 h 121633"/>
                  <a:gd name="connsiteX15" fmla="*/ 39926 w 166023"/>
                  <a:gd name="connsiteY15" fmla="*/ 4085 h 121633"/>
                  <a:gd name="connsiteX16" fmla="*/ 44403 w 166023"/>
                  <a:gd name="connsiteY16" fmla="*/ -392 h 121633"/>
                  <a:gd name="connsiteX17" fmla="*/ 88313 w 166023"/>
                  <a:gd name="connsiteY17" fmla="*/ 17229 h 121633"/>
                  <a:gd name="connsiteX18" fmla="*/ 113459 w 166023"/>
                  <a:gd name="connsiteY18" fmla="*/ 26754 h 12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6023" h="121633">
                    <a:moveTo>
                      <a:pt x="113649" y="26850"/>
                    </a:moveTo>
                    <a:cubicBezTo>
                      <a:pt x="128318" y="32946"/>
                      <a:pt x="142224" y="38947"/>
                      <a:pt x="153274" y="42852"/>
                    </a:cubicBezTo>
                    <a:cubicBezTo>
                      <a:pt x="153274" y="45043"/>
                      <a:pt x="153274" y="45900"/>
                      <a:pt x="153274" y="48090"/>
                    </a:cubicBezTo>
                    <a:cubicBezTo>
                      <a:pt x="153274" y="50281"/>
                      <a:pt x="155083" y="53615"/>
                      <a:pt x="157369" y="54472"/>
                    </a:cubicBezTo>
                    <a:cubicBezTo>
                      <a:pt x="161179" y="57425"/>
                      <a:pt x="166894" y="58473"/>
                      <a:pt x="165751" y="61235"/>
                    </a:cubicBezTo>
                    <a:cubicBezTo>
                      <a:pt x="158131" y="79713"/>
                      <a:pt x="150797" y="98287"/>
                      <a:pt x="142986" y="116861"/>
                    </a:cubicBezTo>
                    <a:cubicBezTo>
                      <a:pt x="142034" y="120481"/>
                      <a:pt x="136605" y="116861"/>
                      <a:pt x="131652" y="116003"/>
                    </a:cubicBezTo>
                    <a:cubicBezTo>
                      <a:pt x="129443" y="115969"/>
                      <a:pt x="127313" y="116827"/>
                      <a:pt x="125746" y="118385"/>
                    </a:cubicBezTo>
                    <a:cubicBezTo>
                      <a:pt x="124035" y="118825"/>
                      <a:pt x="122525" y="119832"/>
                      <a:pt x="121460" y="121242"/>
                    </a:cubicBezTo>
                    <a:cubicBezTo>
                      <a:pt x="92885" y="109527"/>
                      <a:pt x="41926" y="88571"/>
                      <a:pt x="12875" y="78094"/>
                    </a:cubicBezTo>
                    <a:cubicBezTo>
                      <a:pt x="12875" y="75904"/>
                      <a:pt x="12875" y="74951"/>
                      <a:pt x="12875" y="72951"/>
                    </a:cubicBezTo>
                    <a:cubicBezTo>
                      <a:pt x="12018" y="72951"/>
                      <a:pt x="11923" y="69617"/>
                      <a:pt x="10970" y="67617"/>
                    </a:cubicBezTo>
                    <a:cubicBezTo>
                      <a:pt x="6493" y="63616"/>
                      <a:pt x="-1889" y="64283"/>
                      <a:pt x="207" y="60378"/>
                    </a:cubicBezTo>
                    <a:cubicBezTo>
                      <a:pt x="7446" y="41899"/>
                      <a:pt x="15066" y="23325"/>
                      <a:pt x="22400" y="4847"/>
                    </a:cubicBezTo>
                    <a:cubicBezTo>
                      <a:pt x="23448" y="1989"/>
                      <a:pt x="28686" y="4847"/>
                      <a:pt x="33640" y="4847"/>
                    </a:cubicBezTo>
                    <a:cubicBezTo>
                      <a:pt x="35750" y="4740"/>
                      <a:pt x="37851" y="4485"/>
                      <a:pt x="39926" y="4085"/>
                    </a:cubicBezTo>
                    <a:cubicBezTo>
                      <a:pt x="41355" y="1989"/>
                      <a:pt x="43355" y="1037"/>
                      <a:pt x="44403" y="-392"/>
                    </a:cubicBezTo>
                    <a:cubicBezTo>
                      <a:pt x="56214" y="4942"/>
                      <a:pt x="71930" y="11038"/>
                      <a:pt x="88313" y="17229"/>
                    </a:cubicBezTo>
                    <a:lnTo>
                      <a:pt x="113459" y="2675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51150A74-AC7D-3494-A919-970E8D8DD936}"/>
                  </a:ext>
                </a:extLst>
              </p:cNvPr>
              <p:cNvSpPr/>
              <p:nvPr/>
            </p:nvSpPr>
            <p:spPr>
              <a:xfrm>
                <a:off x="2643948" y="3707796"/>
                <a:ext cx="577500" cy="135349"/>
              </a:xfrm>
              <a:custGeom>
                <a:avLst/>
                <a:gdLst>
                  <a:gd name="connsiteX0" fmla="*/ -124 w 577500"/>
                  <a:gd name="connsiteY0" fmla="*/ -392 h 135349"/>
                  <a:gd name="connsiteX1" fmla="*/ 577377 w 577500"/>
                  <a:gd name="connsiteY1" fmla="*/ -392 h 135349"/>
                  <a:gd name="connsiteX2" fmla="*/ 577377 w 577500"/>
                  <a:gd name="connsiteY2" fmla="*/ 134958 h 135349"/>
                  <a:gd name="connsiteX3" fmla="*/ -124 w 577500"/>
                  <a:gd name="connsiteY3" fmla="*/ 134958 h 135349"/>
                  <a:gd name="connsiteX4" fmla="*/ -124 w 577500"/>
                  <a:gd name="connsiteY4" fmla="*/ -392 h 135349"/>
                  <a:gd name="connsiteX5" fmla="*/ 164468 w 577500"/>
                  <a:gd name="connsiteY5" fmla="*/ 20373 h 135349"/>
                  <a:gd name="connsiteX6" fmla="*/ 144275 w 577500"/>
                  <a:gd name="connsiteY6" fmla="*/ 20373 h 135349"/>
                  <a:gd name="connsiteX7" fmla="*/ 115700 w 577500"/>
                  <a:gd name="connsiteY7" fmla="*/ 40470 h 135349"/>
                  <a:gd name="connsiteX8" fmla="*/ 115700 w 577500"/>
                  <a:gd name="connsiteY8" fmla="*/ 59044 h 135349"/>
                  <a:gd name="connsiteX9" fmla="*/ 137322 w 577500"/>
                  <a:gd name="connsiteY9" fmla="*/ 59044 h 135349"/>
                  <a:gd name="connsiteX10" fmla="*/ 137322 w 577500"/>
                  <a:gd name="connsiteY10" fmla="*/ 113432 h 135349"/>
                  <a:gd name="connsiteX11" fmla="*/ 164278 w 577500"/>
                  <a:gd name="connsiteY11" fmla="*/ 113432 h 135349"/>
                  <a:gd name="connsiteX12" fmla="*/ 164278 w 577500"/>
                  <a:gd name="connsiteY12" fmla="*/ 20373 h 135349"/>
                  <a:gd name="connsiteX13" fmla="*/ 246002 w 577500"/>
                  <a:gd name="connsiteY13" fmla="*/ 95144 h 135349"/>
                  <a:gd name="connsiteX14" fmla="*/ 230000 w 577500"/>
                  <a:gd name="connsiteY14" fmla="*/ 84952 h 135349"/>
                  <a:gd name="connsiteX15" fmla="*/ 242954 w 577500"/>
                  <a:gd name="connsiteY15" fmla="*/ 73427 h 135349"/>
                  <a:gd name="connsiteX16" fmla="*/ 255075 w 577500"/>
                  <a:gd name="connsiteY16" fmla="*/ 82411 h 135349"/>
                  <a:gd name="connsiteX17" fmla="*/ 255146 w 577500"/>
                  <a:gd name="connsiteY17" fmla="*/ 84952 h 135349"/>
                  <a:gd name="connsiteX18" fmla="*/ 245621 w 577500"/>
                  <a:gd name="connsiteY18" fmla="*/ 95144 h 135349"/>
                  <a:gd name="connsiteX19" fmla="*/ 242192 w 577500"/>
                  <a:gd name="connsiteY19" fmla="*/ 58187 h 135349"/>
                  <a:gd name="connsiteX20" fmla="*/ 230667 w 577500"/>
                  <a:gd name="connsiteY20" fmla="*/ 48662 h 135349"/>
                  <a:gd name="connsiteX21" fmla="*/ 242954 w 577500"/>
                  <a:gd name="connsiteY21" fmla="*/ 38565 h 135349"/>
                  <a:gd name="connsiteX22" fmla="*/ 253902 w 577500"/>
                  <a:gd name="connsiteY22" fmla="*/ 46414 h 135349"/>
                  <a:gd name="connsiteX23" fmla="*/ 254003 w 577500"/>
                  <a:gd name="connsiteY23" fmla="*/ 48662 h 135349"/>
                  <a:gd name="connsiteX24" fmla="*/ 242192 w 577500"/>
                  <a:gd name="connsiteY24" fmla="*/ 58187 h 135349"/>
                  <a:gd name="connsiteX25" fmla="*/ 217618 w 577500"/>
                  <a:gd name="connsiteY25" fmla="*/ 65045 h 135349"/>
                  <a:gd name="connsiteX26" fmla="*/ 202473 w 577500"/>
                  <a:gd name="connsiteY26" fmla="*/ 85809 h 135349"/>
                  <a:gd name="connsiteX27" fmla="*/ 242954 w 577500"/>
                  <a:gd name="connsiteY27" fmla="*/ 114384 h 135349"/>
                  <a:gd name="connsiteX28" fmla="*/ 282197 w 577500"/>
                  <a:gd name="connsiteY28" fmla="*/ 85809 h 135349"/>
                  <a:gd name="connsiteX29" fmla="*/ 266862 w 577500"/>
                  <a:gd name="connsiteY29" fmla="*/ 64283 h 135349"/>
                  <a:gd name="connsiteX30" fmla="*/ 279149 w 577500"/>
                  <a:gd name="connsiteY30" fmla="*/ 45233 h 135349"/>
                  <a:gd name="connsiteX31" fmla="*/ 243526 w 577500"/>
                  <a:gd name="connsiteY31" fmla="*/ 19896 h 135349"/>
                  <a:gd name="connsiteX32" fmla="*/ 205426 w 577500"/>
                  <a:gd name="connsiteY32" fmla="*/ 45328 h 135349"/>
                  <a:gd name="connsiteX33" fmla="*/ 217523 w 577500"/>
                  <a:gd name="connsiteY33" fmla="*/ 64378 h 135349"/>
                  <a:gd name="connsiteX34" fmla="*/ 336585 w 577500"/>
                  <a:gd name="connsiteY34" fmla="*/ 64283 h 135349"/>
                  <a:gd name="connsiteX35" fmla="*/ 325155 w 577500"/>
                  <a:gd name="connsiteY35" fmla="*/ 51996 h 135349"/>
                  <a:gd name="connsiteX36" fmla="*/ 336680 w 577500"/>
                  <a:gd name="connsiteY36" fmla="*/ 39613 h 135349"/>
                  <a:gd name="connsiteX37" fmla="*/ 348903 w 577500"/>
                  <a:gd name="connsiteY37" fmla="*/ 48909 h 135349"/>
                  <a:gd name="connsiteX38" fmla="*/ 348968 w 577500"/>
                  <a:gd name="connsiteY38" fmla="*/ 51233 h 135349"/>
                  <a:gd name="connsiteX39" fmla="*/ 338688 w 577500"/>
                  <a:gd name="connsiteY39" fmla="*/ 64227 h 135349"/>
                  <a:gd name="connsiteX40" fmla="*/ 336585 w 577500"/>
                  <a:gd name="connsiteY40" fmla="*/ 64282 h 135349"/>
                  <a:gd name="connsiteX41" fmla="*/ 299819 w 577500"/>
                  <a:gd name="connsiteY41" fmla="*/ 91143 h 135349"/>
                  <a:gd name="connsiteX42" fmla="*/ 337442 w 577500"/>
                  <a:gd name="connsiteY42" fmla="*/ 114098 h 135349"/>
                  <a:gd name="connsiteX43" fmla="*/ 377733 w 577500"/>
                  <a:gd name="connsiteY43" fmla="*/ 67426 h 135349"/>
                  <a:gd name="connsiteX44" fmla="*/ 334966 w 577500"/>
                  <a:gd name="connsiteY44" fmla="*/ 20373 h 135349"/>
                  <a:gd name="connsiteX45" fmla="*/ 297533 w 577500"/>
                  <a:gd name="connsiteY45" fmla="*/ 52091 h 135349"/>
                  <a:gd name="connsiteX46" fmla="*/ 327711 w 577500"/>
                  <a:gd name="connsiteY46" fmla="*/ 82680 h 135349"/>
                  <a:gd name="connsiteX47" fmla="*/ 328870 w 577500"/>
                  <a:gd name="connsiteY47" fmla="*/ 82665 h 135349"/>
                  <a:gd name="connsiteX48" fmla="*/ 350777 w 577500"/>
                  <a:gd name="connsiteY48" fmla="*/ 75808 h 135349"/>
                  <a:gd name="connsiteX49" fmla="*/ 336585 w 577500"/>
                  <a:gd name="connsiteY49" fmla="*/ 95906 h 135349"/>
                  <a:gd name="connsiteX50" fmla="*/ 325155 w 577500"/>
                  <a:gd name="connsiteY50" fmla="*/ 88952 h 135349"/>
                  <a:gd name="connsiteX51" fmla="*/ 299819 w 577500"/>
                  <a:gd name="connsiteY51" fmla="*/ 91143 h 135349"/>
                  <a:gd name="connsiteX52" fmla="*/ 434978 w 577500"/>
                  <a:gd name="connsiteY52" fmla="*/ 70760 h 135349"/>
                  <a:gd name="connsiteX53" fmla="*/ 447174 w 577500"/>
                  <a:gd name="connsiteY53" fmla="*/ 81975 h 135349"/>
                  <a:gd name="connsiteX54" fmla="*/ 447170 w 577500"/>
                  <a:gd name="connsiteY54" fmla="*/ 83047 h 135349"/>
                  <a:gd name="connsiteX55" fmla="*/ 437090 w 577500"/>
                  <a:gd name="connsiteY55" fmla="*/ 95856 h 135349"/>
                  <a:gd name="connsiteX56" fmla="*/ 434883 w 577500"/>
                  <a:gd name="connsiteY56" fmla="*/ 95906 h 135349"/>
                  <a:gd name="connsiteX57" fmla="*/ 422596 w 577500"/>
                  <a:gd name="connsiteY57" fmla="*/ 83618 h 135349"/>
                  <a:gd name="connsiteX58" fmla="*/ 432879 w 577500"/>
                  <a:gd name="connsiteY58" fmla="*/ 70799 h 135349"/>
                  <a:gd name="connsiteX59" fmla="*/ 434978 w 577500"/>
                  <a:gd name="connsiteY59" fmla="*/ 70760 h 135349"/>
                  <a:gd name="connsiteX60" fmla="*/ 471745 w 577500"/>
                  <a:gd name="connsiteY60" fmla="*/ 45137 h 135349"/>
                  <a:gd name="connsiteX61" fmla="*/ 434121 w 577500"/>
                  <a:gd name="connsiteY61" fmla="*/ 20563 h 135349"/>
                  <a:gd name="connsiteX62" fmla="*/ 393735 w 577500"/>
                  <a:gd name="connsiteY62" fmla="*/ 67521 h 135349"/>
                  <a:gd name="connsiteX63" fmla="*/ 437169 w 577500"/>
                  <a:gd name="connsiteY63" fmla="*/ 114289 h 135349"/>
                  <a:gd name="connsiteX64" fmla="*/ 474031 w 577500"/>
                  <a:gd name="connsiteY64" fmla="*/ 82952 h 135349"/>
                  <a:gd name="connsiteX65" fmla="*/ 443086 w 577500"/>
                  <a:gd name="connsiteY65" fmla="*/ 52945 h 135349"/>
                  <a:gd name="connsiteX66" fmla="*/ 442884 w 577500"/>
                  <a:gd name="connsiteY66" fmla="*/ 52948 h 135349"/>
                  <a:gd name="connsiteX67" fmla="*/ 421453 w 577500"/>
                  <a:gd name="connsiteY67" fmla="*/ 59234 h 135349"/>
                  <a:gd name="connsiteX68" fmla="*/ 434978 w 577500"/>
                  <a:gd name="connsiteY68" fmla="*/ 38946 h 135349"/>
                  <a:gd name="connsiteX69" fmla="*/ 446408 w 577500"/>
                  <a:gd name="connsiteY69" fmla="*/ 45995 h 135349"/>
                  <a:gd name="connsiteX70" fmla="*/ 471745 w 577500"/>
                  <a:gd name="connsiteY70" fmla="*/ 45137 h 13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577500" h="135349">
                    <a:moveTo>
                      <a:pt x="-124" y="-392"/>
                    </a:moveTo>
                    <a:lnTo>
                      <a:pt x="577377" y="-392"/>
                    </a:lnTo>
                    <a:lnTo>
                      <a:pt x="577377" y="134958"/>
                    </a:lnTo>
                    <a:lnTo>
                      <a:pt x="-124" y="134958"/>
                    </a:lnTo>
                    <a:lnTo>
                      <a:pt x="-124" y="-392"/>
                    </a:lnTo>
                    <a:close/>
                    <a:moveTo>
                      <a:pt x="164468" y="20373"/>
                    </a:moveTo>
                    <a:lnTo>
                      <a:pt x="144275" y="20373"/>
                    </a:lnTo>
                    <a:cubicBezTo>
                      <a:pt x="141703" y="33612"/>
                      <a:pt x="132274" y="40470"/>
                      <a:pt x="115700" y="40470"/>
                    </a:cubicBezTo>
                    <a:lnTo>
                      <a:pt x="115700" y="59044"/>
                    </a:lnTo>
                    <a:lnTo>
                      <a:pt x="137322" y="59044"/>
                    </a:lnTo>
                    <a:lnTo>
                      <a:pt x="137322" y="113432"/>
                    </a:lnTo>
                    <a:lnTo>
                      <a:pt x="164278" y="113432"/>
                    </a:lnTo>
                    <a:lnTo>
                      <a:pt x="164278" y="20373"/>
                    </a:lnTo>
                    <a:close/>
                    <a:moveTo>
                      <a:pt x="246002" y="95144"/>
                    </a:moveTo>
                    <a:cubicBezTo>
                      <a:pt x="236001" y="96096"/>
                      <a:pt x="230857" y="94096"/>
                      <a:pt x="230000" y="84952"/>
                    </a:cubicBezTo>
                    <a:cubicBezTo>
                      <a:pt x="229143" y="75808"/>
                      <a:pt x="234287" y="73427"/>
                      <a:pt x="242954" y="73427"/>
                    </a:cubicBezTo>
                    <a:cubicBezTo>
                      <a:pt x="248782" y="72561"/>
                      <a:pt x="254209" y="76583"/>
                      <a:pt x="255075" y="82411"/>
                    </a:cubicBezTo>
                    <a:cubicBezTo>
                      <a:pt x="255200" y="83252"/>
                      <a:pt x="255224" y="84105"/>
                      <a:pt x="255146" y="84952"/>
                    </a:cubicBezTo>
                    <a:cubicBezTo>
                      <a:pt x="255146" y="91810"/>
                      <a:pt x="252194" y="95048"/>
                      <a:pt x="245621" y="95144"/>
                    </a:cubicBezTo>
                    <a:close/>
                    <a:moveTo>
                      <a:pt x="242192" y="58187"/>
                    </a:moveTo>
                    <a:cubicBezTo>
                      <a:pt x="234953" y="58187"/>
                      <a:pt x="230953" y="54948"/>
                      <a:pt x="230667" y="48662"/>
                    </a:cubicBezTo>
                    <a:cubicBezTo>
                      <a:pt x="230381" y="42375"/>
                      <a:pt x="235049" y="38661"/>
                      <a:pt x="242954" y="38565"/>
                    </a:cubicBezTo>
                    <a:cubicBezTo>
                      <a:pt x="248145" y="37709"/>
                      <a:pt x="253046" y="41223"/>
                      <a:pt x="253902" y="46414"/>
                    </a:cubicBezTo>
                    <a:cubicBezTo>
                      <a:pt x="254025" y="47157"/>
                      <a:pt x="254058" y="47911"/>
                      <a:pt x="254003" y="48662"/>
                    </a:cubicBezTo>
                    <a:cubicBezTo>
                      <a:pt x="254003" y="54758"/>
                      <a:pt x="250098" y="58187"/>
                      <a:pt x="242192" y="58187"/>
                    </a:cubicBezTo>
                    <a:close/>
                    <a:moveTo>
                      <a:pt x="217618" y="65045"/>
                    </a:moveTo>
                    <a:cubicBezTo>
                      <a:pt x="208499" y="67809"/>
                      <a:pt x="202319" y="76283"/>
                      <a:pt x="202473" y="85809"/>
                    </a:cubicBezTo>
                    <a:cubicBezTo>
                      <a:pt x="203140" y="104288"/>
                      <a:pt x="216570" y="113527"/>
                      <a:pt x="242954" y="114384"/>
                    </a:cubicBezTo>
                    <a:cubicBezTo>
                      <a:pt x="269339" y="115241"/>
                      <a:pt x="281054" y="104859"/>
                      <a:pt x="282197" y="85809"/>
                    </a:cubicBezTo>
                    <a:cubicBezTo>
                      <a:pt x="281980" y="76169"/>
                      <a:pt x="275902" y="67638"/>
                      <a:pt x="266862" y="64283"/>
                    </a:cubicBezTo>
                    <a:cubicBezTo>
                      <a:pt x="274943" y="61632"/>
                      <a:pt x="280068" y="53688"/>
                      <a:pt x="279149" y="45233"/>
                    </a:cubicBezTo>
                    <a:cubicBezTo>
                      <a:pt x="278006" y="28945"/>
                      <a:pt x="265814" y="20658"/>
                      <a:pt x="243526" y="19896"/>
                    </a:cubicBezTo>
                    <a:cubicBezTo>
                      <a:pt x="219428" y="20658"/>
                      <a:pt x="206569" y="29421"/>
                      <a:pt x="205426" y="45328"/>
                    </a:cubicBezTo>
                    <a:cubicBezTo>
                      <a:pt x="204859" y="53640"/>
                      <a:pt x="209758" y="61357"/>
                      <a:pt x="217523" y="64378"/>
                    </a:cubicBezTo>
                    <a:close/>
                    <a:moveTo>
                      <a:pt x="336585" y="64283"/>
                    </a:moveTo>
                    <a:cubicBezTo>
                      <a:pt x="329346" y="64283"/>
                      <a:pt x="325631" y="59139"/>
                      <a:pt x="325155" y="51996"/>
                    </a:cubicBezTo>
                    <a:cubicBezTo>
                      <a:pt x="324679" y="44852"/>
                      <a:pt x="329537" y="39708"/>
                      <a:pt x="336680" y="39613"/>
                    </a:cubicBezTo>
                    <a:cubicBezTo>
                      <a:pt x="342623" y="38805"/>
                      <a:pt x="348095" y="42967"/>
                      <a:pt x="348903" y="48909"/>
                    </a:cubicBezTo>
                    <a:cubicBezTo>
                      <a:pt x="349007" y="49680"/>
                      <a:pt x="349029" y="50459"/>
                      <a:pt x="348968" y="51233"/>
                    </a:cubicBezTo>
                    <a:cubicBezTo>
                      <a:pt x="349717" y="57660"/>
                      <a:pt x="345115" y="63478"/>
                      <a:pt x="338688" y="64227"/>
                    </a:cubicBezTo>
                    <a:cubicBezTo>
                      <a:pt x="337990" y="64308"/>
                      <a:pt x="337286" y="64327"/>
                      <a:pt x="336585" y="64282"/>
                    </a:cubicBezTo>
                    <a:close/>
                    <a:moveTo>
                      <a:pt x="299819" y="91143"/>
                    </a:moveTo>
                    <a:cubicBezTo>
                      <a:pt x="303057" y="107145"/>
                      <a:pt x="315535" y="114098"/>
                      <a:pt x="337442" y="114098"/>
                    </a:cubicBezTo>
                    <a:cubicBezTo>
                      <a:pt x="363350" y="113527"/>
                      <a:pt x="376685" y="98096"/>
                      <a:pt x="377733" y="67426"/>
                    </a:cubicBezTo>
                    <a:cubicBezTo>
                      <a:pt x="378781" y="36755"/>
                      <a:pt x="363636" y="20373"/>
                      <a:pt x="334966" y="20373"/>
                    </a:cubicBezTo>
                    <a:cubicBezTo>
                      <a:pt x="310772" y="21134"/>
                      <a:pt x="298295" y="31041"/>
                      <a:pt x="297533" y="52091"/>
                    </a:cubicBezTo>
                    <a:cubicBezTo>
                      <a:pt x="297419" y="68871"/>
                      <a:pt x="310931" y="82567"/>
                      <a:pt x="327711" y="82680"/>
                    </a:cubicBezTo>
                    <a:cubicBezTo>
                      <a:pt x="328097" y="82682"/>
                      <a:pt x="328484" y="82678"/>
                      <a:pt x="328870" y="82665"/>
                    </a:cubicBezTo>
                    <a:cubicBezTo>
                      <a:pt x="336666" y="82448"/>
                      <a:pt x="344249" y="80074"/>
                      <a:pt x="350777" y="75808"/>
                    </a:cubicBezTo>
                    <a:cubicBezTo>
                      <a:pt x="350777" y="89048"/>
                      <a:pt x="345920" y="95906"/>
                      <a:pt x="336585" y="95906"/>
                    </a:cubicBezTo>
                    <a:cubicBezTo>
                      <a:pt x="330489" y="95906"/>
                      <a:pt x="327060" y="94763"/>
                      <a:pt x="325155" y="88952"/>
                    </a:cubicBezTo>
                    <a:lnTo>
                      <a:pt x="299819" y="91143"/>
                    </a:lnTo>
                    <a:close/>
                    <a:moveTo>
                      <a:pt x="434978" y="70760"/>
                    </a:moveTo>
                    <a:cubicBezTo>
                      <a:pt x="441443" y="70489"/>
                      <a:pt x="446903" y="75510"/>
                      <a:pt x="447174" y="81975"/>
                    </a:cubicBezTo>
                    <a:cubicBezTo>
                      <a:pt x="447189" y="82332"/>
                      <a:pt x="447188" y="82690"/>
                      <a:pt x="447170" y="83047"/>
                    </a:cubicBezTo>
                    <a:cubicBezTo>
                      <a:pt x="447924" y="89368"/>
                      <a:pt x="443411" y="95102"/>
                      <a:pt x="437090" y="95856"/>
                    </a:cubicBezTo>
                    <a:cubicBezTo>
                      <a:pt x="436358" y="95943"/>
                      <a:pt x="435619" y="95960"/>
                      <a:pt x="434883" y="95906"/>
                    </a:cubicBezTo>
                    <a:cubicBezTo>
                      <a:pt x="427073" y="95239"/>
                      <a:pt x="422786" y="92000"/>
                      <a:pt x="422596" y="83618"/>
                    </a:cubicBezTo>
                    <a:cubicBezTo>
                      <a:pt x="421896" y="77239"/>
                      <a:pt x="426499" y="71499"/>
                      <a:pt x="432879" y="70799"/>
                    </a:cubicBezTo>
                    <a:cubicBezTo>
                      <a:pt x="433576" y="70723"/>
                      <a:pt x="434279" y="70710"/>
                      <a:pt x="434978" y="70760"/>
                    </a:cubicBezTo>
                    <a:close/>
                    <a:moveTo>
                      <a:pt x="471745" y="45137"/>
                    </a:moveTo>
                    <a:cubicBezTo>
                      <a:pt x="468697" y="27707"/>
                      <a:pt x="456219" y="20563"/>
                      <a:pt x="434121" y="20563"/>
                    </a:cubicBezTo>
                    <a:cubicBezTo>
                      <a:pt x="408213" y="21325"/>
                      <a:pt x="394878" y="36755"/>
                      <a:pt x="393735" y="67521"/>
                    </a:cubicBezTo>
                    <a:cubicBezTo>
                      <a:pt x="392592" y="98287"/>
                      <a:pt x="408213" y="114289"/>
                      <a:pt x="437169" y="114289"/>
                    </a:cubicBezTo>
                    <a:cubicBezTo>
                      <a:pt x="461172" y="113718"/>
                      <a:pt x="473459" y="103621"/>
                      <a:pt x="474031" y="82952"/>
                    </a:cubicBezTo>
                    <a:cubicBezTo>
                      <a:pt x="473772" y="66120"/>
                      <a:pt x="459917" y="52685"/>
                      <a:pt x="443086" y="52945"/>
                    </a:cubicBezTo>
                    <a:cubicBezTo>
                      <a:pt x="443018" y="52946"/>
                      <a:pt x="442951" y="52947"/>
                      <a:pt x="442884" y="52948"/>
                    </a:cubicBezTo>
                    <a:cubicBezTo>
                      <a:pt x="435239" y="52593"/>
                      <a:pt x="427695" y="54806"/>
                      <a:pt x="421453" y="59234"/>
                    </a:cubicBezTo>
                    <a:cubicBezTo>
                      <a:pt x="421453" y="45995"/>
                      <a:pt x="425739" y="39041"/>
                      <a:pt x="434978" y="38946"/>
                    </a:cubicBezTo>
                    <a:cubicBezTo>
                      <a:pt x="441074" y="38946"/>
                      <a:pt x="444503" y="40661"/>
                      <a:pt x="446408" y="45995"/>
                    </a:cubicBezTo>
                    <a:lnTo>
                      <a:pt x="471745" y="4513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0A04BB16-44B4-399A-C915-5290370FB7FA}"/>
                  </a:ext>
                </a:extLst>
              </p:cNvPr>
              <p:cNvSpPr/>
              <p:nvPr/>
            </p:nvSpPr>
            <p:spPr>
              <a:xfrm>
                <a:off x="3092925" y="2431517"/>
                <a:ext cx="333116" cy="335077"/>
              </a:xfrm>
              <a:custGeom>
                <a:avLst/>
                <a:gdLst>
                  <a:gd name="connsiteX0" fmla="*/ 229175 w 333116"/>
                  <a:gd name="connsiteY0" fmla="*/ 47448 h 335077"/>
                  <a:gd name="connsiteX1" fmla="*/ 186408 w 333116"/>
                  <a:gd name="connsiteY1" fmla="*/ 50496 h 335077"/>
                  <a:gd name="connsiteX2" fmla="*/ 176883 w 333116"/>
                  <a:gd name="connsiteY2" fmla="*/ 87453 h 335077"/>
                  <a:gd name="connsiteX3" fmla="*/ 218603 w 333116"/>
                  <a:gd name="connsiteY3" fmla="*/ 110503 h 335077"/>
                  <a:gd name="connsiteX4" fmla="*/ 214412 w 333116"/>
                  <a:gd name="connsiteY4" fmla="*/ 120028 h 335077"/>
                  <a:gd name="connsiteX5" fmla="*/ 204315 w 333116"/>
                  <a:gd name="connsiteY5" fmla="*/ 114027 h 335077"/>
                  <a:gd name="connsiteX6" fmla="*/ 125924 w 333116"/>
                  <a:gd name="connsiteY6" fmla="*/ 150984 h 335077"/>
                  <a:gd name="connsiteX7" fmla="*/ 93920 w 333116"/>
                  <a:gd name="connsiteY7" fmla="*/ 130887 h 335077"/>
                  <a:gd name="connsiteX8" fmla="*/ 121257 w 333116"/>
                  <a:gd name="connsiteY8" fmla="*/ 110884 h 335077"/>
                  <a:gd name="connsiteX9" fmla="*/ 137735 w 333116"/>
                  <a:gd name="connsiteY9" fmla="*/ 64688 h 335077"/>
                  <a:gd name="connsiteX10" fmla="*/ 152213 w 333116"/>
                  <a:gd name="connsiteY10" fmla="*/ 9252 h 335077"/>
                  <a:gd name="connsiteX11" fmla="*/ 122972 w 333116"/>
                  <a:gd name="connsiteY11" fmla="*/ 10681 h 335077"/>
                  <a:gd name="connsiteX12" fmla="*/ 113447 w 333116"/>
                  <a:gd name="connsiteY12" fmla="*/ 40209 h 335077"/>
                  <a:gd name="connsiteX13" fmla="*/ 47534 w 333116"/>
                  <a:gd name="connsiteY13" fmla="*/ 21159 h 335077"/>
                  <a:gd name="connsiteX14" fmla="*/ 41342 w 333116"/>
                  <a:gd name="connsiteY14" fmla="*/ 50591 h 335077"/>
                  <a:gd name="connsiteX15" fmla="*/ 81442 w 333116"/>
                  <a:gd name="connsiteY15" fmla="*/ 58306 h 335077"/>
                  <a:gd name="connsiteX16" fmla="*/ 76680 w 333116"/>
                  <a:gd name="connsiteY16" fmla="*/ 73451 h 335077"/>
                  <a:gd name="connsiteX17" fmla="*/ 29055 w 333116"/>
                  <a:gd name="connsiteY17" fmla="*/ 68974 h 335077"/>
                  <a:gd name="connsiteX18" fmla="*/ 36961 w 333116"/>
                  <a:gd name="connsiteY18" fmla="*/ 95073 h 335077"/>
                  <a:gd name="connsiteX19" fmla="*/ 82586 w 333116"/>
                  <a:gd name="connsiteY19" fmla="*/ 88976 h 335077"/>
                  <a:gd name="connsiteX20" fmla="*/ 88110 w 333116"/>
                  <a:gd name="connsiteY20" fmla="*/ 105836 h 335077"/>
                  <a:gd name="connsiteX21" fmla="*/ 50772 w 333116"/>
                  <a:gd name="connsiteY21" fmla="*/ 112027 h 335077"/>
                  <a:gd name="connsiteX22" fmla="*/ 18768 w 333116"/>
                  <a:gd name="connsiteY22" fmla="*/ 135078 h 335077"/>
                  <a:gd name="connsiteX23" fmla="*/ 3814 w 333116"/>
                  <a:gd name="connsiteY23" fmla="*/ 175083 h 335077"/>
                  <a:gd name="connsiteX24" fmla="*/ 18578 w 333116"/>
                  <a:gd name="connsiteY24" fmla="*/ 208897 h 335077"/>
                  <a:gd name="connsiteX25" fmla="*/ 62393 w 333116"/>
                  <a:gd name="connsiteY25" fmla="*/ 218422 h 335077"/>
                  <a:gd name="connsiteX26" fmla="*/ 238510 w 333116"/>
                  <a:gd name="connsiteY26" fmla="*/ 321291 h 335077"/>
                  <a:gd name="connsiteX27" fmla="*/ 272990 w 333116"/>
                  <a:gd name="connsiteY27" fmla="*/ 318148 h 335077"/>
                  <a:gd name="connsiteX28" fmla="*/ 255940 w 333116"/>
                  <a:gd name="connsiteY28" fmla="*/ 287478 h 335077"/>
                  <a:gd name="connsiteX29" fmla="*/ 295183 w 333116"/>
                  <a:gd name="connsiteY29" fmla="*/ 209087 h 335077"/>
                  <a:gd name="connsiteX30" fmla="*/ 266609 w 333116"/>
                  <a:gd name="connsiteY30" fmla="*/ 144412 h 335077"/>
                  <a:gd name="connsiteX31" fmla="*/ 252893 w 333116"/>
                  <a:gd name="connsiteY31" fmla="*/ 138221 h 335077"/>
                  <a:gd name="connsiteX32" fmla="*/ 256988 w 333116"/>
                  <a:gd name="connsiteY32" fmla="*/ 128696 h 335077"/>
                  <a:gd name="connsiteX33" fmla="*/ 307471 w 333116"/>
                  <a:gd name="connsiteY33" fmla="*/ 147746 h 335077"/>
                  <a:gd name="connsiteX34" fmla="*/ 331855 w 333116"/>
                  <a:gd name="connsiteY34" fmla="*/ 116790 h 335077"/>
                  <a:gd name="connsiteX35" fmla="*/ 293755 w 333116"/>
                  <a:gd name="connsiteY35" fmla="*/ 76880 h 335077"/>
                  <a:gd name="connsiteX36" fmla="*/ 229271 w 333116"/>
                  <a:gd name="connsiteY36" fmla="*/ 47733 h 335077"/>
                  <a:gd name="connsiteX37" fmla="*/ 242415 w 333116"/>
                  <a:gd name="connsiteY37" fmla="*/ 153461 h 335077"/>
                  <a:gd name="connsiteX38" fmla="*/ 233843 w 333116"/>
                  <a:gd name="connsiteY38" fmla="*/ 159652 h 335077"/>
                  <a:gd name="connsiteX39" fmla="*/ 250511 w 333116"/>
                  <a:gd name="connsiteY39" fmla="*/ 173559 h 335077"/>
                  <a:gd name="connsiteX40" fmla="*/ 242415 w 333116"/>
                  <a:gd name="connsiteY40" fmla="*/ 153461 h 335077"/>
                  <a:gd name="connsiteX41" fmla="*/ 193171 w 333116"/>
                  <a:gd name="connsiteY41" fmla="*/ 134411 h 335077"/>
                  <a:gd name="connsiteX42" fmla="*/ 186694 w 333116"/>
                  <a:gd name="connsiteY42" fmla="*/ 142317 h 335077"/>
                  <a:gd name="connsiteX43" fmla="*/ 203172 w 333116"/>
                  <a:gd name="connsiteY43" fmla="*/ 145460 h 335077"/>
                  <a:gd name="connsiteX44" fmla="*/ 193171 w 333116"/>
                  <a:gd name="connsiteY44" fmla="*/ 134411 h 335077"/>
                  <a:gd name="connsiteX45" fmla="*/ 225746 w 333116"/>
                  <a:gd name="connsiteY45" fmla="*/ 191561 h 335077"/>
                  <a:gd name="connsiteX46" fmla="*/ 247368 w 333116"/>
                  <a:gd name="connsiteY46" fmla="*/ 193275 h 335077"/>
                  <a:gd name="connsiteX47" fmla="*/ 256893 w 333116"/>
                  <a:gd name="connsiteY47" fmla="*/ 208706 h 335077"/>
                  <a:gd name="connsiteX48" fmla="*/ 225365 w 333116"/>
                  <a:gd name="connsiteY48" fmla="*/ 191561 h 335077"/>
                  <a:gd name="connsiteX49" fmla="*/ 170502 w 333116"/>
                  <a:gd name="connsiteY49" fmla="*/ 159271 h 335077"/>
                  <a:gd name="connsiteX50" fmla="*/ 161738 w 333116"/>
                  <a:gd name="connsiteY50" fmla="*/ 168796 h 335077"/>
                  <a:gd name="connsiteX51" fmla="*/ 188694 w 333116"/>
                  <a:gd name="connsiteY51" fmla="*/ 179274 h 335077"/>
                  <a:gd name="connsiteX52" fmla="*/ 170502 w 333116"/>
                  <a:gd name="connsiteY52" fmla="*/ 159366 h 335077"/>
                  <a:gd name="connsiteX53" fmla="*/ 209554 w 333116"/>
                  <a:gd name="connsiteY53" fmla="*/ 217945 h 335077"/>
                  <a:gd name="connsiteX54" fmla="*/ 190504 w 333116"/>
                  <a:gd name="connsiteY54" fmla="*/ 240996 h 335077"/>
                  <a:gd name="connsiteX55" fmla="*/ 223841 w 333116"/>
                  <a:gd name="connsiteY55" fmla="*/ 260998 h 335077"/>
                  <a:gd name="connsiteX56" fmla="*/ 239844 w 333116"/>
                  <a:gd name="connsiteY56" fmla="*/ 239472 h 335077"/>
                  <a:gd name="connsiteX57" fmla="*/ 209649 w 333116"/>
                  <a:gd name="connsiteY57" fmla="*/ 217945 h 335077"/>
                  <a:gd name="connsiteX58" fmla="*/ 133449 w 333116"/>
                  <a:gd name="connsiteY58" fmla="*/ 195085 h 335077"/>
                  <a:gd name="connsiteX59" fmla="*/ 136592 w 333116"/>
                  <a:gd name="connsiteY59" fmla="*/ 219564 h 335077"/>
                  <a:gd name="connsiteX60" fmla="*/ 162691 w 333116"/>
                  <a:gd name="connsiteY60" fmla="*/ 224327 h 335077"/>
                  <a:gd name="connsiteX61" fmla="*/ 170215 w 333116"/>
                  <a:gd name="connsiteY61" fmla="*/ 202610 h 335077"/>
                  <a:gd name="connsiteX62" fmla="*/ 133449 w 333116"/>
                  <a:gd name="connsiteY62" fmla="*/ 195085 h 335077"/>
                  <a:gd name="connsiteX63" fmla="*/ 92492 w 333116"/>
                  <a:gd name="connsiteY63" fmla="*/ 175464 h 335077"/>
                  <a:gd name="connsiteX64" fmla="*/ 78264 w 333116"/>
                  <a:gd name="connsiteY64" fmla="*/ 186572 h 335077"/>
                  <a:gd name="connsiteX65" fmla="*/ 78204 w 333116"/>
                  <a:gd name="connsiteY65" fmla="*/ 189085 h 335077"/>
                  <a:gd name="connsiteX66" fmla="*/ 90872 w 333116"/>
                  <a:gd name="connsiteY66" fmla="*/ 200380 h 335077"/>
                  <a:gd name="connsiteX67" fmla="*/ 96492 w 333116"/>
                  <a:gd name="connsiteY67" fmla="*/ 198610 h 335077"/>
                  <a:gd name="connsiteX68" fmla="*/ 92492 w 333116"/>
                  <a:gd name="connsiteY68" fmla="*/ 175654 h 335077"/>
                  <a:gd name="connsiteX69" fmla="*/ 43057 w 333116"/>
                  <a:gd name="connsiteY69" fmla="*/ 150889 h 335077"/>
                  <a:gd name="connsiteX70" fmla="*/ 31341 w 333116"/>
                  <a:gd name="connsiteY70" fmla="*/ 181560 h 335077"/>
                  <a:gd name="connsiteX71" fmla="*/ 42615 w 333116"/>
                  <a:gd name="connsiteY71" fmla="*/ 188932 h 335077"/>
                  <a:gd name="connsiteX72" fmla="*/ 48772 w 333116"/>
                  <a:gd name="connsiteY72" fmla="*/ 184608 h 335077"/>
                  <a:gd name="connsiteX73" fmla="*/ 60297 w 333116"/>
                  <a:gd name="connsiteY73" fmla="*/ 153937 h 335077"/>
                  <a:gd name="connsiteX74" fmla="*/ 43057 w 333116"/>
                  <a:gd name="connsiteY74" fmla="*/ 150889 h 335077"/>
                  <a:gd name="connsiteX75" fmla="*/ 220412 w 333116"/>
                  <a:gd name="connsiteY75" fmla="*/ 69260 h 335077"/>
                  <a:gd name="connsiteX76" fmla="*/ 210411 w 333116"/>
                  <a:gd name="connsiteY76" fmla="*/ 83262 h 335077"/>
                  <a:gd name="connsiteX77" fmla="*/ 288230 w 333116"/>
                  <a:gd name="connsiteY77" fmla="*/ 119838 h 335077"/>
                  <a:gd name="connsiteX78" fmla="*/ 283373 w 333116"/>
                  <a:gd name="connsiteY78" fmla="*/ 98311 h 335077"/>
                  <a:gd name="connsiteX79" fmla="*/ 220412 w 333116"/>
                  <a:gd name="connsiteY79" fmla="*/ 69260 h 33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33116" h="335077">
                    <a:moveTo>
                      <a:pt x="229175" y="47448"/>
                    </a:moveTo>
                    <a:cubicBezTo>
                      <a:pt x="214507" y="41256"/>
                      <a:pt x="196981" y="36684"/>
                      <a:pt x="186408" y="50496"/>
                    </a:cubicBezTo>
                    <a:cubicBezTo>
                      <a:pt x="176407" y="67355"/>
                      <a:pt x="170692" y="82785"/>
                      <a:pt x="176883" y="87453"/>
                    </a:cubicBezTo>
                    <a:cubicBezTo>
                      <a:pt x="189726" y="96920"/>
                      <a:pt x="203752" y="104670"/>
                      <a:pt x="218603" y="110503"/>
                    </a:cubicBezTo>
                    <a:lnTo>
                      <a:pt x="214412" y="120028"/>
                    </a:lnTo>
                    <a:lnTo>
                      <a:pt x="204315" y="114027"/>
                    </a:lnTo>
                    <a:cubicBezTo>
                      <a:pt x="176788" y="106217"/>
                      <a:pt x="153452" y="121552"/>
                      <a:pt x="125924" y="150984"/>
                    </a:cubicBezTo>
                    <a:cubicBezTo>
                      <a:pt x="108303" y="160033"/>
                      <a:pt x="81919" y="146222"/>
                      <a:pt x="93920" y="130887"/>
                    </a:cubicBezTo>
                    <a:cubicBezTo>
                      <a:pt x="109065" y="127743"/>
                      <a:pt x="116780" y="122886"/>
                      <a:pt x="121257" y="110884"/>
                    </a:cubicBezTo>
                    <a:cubicBezTo>
                      <a:pt x="124686" y="90882"/>
                      <a:pt x="126591" y="70974"/>
                      <a:pt x="137735" y="64688"/>
                    </a:cubicBezTo>
                    <a:cubicBezTo>
                      <a:pt x="178217" y="50877"/>
                      <a:pt x="170787" y="24873"/>
                      <a:pt x="152213" y="9252"/>
                    </a:cubicBezTo>
                    <a:cubicBezTo>
                      <a:pt x="136497" y="-3035"/>
                      <a:pt x="120305" y="-4654"/>
                      <a:pt x="122972" y="10681"/>
                    </a:cubicBezTo>
                    <a:cubicBezTo>
                      <a:pt x="127639" y="24873"/>
                      <a:pt x="136783" y="43257"/>
                      <a:pt x="113447" y="40209"/>
                    </a:cubicBezTo>
                    <a:lnTo>
                      <a:pt x="47534" y="21159"/>
                    </a:lnTo>
                    <a:cubicBezTo>
                      <a:pt x="28484" y="13634"/>
                      <a:pt x="16863" y="39732"/>
                      <a:pt x="41342" y="50591"/>
                    </a:cubicBezTo>
                    <a:cubicBezTo>
                      <a:pt x="54248" y="55155"/>
                      <a:pt x="67765" y="57756"/>
                      <a:pt x="81442" y="58306"/>
                    </a:cubicBezTo>
                    <a:cubicBezTo>
                      <a:pt x="97540" y="59830"/>
                      <a:pt x="96873" y="76594"/>
                      <a:pt x="76680" y="73451"/>
                    </a:cubicBezTo>
                    <a:lnTo>
                      <a:pt x="29055" y="68974"/>
                    </a:lnTo>
                    <a:cubicBezTo>
                      <a:pt x="12291" y="67450"/>
                      <a:pt x="3147" y="92120"/>
                      <a:pt x="36961" y="95073"/>
                    </a:cubicBezTo>
                    <a:cubicBezTo>
                      <a:pt x="52387" y="95308"/>
                      <a:pt x="67762" y="93253"/>
                      <a:pt x="82586" y="88976"/>
                    </a:cubicBezTo>
                    <a:cubicBezTo>
                      <a:pt x="95825" y="88977"/>
                      <a:pt x="97064" y="99645"/>
                      <a:pt x="88110" y="105836"/>
                    </a:cubicBezTo>
                    <a:cubicBezTo>
                      <a:pt x="76281" y="110656"/>
                      <a:pt x="63524" y="112771"/>
                      <a:pt x="50772" y="112027"/>
                    </a:cubicBezTo>
                    <a:cubicBezTo>
                      <a:pt x="31722" y="110598"/>
                      <a:pt x="17054" y="116504"/>
                      <a:pt x="18768" y="135078"/>
                    </a:cubicBezTo>
                    <a:lnTo>
                      <a:pt x="3814" y="175083"/>
                    </a:lnTo>
                    <a:cubicBezTo>
                      <a:pt x="-5711" y="199562"/>
                      <a:pt x="3147" y="211849"/>
                      <a:pt x="18578" y="208897"/>
                    </a:cubicBezTo>
                    <a:lnTo>
                      <a:pt x="62393" y="218422"/>
                    </a:lnTo>
                    <a:cubicBezTo>
                      <a:pt x="152499" y="235281"/>
                      <a:pt x="204696" y="261474"/>
                      <a:pt x="238510" y="321291"/>
                    </a:cubicBezTo>
                    <a:cubicBezTo>
                      <a:pt x="249369" y="338151"/>
                      <a:pt x="274419" y="341199"/>
                      <a:pt x="272990" y="318148"/>
                    </a:cubicBezTo>
                    <a:cubicBezTo>
                      <a:pt x="269524" y="306841"/>
                      <a:pt x="263715" y="296390"/>
                      <a:pt x="255940" y="287478"/>
                    </a:cubicBezTo>
                    <a:cubicBezTo>
                      <a:pt x="272688" y="263350"/>
                      <a:pt x="285903" y="236953"/>
                      <a:pt x="295183" y="209087"/>
                    </a:cubicBezTo>
                    <a:cubicBezTo>
                      <a:pt x="306709" y="170987"/>
                      <a:pt x="280706" y="155271"/>
                      <a:pt x="266609" y="144412"/>
                    </a:cubicBezTo>
                    <a:lnTo>
                      <a:pt x="252893" y="138221"/>
                    </a:lnTo>
                    <a:lnTo>
                      <a:pt x="256988" y="128696"/>
                    </a:lnTo>
                    <a:cubicBezTo>
                      <a:pt x="273288" y="136366"/>
                      <a:pt x="290168" y="142736"/>
                      <a:pt x="307471" y="147746"/>
                    </a:cubicBezTo>
                    <a:cubicBezTo>
                      <a:pt x="319949" y="150794"/>
                      <a:pt x="324521" y="138221"/>
                      <a:pt x="331855" y="116790"/>
                    </a:cubicBezTo>
                    <a:cubicBezTo>
                      <a:pt x="337570" y="98597"/>
                      <a:pt x="321282" y="90786"/>
                      <a:pt x="293755" y="76880"/>
                    </a:cubicBezTo>
                    <a:lnTo>
                      <a:pt x="229271" y="47733"/>
                    </a:lnTo>
                    <a:close/>
                    <a:moveTo>
                      <a:pt x="242415" y="153461"/>
                    </a:moveTo>
                    <a:cubicBezTo>
                      <a:pt x="237843" y="150127"/>
                      <a:pt x="235081" y="153461"/>
                      <a:pt x="233843" y="159652"/>
                    </a:cubicBezTo>
                    <a:cubicBezTo>
                      <a:pt x="232604" y="165843"/>
                      <a:pt x="244415" y="171939"/>
                      <a:pt x="250511" y="173559"/>
                    </a:cubicBezTo>
                    <a:cubicBezTo>
                      <a:pt x="258131" y="167272"/>
                      <a:pt x="248321" y="158128"/>
                      <a:pt x="242415" y="153461"/>
                    </a:cubicBezTo>
                    <a:close/>
                    <a:moveTo>
                      <a:pt x="193171" y="134411"/>
                    </a:moveTo>
                    <a:cubicBezTo>
                      <a:pt x="189456" y="134411"/>
                      <a:pt x="185646" y="134411"/>
                      <a:pt x="186694" y="142317"/>
                    </a:cubicBezTo>
                    <a:cubicBezTo>
                      <a:pt x="188694" y="146984"/>
                      <a:pt x="201077" y="150127"/>
                      <a:pt x="203172" y="145460"/>
                    </a:cubicBezTo>
                    <a:cubicBezTo>
                      <a:pt x="205839" y="137935"/>
                      <a:pt x="200981" y="134792"/>
                      <a:pt x="193171" y="134411"/>
                    </a:cubicBezTo>
                    <a:close/>
                    <a:moveTo>
                      <a:pt x="225746" y="191561"/>
                    </a:moveTo>
                    <a:cubicBezTo>
                      <a:pt x="225080" y="181083"/>
                      <a:pt x="240320" y="187180"/>
                      <a:pt x="247368" y="193275"/>
                    </a:cubicBezTo>
                    <a:cubicBezTo>
                      <a:pt x="250988" y="197752"/>
                      <a:pt x="259465" y="204039"/>
                      <a:pt x="256893" y="208706"/>
                    </a:cubicBezTo>
                    <a:cubicBezTo>
                      <a:pt x="250226" y="222422"/>
                      <a:pt x="228318" y="207087"/>
                      <a:pt x="225365" y="191561"/>
                    </a:cubicBezTo>
                    <a:close/>
                    <a:moveTo>
                      <a:pt x="170502" y="159271"/>
                    </a:moveTo>
                    <a:cubicBezTo>
                      <a:pt x="166310" y="157938"/>
                      <a:pt x="162500" y="160890"/>
                      <a:pt x="161738" y="168796"/>
                    </a:cubicBezTo>
                    <a:cubicBezTo>
                      <a:pt x="162405" y="174892"/>
                      <a:pt x="181455" y="182607"/>
                      <a:pt x="188694" y="179274"/>
                    </a:cubicBezTo>
                    <a:cubicBezTo>
                      <a:pt x="202029" y="168796"/>
                      <a:pt x="176883" y="160890"/>
                      <a:pt x="170502" y="159366"/>
                    </a:cubicBezTo>
                    <a:close/>
                    <a:moveTo>
                      <a:pt x="209554" y="217945"/>
                    </a:moveTo>
                    <a:cubicBezTo>
                      <a:pt x="199267" y="214707"/>
                      <a:pt x="187742" y="225470"/>
                      <a:pt x="190504" y="240996"/>
                    </a:cubicBezTo>
                    <a:cubicBezTo>
                      <a:pt x="194028" y="251568"/>
                      <a:pt x="213650" y="256236"/>
                      <a:pt x="223841" y="260998"/>
                    </a:cubicBezTo>
                    <a:cubicBezTo>
                      <a:pt x="232700" y="262522"/>
                      <a:pt x="241367" y="248711"/>
                      <a:pt x="239844" y="239472"/>
                    </a:cubicBezTo>
                    <a:cubicBezTo>
                      <a:pt x="230449" y="231400"/>
                      <a:pt x="220343" y="224195"/>
                      <a:pt x="209649" y="217945"/>
                    </a:cubicBezTo>
                    <a:close/>
                    <a:moveTo>
                      <a:pt x="133449" y="195085"/>
                    </a:moveTo>
                    <a:cubicBezTo>
                      <a:pt x="124877" y="202896"/>
                      <a:pt x="128210" y="211849"/>
                      <a:pt x="136592" y="219564"/>
                    </a:cubicBezTo>
                    <a:cubicBezTo>
                      <a:pt x="144136" y="224988"/>
                      <a:pt x="153717" y="226736"/>
                      <a:pt x="162691" y="224327"/>
                    </a:cubicBezTo>
                    <a:cubicBezTo>
                      <a:pt x="169943" y="219718"/>
                      <a:pt x="173062" y="210718"/>
                      <a:pt x="170215" y="202610"/>
                    </a:cubicBezTo>
                    <a:cubicBezTo>
                      <a:pt x="166025" y="193085"/>
                      <a:pt x="145451" y="184417"/>
                      <a:pt x="133449" y="195085"/>
                    </a:cubicBezTo>
                    <a:close/>
                    <a:moveTo>
                      <a:pt x="92492" y="175464"/>
                    </a:moveTo>
                    <a:cubicBezTo>
                      <a:pt x="85495" y="174602"/>
                      <a:pt x="79126" y="179576"/>
                      <a:pt x="78264" y="186572"/>
                    </a:cubicBezTo>
                    <a:cubicBezTo>
                      <a:pt x="78162" y="187405"/>
                      <a:pt x="78142" y="188247"/>
                      <a:pt x="78204" y="189085"/>
                    </a:cubicBezTo>
                    <a:cubicBezTo>
                      <a:pt x="78583" y="195702"/>
                      <a:pt x="84255" y="200759"/>
                      <a:pt x="90872" y="200380"/>
                    </a:cubicBezTo>
                    <a:cubicBezTo>
                      <a:pt x="92864" y="200266"/>
                      <a:pt x="94795" y="199658"/>
                      <a:pt x="96492" y="198610"/>
                    </a:cubicBezTo>
                    <a:cubicBezTo>
                      <a:pt x="104684" y="192418"/>
                      <a:pt x="106017" y="181560"/>
                      <a:pt x="92492" y="175654"/>
                    </a:cubicBezTo>
                    <a:close/>
                    <a:moveTo>
                      <a:pt x="43057" y="150889"/>
                    </a:moveTo>
                    <a:lnTo>
                      <a:pt x="31341" y="181560"/>
                    </a:lnTo>
                    <a:cubicBezTo>
                      <a:pt x="32419" y="186709"/>
                      <a:pt x="37466" y="190009"/>
                      <a:pt x="42615" y="188932"/>
                    </a:cubicBezTo>
                    <a:cubicBezTo>
                      <a:pt x="45174" y="188396"/>
                      <a:pt x="47400" y="186833"/>
                      <a:pt x="48772" y="184608"/>
                    </a:cubicBezTo>
                    <a:lnTo>
                      <a:pt x="60297" y="153937"/>
                    </a:lnTo>
                    <a:cubicBezTo>
                      <a:pt x="60297" y="143079"/>
                      <a:pt x="47915" y="141650"/>
                      <a:pt x="43057" y="150889"/>
                    </a:cubicBezTo>
                    <a:close/>
                    <a:moveTo>
                      <a:pt x="220412" y="69260"/>
                    </a:moveTo>
                    <a:cubicBezTo>
                      <a:pt x="211554" y="67546"/>
                      <a:pt x="207458" y="75451"/>
                      <a:pt x="210411" y="83262"/>
                    </a:cubicBezTo>
                    <a:cubicBezTo>
                      <a:pt x="213650" y="89263"/>
                      <a:pt x="262799" y="107836"/>
                      <a:pt x="288230" y="119838"/>
                    </a:cubicBezTo>
                    <a:cubicBezTo>
                      <a:pt x="303280" y="116980"/>
                      <a:pt x="296898" y="104502"/>
                      <a:pt x="283373" y="98311"/>
                    </a:cubicBezTo>
                    <a:lnTo>
                      <a:pt x="220412" y="692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358CFB51-55DD-E54C-1749-A555EEE925F5}"/>
                  </a:ext>
                </a:extLst>
              </p:cNvPr>
              <p:cNvSpPr/>
              <p:nvPr/>
            </p:nvSpPr>
            <p:spPr>
              <a:xfrm>
                <a:off x="2377462" y="2483777"/>
                <a:ext cx="358716" cy="289204"/>
              </a:xfrm>
              <a:custGeom>
                <a:avLst/>
                <a:gdLst>
                  <a:gd name="connsiteX0" fmla="*/ 29190 w 358716"/>
                  <a:gd name="connsiteY0" fmla="*/ 102915 h 289204"/>
                  <a:gd name="connsiteX1" fmla="*/ 39573 w 358716"/>
                  <a:gd name="connsiteY1" fmla="*/ 128919 h 289204"/>
                  <a:gd name="connsiteX2" fmla="*/ 123298 w 358716"/>
                  <a:gd name="connsiteY2" fmla="*/ 81294 h 289204"/>
                  <a:gd name="connsiteX3" fmla="*/ 123298 w 358716"/>
                  <a:gd name="connsiteY3" fmla="*/ 81294 h 289204"/>
                  <a:gd name="connsiteX4" fmla="*/ 133870 w 358716"/>
                  <a:gd name="connsiteY4" fmla="*/ 96629 h 289204"/>
                  <a:gd name="connsiteX5" fmla="*/ 35382 w 358716"/>
                  <a:gd name="connsiteY5" fmla="*/ 261126 h 289204"/>
                  <a:gd name="connsiteX6" fmla="*/ 73005 w 358716"/>
                  <a:gd name="connsiteY6" fmla="*/ 267317 h 289204"/>
                  <a:gd name="connsiteX7" fmla="*/ 136918 w 358716"/>
                  <a:gd name="connsiteY7" fmla="*/ 127204 h 289204"/>
                  <a:gd name="connsiteX8" fmla="*/ 225596 w 358716"/>
                  <a:gd name="connsiteY8" fmla="*/ 99677 h 289204"/>
                  <a:gd name="connsiteX9" fmla="*/ 334276 w 358716"/>
                  <a:gd name="connsiteY9" fmla="*/ 153588 h 289204"/>
                  <a:gd name="connsiteX10" fmla="*/ 344658 w 358716"/>
                  <a:gd name="connsiteY10" fmla="*/ 113583 h 289204"/>
                  <a:gd name="connsiteX11" fmla="*/ 168255 w 358716"/>
                  <a:gd name="connsiteY11" fmla="*/ 76531 h 289204"/>
                  <a:gd name="connsiteX12" fmla="*/ 166160 w 358716"/>
                  <a:gd name="connsiteY12" fmla="*/ 61291 h 289204"/>
                  <a:gd name="connsiteX13" fmla="*/ 166160 w 358716"/>
                  <a:gd name="connsiteY13" fmla="*/ 61291 h 289204"/>
                  <a:gd name="connsiteX14" fmla="*/ 252742 w 358716"/>
                  <a:gd name="connsiteY14" fmla="*/ 33669 h 289204"/>
                  <a:gd name="connsiteX15" fmla="*/ 253314 w 358716"/>
                  <a:gd name="connsiteY15" fmla="*/ -336 h 289204"/>
                  <a:gd name="connsiteX16" fmla="*/ 134537 w 358716"/>
                  <a:gd name="connsiteY16" fmla="*/ 22620 h 289204"/>
                  <a:gd name="connsiteX17" fmla="*/ 108057 w 358716"/>
                  <a:gd name="connsiteY17" fmla="*/ 38146 h 289204"/>
                  <a:gd name="connsiteX18" fmla="*/ 29286 w 358716"/>
                  <a:gd name="connsiteY18" fmla="*/ 102915 h 28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8716" h="289204">
                    <a:moveTo>
                      <a:pt x="29190" y="102915"/>
                    </a:moveTo>
                    <a:cubicBezTo>
                      <a:pt x="-12815" y="117965"/>
                      <a:pt x="-9957" y="159589"/>
                      <a:pt x="39573" y="128919"/>
                    </a:cubicBezTo>
                    <a:cubicBezTo>
                      <a:pt x="67195" y="111964"/>
                      <a:pt x="95484" y="95200"/>
                      <a:pt x="123298" y="81294"/>
                    </a:cubicBezTo>
                    <a:lnTo>
                      <a:pt x="123298" y="81294"/>
                    </a:lnTo>
                    <a:cubicBezTo>
                      <a:pt x="129329" y="84126"/>
                      <a:pt x="133369" y="89985"/>
                      <a:pt x="133870" y="96629"/>
                    </a:cubicBezTo>
                    <a:cubicBezTo>
                      <a:pt x="94341" y="129014"/>
                      <a:pt x="48145" y="178163"/>
                      <a:pt x="35382" y="261126"/>
                    </a:cubicBezTo>
                    <a:cubicBezTo>
                      <a:pt x="31953" y="285605"/>
                      <a:pt x="65766" y="305798"/>
                      <a:pt x="73005" y="267317"/>
                    </a:cubicBezTo>
                    <a:cubicBezTo>
                      <a:pt x="76294" y="214327"/>
                      <a:pt x="99058" y="164424"/>
                      <a:pt x="136918" y="127204"/>
                    </a:cubicBezTo>
                    <a:cubicBezTo>
                      <a:pt x="157111" y="111869"/>
                      <a:pt x="184543" y="93676"/>
                      <a:pt x="225596" y="99677"/>
                    </a:cubicBezTo>
                    <a:cubicBezTo>
                      <a:pt x="273221" y="101201"/>
                      <a:pt x="298367" y="127490"/>
                      <a:pt x="334276" y="153588"/>
                    </a:cubicBezTo>
                    <a:cubicBezTo>
                      <a:pt x="353326" y="161208"/>
                      <a:pt x="372376" y="141206"/>
                      <a:pt x="344658" y="113583"/>
                    </a:cubicBezTo>
                    <a:cubicBezTo>
                      <a:pt x="307511" y="79674"/>
                      <a:pt x="234549" y="59767"/>
                      <a:pt x="168255" y="76531"/>
                    </a:cubicBezTo>
                    <a:cubicBezTo>
                      <a:pt x="168255" y="76531"/>
                      <a:pt x="161874" y="67006"/>
                      <a:pt x="166160" y="61291"/>
                    </a:cubicBezTo>
                    <a:lnTo>
                      <a:pt x="166160" y="61291"/>
                    </a:lnTo>
                    <a:cubicBezTo>
                      <a:pt x="194135" y="49509"/>
                      <a:pt x="223112" y="40264"/>
                      <a:pt x="252742" y="33669"/>
                    </a:cubicBezTo>
                    <a:cubicBezTo>
                      <a:pt x="289413" y="31954"/>
                      <a:pt x="295605" y="-1955"/>
                      <a:pt x="253314" y="-336"/>
                    </a:cubicBezTo>
                    <a:cubicBezTo>
                      <a:pt x="223215" y="-336"/>
                      <a:pt x="148539" y="62815"/>
                      <a:pt x="134537" y="22620"/>
                    </a:cubicBezTo>
                    <a:cubicBezTo>
                      <a:pt x="122440" y="-11004"/>
                      <a:pt x="80340" y="-3288"/>
                      <a:pt x="108057" y="38146"/>
                    </a:cubicBezTo>
                    <a:cubicBezTo>
                      <a:pt x="128727" y="67387"/>
                      <a:pt x="65100" y="82627"/>
                      <a:pt x="29286" y="1029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D0C85925-753F-A4B3-A3B5-1E8C43E0EF98}"/>
                  </a:ext>
                </a:extLst>
              </p:cNvPr>
              <p:cNvSpPr/>
              <p:nvPr/>
            </p:nvSpPr>
            <p:spPr>
              <a:xfrm>
                <a:off x="1964789" y="2819013"/>
                <a:ext cx="290381" cy="323931"/>
              </a:xfrm>
              <a:custGeom>
                <a:avLst/>
                <a:gdLst>
                  <a:gd name="connsiteX0" fmla="*/ 4285 w 290381"/>
                  <a:gd name="connsiteY0" fmla="*/ 165825 h 323931"/>
                  <a:gd name="connsiteX1" fmla="*/ 19906 w 290381"/>
                  <a:gd name="connsiteY1" fmla="*/ 141155 h 323931"/>
                  <a:gd name="connsiteX2" fmla="*/ 26573 w 290381"/>
                  <a:gd name="connsiteY2" fmla="*/ 158109 h 323931"/>
                  <a:gd name="connsiteX3" fmla="*/ 33050 w 290381"/>
                  <a:gd name="connsiteY3" fmla="*/ 184303 h 323931"/>
                  <a:gd name="connsiteX4" fmla="*/ 55720 w 290381"/>
                  <a:gd name="connsiteY4" fmla="*/ 172873 h 323931"/>
                  <a:gd name="connsiteX5" fmla="*/ 63816 w 290381"/>
                  <a:gd name="connsiteY5" fmla="*/ 190399 h 323931"/>
                  <a:gd name="connsiteX6" fmla="*/ 76294 w 290381"/>
                  <a:gd name="connsiteY6" fmla="*/ 167348 h 323931"/>
                  <a:gd name="connsiteX7" fmla="*/ 80199 w 290381"/>
                  <a:gd name="connsiteY7" fmla="*/ 207353 h 323931"/>
                  <a:gd name="connsiteX8" fmla="*/ 19715 w 290381"/>
                  <a:gd name="connsiteY8" fmla="*/ 218021 h 323931"/>
                  <a:gd name="connsiteX9" fmla="*/ 4285 w 290381"/>
                  <a:gd name="connsiteY9" fmla="*/ 165825 h 323931"/>
                  <a:gd name="connsiteX10" fmla="*/ 234885 w 290381"/>
                  <a:gd name="connsiteY10" fmla="*/ 116580 h 323931"/>
                  <a:gd name="connsiteX11" fmla="*/ 266508 w 290381"/>
                  <a:gd name="connsiteY11" fmla="*/ 124295 h 323931"/>
                  <a:gd name="connsiteX12" fmla="*/ 238790 w 290381"/>
                  <a:gd name="connsiteY12" fmla="*/ 188875 h 323931"/>
                  <a:gd name="connsiteX13" fmla="*/ 248982 w 290381"/>
                  <a:gd name="connsiteY13" fmla="*/ 239453 h 323931"/>
                  <a:gd name="connsiteX14" fmla="*/ 220407 w 290381"/>
                  <a:gd name="connsiteY14" fmla="*/ 248978 h 323931"/>
                  <a:gd name="connsiteX15" fmla="*/ 204024 w 290381"/>
                  <a:gd name="connsiteY15" fmla="*/ 229070 h 323931"/>
                  <a:gd name="connsiteX16" fmla="*/ 165257 w 290381"/>
                  <a:gd name="connsiteY16" fmla="*/ 261265 h 323931"/>
                  <a:gd name="connsiteX17" fmla="*/ 170210 w 290381"/>
                  <a:gd name="connsiteY17" fmla="*/ 223165 h 323931"/>
                  <a:gd name="connsiteX18" fmla="*/ 174115 w 290381"/>
                  <a:gd name="connsiteY18" fmla="*/ 220117 h 323931"/>
                  <a:gd name="connsiteX19" fmla="*/ 153351 w 290381"/>
                  <a:gd name="connsiteY19" fmla="*/ 218688 h 323931"/>
                  <a:gd name="connsiteX20" fmla="*/ 156589 w 290381"/>
                  <a:gd name="connsiteY20" fmla="*/ 160205 h 323931"/>
                  <a:gd name="connsiteX21" fmla="*/ 191260 w 290381"/>
                  <a:gd name="connsiteY21" fmla="*/ 114009 h 323931"/>
                  <a:gd name="connsiteX22" fmla="*/ 213263 w 290381"/>
                  <a:gd name="connsiteY22" fmla="*/ 155633 h 323931"/>
                  <a:gd name="connsiteX23" fmla="*/ 234790 w 290381"/>
                  <a:gd name="connsiteY23" fmla="*/ 117533 h 323931"/>
                  <a:gd name="connsiteX24" fmla="*/ 179354 w 290381"/>
                  <a:gd name="connsiteY24" fmla="*/ 214973 h 323931"/>
                  <a:gd name="connsiteX25" fmla="*/ 179354 w 290381"/>
                  <a:gd name="connsiteY25" fmla="*/ 214973 h 323931"/>
                  <a:gd name="connsiteX26" fmla="*/ 193832 w 290381"/>
                  <a:gd name="connsiteY26" fmla="*/ 191828 h 323931"/>
                  <a:gd name="connsiteX27" fmla="*/ 184307 w 290381"/>
                  <a:gd name="connsiteY27" fmla="*/ 207353 h 323931"/>
                  <a:gd name="connsiteX28" fmla="*/ 179068 w 290381"/>
                  <a:gd name="connsiteY28" fmla="*/ 214973 h 323931"/>
                  <a:gd name="connsiteX29" fmla="*/ 170591 w 290381"/>
                  <a:gd name="connsiteY29" fmla="*/ 165729 h 323931"/>
                  <a:gd name="connsiteX30" fmla="*/ 167353 w 290381"/>
                  <a:gd name="connsiteY30" fmla="*/ 187351 h 323931"/>
                  <a:gd name="connsiteX31" fmla="*/ 193832 w 290381"/>
                  <a:gd name="connsiteY31" fmla="*/ 156585 h 323931"/>
                  <a:gd name="connsiteX32" fmla="*/ 170591 w 290381"/>
                  <a:gd name="connsiteY32" fmla="*/ 166110 h 323931"/>
                  <a:gd name="connsiteX33" fmla="*/ 122966 w 290381"/>
                  <a:gd name="connsiteY33" fmla="*/ 314795 h 323931"/>
                  <a:gd name="connsiteX34" fmla="*/ 136492 w 290381"/>
                  <a:gd name="connsiteY34" fmla="*/ 288506 h 323931"/>
                  <a:gd name="connsiteX35" fmla="*/ 147255 w 290381"/>
                  <a:gd name="connsiteY35" fmla="*/ 144203 h 323931"/>
                  <a:gd name="connsiteX36" fmla="*/ 257745 w 290381"/>
                  <a:gd name="connsiteY36" fmla="*/ 70670 h 323931"/>
                  <a:gd name="connsiteX37" fmla="*/ 265365 w 290381"/>
                  <a:gd name="connsiteY37" fmla="*/ 36761 h 323931"/>
                  <a:gd name="connsiteX38" fmla="*/ 148684 w 290381"/>
                  <a:gd name="connsiteY38" fmla="*/ 112008 h 323931"/>
                  <a:gd name="connsiteX39" fmla="*/ 141064 w 290381"/>
                  <a:gd name="connsiteY39" fmla="*/ 107341 h 323931"/>
                  <a:gd name="connsiteX40" fmla="*/ 160114 w 290381"/>
                  <a:gd name="connsiteY40" fmla="*/ 76480 h 323931"/>
                  <a:gd name="connsiteX41" fmla="*/ 145159 w 290381"/>
                  <a:gd name="connsiteY41" fmla="*/ 16568 h 323931"/>
                  <a:gd name="connsiteX42" fmla="*/ 97534 w 290381"/>
                  <a:gd name="connsiteY42" fmla="*/ 4376 h 323931"/>
                  <a:gd name="connsiteX43" fmla="*/ 69912 w 290381"/>
                  <a:gd name="connsiteY43" fmla="*/ 54953 h 323931"/>
                  <a:gd name="connsiteX44" fmla="*/ 70769 w 290381"/>
                  <a:gd name="connsiteY44" fmla="*/ 58287 h 323931"/>
                  <a:gd name="connsiteX45" fmla="*/ 65626 w 290381"/>
                  <a:gd name="connsiteY45" fmla="*/ 61335 h 323931"/>
                  <a:gd name="connsiteX46" fmla="*/ 52862 w 290381"/>
                  <a:gd name="connsiteY46" fmla="*/ 78194 h 323931"/>
                  <a:gd name="connsiteX47" fmla="*/ 55815 w 290381"/>
                  <a:gd name="connsiteY47" fmla="*/ 98292 h 323931"/>
                  <a:gd name="connsiteX48" fmla="*/ 43909 w 290381"/>
                  <a:gd name="connsiteY48" fmla="*/ 115056 h 323931"/>
                  <a:gd name="connsiteX49" fmla="*/ 49433 w 290381"/>
                  <a:gd name="connsiteY49" fmla="*/ 133439 h 323931"/>
                  <a:gd name="connsiteX50" fmla="*/ 67435 w 290381"/>
                  <a:gd name="connsiteY50" fmla="*/ 133439 h 323931"/>
                  <a:gd name="connsiteX51" fmla="*/ 70579 w 290381"/>
                  <a:gd name="connsiteY51" fmla="*/ 145727 h 323931"/>
                  <a:gd name="connsiteX52" fmla="*/ 87914 w 290381"/>
                  <a:gd name="connsiteY52" fmla="*/ 150299 h 323931"/>
                  <a:gd name="connsiteX53" fmla="*/ 115156 w 290381"/>
                  <a:gd name="connsiteY53" fmla="*/ 164110 h 323931"/>
                  <a:gd name="connsiteX54" fmla="*/ 123252 w 290381"/>
                  <a:gd name="connsiteY54" fmla="*/ 314700 h 323931"/>
                  <a:gd name="connsiteX55" fmla="*/ 137635 w 290381"/>
                  <a:gd name="connsiteY55" fmla="*/ 128772 h 323931"/>
                  <a:gd name="connsiteX56" fmla="*/ 128872 w 290381"/>
                  <a:gd name="connsiteY56" fmla="*/ 141250 h 323931"/>
                  <a:gd name="connsiteX57" fmla="*/ 122204 w 290381"/>
                  <a:gd name="connsiteY57" fmla="*/ 151918 h 323931"/>
                  <a:gd name="connsiteX58" fmla="*/ 137635 w 290381"/>
                  <a:gd name="connsiteY58" fmla="*/ 128772 h 323931"/>
                  <a:gd name="connsiteX59" fmla="*/ 128872 w 290381"/>
                  <a:gd name="connsiteY59" fmla="*/ 99530 h 323931"/>
                  <a:gd name="connsiteX60" fmla="*/ 104297 w 290381"/>
                  <a:gd name="connsiteY60" fmla="*/ 96673 h 323931"/>
                  <a:gd name="connsiteX61" fmla="*/ 87247 w 290381"/>
                  <a:gd name="connsiteY61" fmla="*/ 88862 h 323931"/>
                  <a:gd name="connsiteX62" fmla="*/ 74484 w 290381"/>
                  <a:gd name="connsiteY62" fmla="*/ 78099 h 323931"/>
                  <a:gd name="connsiteX63" fmla="*/ 82390 w 290381"/>
                  <a:gd name="connsiteY63" fmla="*/ 56573 h 323931"/>
                  <a:gd name="connsiteX64" fmla="*/ 94296 w 290381"/>
                  <a:gd name="connsiteY64" fmla="*/ 48858 h 323931"/>
                  <a:gd name="connsiteX65" fmla="*/ 116584 w 290381"/>
                  <a:gd name="connsiteY65" fmla="*/ 46000 h 323931"/>
                  <a:gd name="connsiteX66" fmla="*/ 127348 w 290381"/>
                  <a:gd name="connsiteY66" fmla="*/ 65812 h 323931"/>
                  <a:gd name="connsiteX67" fmla="*/ 143540 w 290381"/>
                  <a:gd name="connsiteY67" fmla="*/ 68955 h 323931"/>
                  <a:gd name="connsiteX68" fmla="*/ 128872 w 290381"/>
                  <a:gd name="connsiteY68" fmla="*/ 99530 h 32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90381" h="323931">
                    <a:moveTo>
                      <a:pt x="4285" y="165825"/>
                    </a:moveTo>
                    <a:cubicBezTo>
                      <a:pt x="6190" y="159728"/>
                      <a:pt x="14857" y="142774"/>
                      <a:pt x="19906" y="141155"/>
                    </a:cubicBezTo>
                    <a:cubicBezTo>
                      <a:pt x="27811" y="138107"/>
                      <a:pt x="36955" y="142584"/>
                      <a:pt x="26573" y="158109"/>
                    </a:cubicBezTo>
                    <a:cubicBezTo>
                      <a:pt x="9142" y="185636"/>
                      <a:pt x="25144" y="208877"/>
                      <a:pt x="33050" y="184303"/>
                    </a:cubicBezTo>
                    <a:cubicBezTo>
                      <a:pt x="38575" y="153633"/>
                      <a:pt x="59720" y="144108"/>
                      <a:pt x="55720" y="172873"/>
                    </a:cubicBezTo>
                    <a:cubicBezTo>
                      <a:pt x="52005" y="190304"/>
                      <a:pt x="56863" y="199448"/>
                      <a:pt x="63816" y="190399"/>
                    </a:cubicBezTo>
                    <a:cubicBezTo>
                      <a:pt x="67531" y="187351"/>
                      <a:pt x="70198" y="171920"/>
                      <a:pt x="76294" y="167348"/>
                    </a:cubicBezTo>
                    <a:cubicBezTo>
                      <a:pt x="93724" y="159538"/>
                      <a:pt x="93534" y="185827"/>
                      <a:pt x="80199" y="207353"/>
                    </a:cubicBezTo>
                    <a:cubicBezTo>
                      <a:pt x="70674" y="228880"/>
                      <a:pt x="47433" y="230404"/>
                      <a:pt x="19715" y="218021"/>
                    </a:cubicBezTo>
                    <a:cubicBezTo>
                      <a:pt x="-4859" y="204305"/>
                      <a:pt x="-2097" y="187351"/>
                      <a:pt x="4285" y="165825"/>
                    </a:cubicBezTo>
                    <a:close/>
                    <a:moveTo>
                      <a:pt x="234885" y="116580"/>
                    </a:moveTo>
                    <a:cubicBezTo>
                      <a:pt x="233361" y="76575"/>
                      <a:pt x="270794" y="107055"/>
                      <a:pt x="266508" y="124295"/>
                    </a:cubicBezTo>
                    <a:cubicBezTo>
                      <a:pt x="261330" y="147347"/>
                      <a:pt x="251933" y="169242"/>
                      <a:pt x="238790" y="188875"/>
                    </a:cubicBezTo>
                    <a:cubicBezTo>
                      <a:pt x="250882" y="202750"/>
                      <a:pt x="254757" y="221977"/>
                      <a:pt x="248982" y="239453"/>
                    </a:cubicBezTo>
                    <a:cubicBezTo>
                      <a:pt x="239457" y="261075"/>
                      <a:pt x="218216" y="264218"/>
                      <a:pt x="220407" y="248978"/>
                    </a:cubicBezTo>
                    <a:cubicBezTo>
                      <a:pt x="229932" y="224498"/>
                      <a:pt x="216502" y="218212"/>
                      <a:pt x="204024" y="229070"/>
                    </a:cubicBezTo>
                    <a:cubicBezTo>
                      <a:pt x="195070" y="238595"/>
                      <a:pt x="185926" y="261360"/>
                      <a:pt x="165257" y="261265"/>
                    </a:cubicBezTo>
                    <a:cubicBezTo>
                      <a:pt x="139540" y="257931"/>
                      <a:pt x="162495" y="233261"/>
                      <a:pt x="170210" y="223165"/>
                    </a:cubicBezTo>
                    <a:lnTo>
                      <a:pt x="174115" y="220117"/>
                    </a:lnTo>
                    <a:cubicBezTo>
                      <a:pt x="167280" y="222429"/>
                      <a:pt x="159805" y="221915"/>
                      <a:pt x="153351" y="218688"/>
                    </a:cubicBezTo>
                    <a:cubicBezTo>
                      <a:pt x="135539" y="209163"/>
                      <a:pt x="145350" y="183255"/>
                      <a:pt x="156589" y="160205"/>
                    </a:cubicBezTo>
                    <a:cubicBezTo>
                      <a:pt x="168972" y="135535"/>
                      <a:pt x="178497" y="115818"/>
                      <a:pt x="191260" y="114009"/>
                    </a:cubicBezTo>
                    <a:cubicBezTo>
                      <a:pt x="219835" y="112675"/>
                      <a:pt x="221455" y="135630"/>
                      <a:pt x="213263" y="155633"/>
                    </a:cubicBezTo>
                    <a:cubicBezTo>
                      <a:pt x="221074" y="187922"/>
                      <a:pt x="238123" y="141726"/>
                      <a:pt x="234790" y="117533"/>
                    </a:cubicBezTo>
                    <a:close/>
                    <a:moveTo>
                      <a:pt x="179354" y="214973"/>
                    </a:moveTo>
                    <a:lnTo>
                      <a:pt x="179354" y="214973"/>
                    </a:lnTo>
                    <a:cubicBezTo>
                      <a:pt x="193832" y="214973"/>
                      <a:pt x="207453" y="193447"/>
                      <a:pt x="193832" y="191828"/>
                    </a:cubicBezTo>
                    <a:lnTo>
                      <a:pt x="184307" y="207353"/>
                    </a:lnTo>
                    <a:cubicBezTo>
                      <a:pt x="182688" y="208973"/>
                      <a:pt x="181259" y="212021"/>
                      <a:pt x="179068" y="214973"/>
                    </a:cubicBezTo>
                    <a:close/>
                    <a:moveTo>
                      <a:pt x="170591" y="165729"/>
                    </a:moveTo>
                    <a:cubicBezTo>
                      <a:pt x="167353" y="175254"/>
                      <a:pt x="163257" y="184208"/>
                      <a:pt x="167353" y="187351"/>
                    </a:cubicBezTo>
                    <a:cubicBezTo>
                      <a:pt x="176020" y="194876"/>
                      <a:pt x="186403" y="176492"/>
                      <a:pt x="193832" y="156585"/>
                    </a:cubicBezTo>
                    <a:cubicBezTo>
                      <a:pt x="198404" y="127343"/>
                      <a:pt x="181354" y="141155"/>
                      <a:pt x="170591" y="166110"/>
                    </a:cubicBezTo>
                    <a:close/>
                    <a:moveTo>
                      <a:pt x="122966" y="314795"/>
                    </a:moveTo>
                    <a:cubicBezTo>
                      <a:pt x="147541" y="337941"/>
                      <a:pt x="158685" y="310223"/>
                      <a:pt x="136492" y="288506"/>
                    </a:cubicBezTo>
                    <a:cubicBezTo>
                      <a:pt x="98392" y="233547"/>
                      <a:pt x="125633" y="185827"/>
                      <a:pt x="147255" y="144203"/>
                    </a:cubicBezTo>
                    <a:cubicBezTo>
                      <a:pt x="172115" y="102674"/>
                      <a:pt x="209072" y="61145"/>
                      <a:pt x="257745" y="70670"/>
                    </a:cubicBezTo>
                    <a:cubicBezTo>
                      <a:pt x="299179" y="81147"/>
                      <a:pt x="300226" y="37999"/>
                      <a:pt x="265365" y="36761"/>
                    </a:cubicBezTo>
                    <a:cubicBezTo>
                      <a:pt x="212120" y="30379"/>
                      <a:pt x="183259" y="62669"/>
                      <a:pt x="148684" y="112008"/>
                    </a:cubicBezTo>
                    <a:lnTo>
                      <a:pt x="141064" y="107341"/>
                    </a:lnTo>
                    <a:lnTo>
                      <a:pt x="160114" y="76480"/>
                    </a:lnTo>
                    <a:cubicBezTo>
                      <a:pt x="165924" y="61050"/>
                      <a:pt x="169639" y="39809"/>
                      <a:pt x="145159" y="16568"/>
                    </a:cubicBezTo>
                    <a:cubicBezTo>
                      <a:pt x="129729" y="2756"/>
                      <a:pt x="112393" y="-6483"/>
                      <a:pt x="97534" y="4376"/>
                    </a:cubicBezTo>
                    <a:cubicBezTo>
                      <a:pt x="85178" y="19314"/>
                      <a:pt x="75802" y="36484"/>
                      <a:pt x="69912" y="54953"/>
                    </a:cubicBezTo>
                    <a:cubicBezTo>
                      <a:pt x="69912" y="56573"/>
                      <a:pt x="69912" y="58097"/>
                      <a:pt x="70769" y="58287"/>
                    </a:cubicBezTo>
                    <a:lnTo>
                      <a:pt x="65626" y="61335"/>
                    </a:lnTo>
                    <a:cubicBezTo>
                      <a:pt x="59038" y="64733"/>
                      <a:pt x="54345" y="70932"/>
                      <a:pt x="52862" y="78194"/>
                    </a:cubicBezTo>
                    <a:cubicBezTo>
                      <a:pt x="54481" y="85814"/>
                      <a:pt x="57815" y="88958"/>
                      <a:pt x="55815" y="98292"/>
                    </a:cubicBezTo>
                    <a:lnTo>
                      <a:pt x="43909" y="115056"/>
                    </a:lnTo>
                    <a:cubicBezTo>
                      <a:pt x="36098" y="124581"/>
                      <a:pt x="38289" y="136392"/>
                      <a:pt x="49433" y="133439"/>
                    </a:cubicBezTo>
                    <a:cubicBezTo>
                      <a:pt x="58958" y="128963"/>
                      <a:pt x="63721" y="130487"/>
                      <a:pt x="67435" y="133439"/>
                    </a:cubicBezTo>
                    <a:lnTo>
                      <a:pt x="70579" y="145727"/>
                    </a:lnTo>
                    <a:cubicBezTo>
                      <a:pt x="71912" y="155252"/>
                      <a:pt x="75246" y="158109"/>
                      <a:pt x="87914" y="150299"/>
                    </a:cubicBezTo>
                    <a:cubicBezTo>
                      <a:pt x="95248" y="147346"/>
                      <a:pt x="107726" y="153442"/>
                      <a:pt x="115156" y="164110"/>
                    </a:cubicBezTo>
                    <a:cubicBezTo>
                      <a:pt x="86581" y="216497"/>
                      <a:pt x="78389" y="270218"/>
                      <a:pt x="123252" y="314700"/>
                    </a:cubicBezTo>
                    <a:close/>
                    <a:moveTo>
                      <a:pt x="137635" y="128772"/>
                    </a:moveTo>
                    <a:lnTo>
                      <a:pt x="128872" y="141250"/>
                    </a:lnTo>
                    <a:cubicBezTo>
                      <a:pt x="126240" y="144533"/>
                      <a:pt x="124003" y="148114"/>
                      <a:pt x="122204" y="151918"/>
                    </a:cubicBezTo>
                    <a:cubicBezTo>
                      <a:pt x="103726" y="133535"/>
                      <a:pt x="126109" y="121152"/>
                      <a:pt x="137635" y="128772"/>
                    </a:cubicBezTo>
                    <a:close/>
                    <a:moveTo>
                      <a:pt x="128872" y="99530"/>
                    </a:moveTo>
                    <a:cubicBezTo>
                      <a:pt x="122966" y="105817"/>
                      <a:pt x="107821" y="110389"/>
                      <a:pt x="104297" y="96673"/>
                    </a:cubicBezTo>
                    <a:cubicBezTo>
                      <a:pt x="105631" y="78194"/>
                      <a:pt x="94772" y="73622"/>
                      <a:pt x="87247" y="88862"/>
                    </a:cubicBezTo>
                    <a:cubicBezTo>
                      <a:pt x="82771" y="94863"/>
                      <a:pt x="71912" y="90482"/>
                      <a:pt x="74484" y="78099"/>
                    </a:cubicBezTo>
                    <a:lnTo>
                      <a:pt x="82390" y="56573"/>
                    </a:lnTo>
                    <a:cubicBezTo>
                      <a:pt x="86018" y="53510"/>
                      <a:pt x="90018" y="50918"/>
                      <a:pt x="94296" y="48858"/>
                    </a:cubicBezTo>
                    <a:cubicBezTo>
                      <a:pt x="104583" y="27331"/>
                      <a:pt x="124014" y="22759"/>
                      <a:pt x="116584" y="46000"/>
                    </a:cubicBezTo>
                    <a:cubicBezTo>
                      <a:pt x="110679" y="61145"/>
                      <a:pt x="116584" y="78194"/>
                      <a:pt x="127348" y="65812"/>
                    </a:cubicBezTo>
                    <a:cubicBezTo>
                      <a:pt x="138111" y="53429"/>
                      <a:pt x="147636" y="55239"/>
                      <a:pt x="143540" y="68955"/>
                    </a:cubicBezTo>
                    <a:cubicBezTo>
                      <a:pt x="138107" y="78877"/>
                      <a:pt x="133210" y="89084"/>
                      <a:pt x="128872" y="995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D7169980-648A-8F36-EDC1-2417DDAB0325}"/>
                  </a:ext>
                </a:extLst>
              </p:cNvPr>
              <p:cNvSpPr/>
              <p:nvPr/>
            </p:nvSpPr>
            <p:spPr>
              <a:xfrm>
                <a:off x="3679279" y="2836070"/>
                <a:ext cx="174811" cy="282741"/>
              </a:xfrm>
              <a:custGeom>
                <a:avLst/>
                <a:gdLst>
                  <a:gd name="connsiteX0" fmla="*/ 154314 w 174811"/>
                  <a:gd name="connsiteY0" fmla="*/ 116478 h 282741"/>
                  <a:gd name="connsiteX1" fmla="*/ 133835 w 174811"/>
                  <a:gd name="connsiteY1" fmla="*/ 81045 h 282741"/>
                  <a:gd name="connsiteX2" fmla="*/ 30013 w 174811"/>
                  <a:gd name="connsiteY2" fmla="*/ 10274 h 282741"/>
                  <a:gd name="connsiteX3" fmla="*/ 7343 w 174811"/>
                  <a:gd name="connsiteY3" fmla="*/ 25705 h 282741"/>
                  <a:gd name="connsiteX4" fmla="*/ 110404 w 174811"/>
                  <a:gd name="connsiteY4" fmla="*/ 99524 h 282741"/>
                  <a:gd name="connsiteX5" fmla="*/ 127549 w 174811"/>
                  <a:gd name="connsiteY5" fmla="*/ 134957 h 282741"/>
                  <a:gd name="connsiteX6" fmla="*/ 137074 w 174811"/>
                  <a:gd name="connsiteY6" fmla="*/ 268307 h 282741"/>
                  <a:gd name="connsiteX7" fmla="*/ 165172 w 174811"/>
                  <a:gd name="connsiteY7" fmla="*/ 265449 h 282741"/>
                  <a:gd name="connsiteX8" fmla="*/ 154028 w 174811"/>
                  <a:gd name="connsiteY8" fmla="*/ 116192 h 28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811" h="282741">
                    <a:moveTo>
                      <a:pt x="154314" y="116478"/>
                    </a:moveTo>
                    <a:cubicBezTo>
                      <a:pt x="190985" y="99619"/>
                      <a:pt x="174507" y="65519"/>
                      <a:pt x="133835" y="81045"/>
                    </a:cubicBezTo>
                    <a:cubicBezTo>
                      <a:pt x="113071" y="81045"/>
                      <a:pt x="53539" y="31896"/>
                      <a:pt x="30013" y="10274"/>
                    </a:cubicBezTo>
                    <a:cubicBezTo>
                      <a:pt x="12677" y="-11157"/>
                      <a:pt x="-12945" y="2654"/>
                      <a:pt x="7343" y="25705"/>
                    </a:cubicBezTo>
                    <a:cubicBezTo>
                      <a:pt x="36463" y="56900"/>
                      <a:pt x="71496" y="81993"/>
                      <a:pt x="110404" y="99524"/>
                    </a:cubicBezTo>
                    <a:cubicBezTo>
                      <a:pt x="123669" y="105905"/>
                      <a:pt x="130777" y="120595"/>
                      <a:pt x="127549" y="134957"/>
                    </a:cubicBezTo>
                    <a:cubicBezTo>
                      <a:pt x="121548" y="173057"/>
                      <a:pt x="130406" y="245637"/>
                      <a:pt x="137074" y="268307"/>
                    </a:cubicBezTo>
                    <a:cubicBezTo>
                      <a:pt x="140884" y="285261"/>
                      <a:pt x="172411" y="289738"/>
                      <a:pt x="165172" y="265449"/>
                    </a:cubicBezTo>
                    <a:cubicBezTo>
                      <a:pt x="151837" y="217824"/>
                      <a:pt x="152599" y="128480"/>
                      <a:pt x="154028" y="116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BCC38EFA-CD9B-CFAE-D6AC-24428D37E134}"/>
                  </a:ext>
                </a:extLst>
              </p:cNvPr>
              <p:cNvSpPr/>
              <p:nvPr/>
            </p:nvSpPr>
            <p:spPr>
              <a:xfrm>
                <a:off x="3656381" y="2874531"/>
                <a:ext cx="107502" cy="70788"/>
              </a:xfrm>
              <a:custGeom>
                <a:avLst/>
                <a:gdLst>
                  <a:gd name="connsiteX0" fmla="*/ 89676 w 107502"/>
                  <a:gd name="connsiteY0" fmla="*/ 42584 h 70788"/>
                  <a:gd name="connsiteX1" fmla="*/ 25287 w 107502"/>
                  <a:gd name="connsiteY1" fmla="*/ 5817 h 70788"/>
                  <a:gd name="connsiteX2" fmla="*/ 8904 w 107502"/>
                  <a:gd name="connsiteY2" fmla="*/ 28772 h 70788"/>
                  <a:gd name="connsiteX3" fmla="*/ 94629 w 107502"/>
                  <a:gd name="connsiteY3" fmla="*/ 70397 h 70788"/>
                  <a:gd name="connsiteX4" fmla="*/ 89676 w 107502"/>
                  <a:gd name="connsiteY4" fmla="*/ 42584 h 7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502" h="70788">
                    <a:moveTo>
                      <a:pt x="89676" y="42584"/>
                    </a:moveTo>
                    <a:cubicBezTo>
                      <a:pt x="65303" y="36328"/>
                      <a:pt x="43062" y="23629"/>
                      <a:pt x="25287" y="5817"/>
                    </a:cubicBezTo>
                    <a:cubicBezTo>
                      <a:pt x="7285" y="-8280"/>
                      <a:pt x="-11860" y="2579"/>
                      <a:pt x="8904" y="28772"/>
                    </a:cubicBezTo>
                    <a:cubicBezTo>
                      <a:pt x="32733" y="50820"/>
                      <a:pt x="62566" y="65306"/>
                      <a:pt x="94629" y="70397"/>
                    </a:cubicBezTo>
                    <a:cubicBezTo>
                      <a:pt x="112822" y="70397"/>
                      <a:pt x="111870" y="48775"/>
                      <a:pt x="89676" y="425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8DC10366-AB0D-6FB3-2F87-768C74150CF5}"/>
                  </a:ext>
                </a:extLst>
              </p:cNvPr>
              <p:cNvSpPr/>
              <p:nvPr/>
            </p:nvSpPr>
            <p:spPr>
              <a:xfrm>
                <a:off x="3764177" y="2987537"/>
                <a:ext cx="37688" cy="120954"/>
              </a:xfrm>
              <a:custGeom>
                <a:avLst/>
                <a:gdLst>
                  <a:gd name="connsiteX0" fmla="*/ 35602 w 37688"/>
                  <a:gd name="connsiteY0" fmla="*/ 26352 h 120954"/>
                  <a:gd name="connsiteX1" fmla="*/ 29887 w 37688"/>
                  <a:gd name="connsiteY1" fmla="*/ 98837 h 120954"/>
                  <a:gd name="connsiteX2" fmla="*/ 2360 w 37688"/>
                  <a:gd name="connsiteY2" fmla="*/ 100361 h 120954"/>
                  <a:gd name="connsiteX3" fmla="*/ 15028 w 37688"/>
                  <a:gd name="connsiteY3" fmla="*/ 6349 h 120954"/>
                  <a:gd name="connsiteX4" fmla="*/ 35602 w 37688"/>
                  <a:gd name="connsiteY4" fmla="*/ 26352 h 120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8" h="120954">
                    <a:moveTo>
                      <a:pt x="35602" y="26352"/>
                    </a:moveTo>
                    <a:cubicBezTo>
                      <a:pt x="27374" y="49594"/>
                      <a:pt x="25403" y="74592"/>
                      <a:pt x="29887" y="98837"/>
                    </a:cubicBezTo>
                    <a:cubicBezTo>
                      <a:pt x="32268" y="121887"/>
                      <a:pt x="12742" y="132555"/>
                      <a:pt x="2360" y="100361"/>
                    </a:cubicBezTo>
                    <a:cubicBezTo>
                      <a:pt x="-3446" y="68472"/>
                      <a:pt x="988" y="35564"/>
                      <a:pt x="15028" y="6349"/>
                    </a:cubicBezTo>
                    <a:cubicBezTo>
                      <a:pt x="25220" y="-8891"/>
                      <a:pt x="43603" y="3396"/>
                      <a:pt x="35602" y="263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F2B1DE51-18C3-70D9-8973-F87DD7B9C2AC}"/>
                  </a:ext>
                </a:extLst>
              </p:cNvPr>
              <p:cNvSpPr/>
              <p:nvPr/>
            </p:nvSpPr>
            <p:spPr>
              <a:xfrm>
                <a:off x="3571934" y="2907484"/>
                <a:ext cx="202155" cy="258315"/>
              </a:xfrm>
              <a:custGeom>
                <a:avLst/>
                <a:gdLst>
                  <a:gd name="connsiteX0" fmla="*/ 169266 w 202155"/>
                  <a:gd name="connsiteY0" fmla="*/ 35825 h 258315"/>
                  <a:gd name="connsiteX1" fmla="*/ 202032 w 202155"/>
                  <a:gd name="connsiteY1" fmla="*/ 98785 h 258315"/>
                  <a:gd name="connsiteX2" fmla="*/ 193174 w 202155"/>
                  <a:gd name="connsiteY2" fmla="*/ 132599 h 258315"/>
                  <a:gd name="connsiteX3" fmla="*/ 163265 w 202155"/>
                  <a:gd name="connsiteY3" fmla="*/ 132599 h 258315"/>
                  <a:gd name="connsiteX4" fmla="*/ 143643 w 202155"/>
                  <a:gd name="connsiteY4" fmla="*/ 246423 h 258315"/>
                  <a:gd name="connsiteX5" fmla="*/ 112592 w 202155"/>
                  <a:gd name="connsiteY5" fmla="*/ 233850 h 258315"/>
                  <a:gd name="connsiteX6" fmla="*/ 134499 w 202155"/>
                  <a:gd name="connsiteY6" fmla="*/ 116883 h 258315"/>
                  <a:gd name="connsiteX7" fmla="*/ 106401 w 202155"/>
                  <a:gd name="connsiteY7" fmla="*/ 72401 h 258315"/>
                  <a:gd name="connsiteX8" fmla="*/ 15913 w 202155"/>
                  <a:gd name="connsiteY8" fmla="*/ 34301 h 258315"/>
                  <a:gd name="connsiteX9" fmla="*/ 21724 w 202155"/>
                  <a:gd name="connsiteY9" fmla="*/ 582 h 258315"/>
                  <a:gd name="connsiteX10" fmla="*/ 106687 w 202155"/>
                  <a:gd name="connsiteY10" fmla="*/ 46588 h 258315"/>
                  <a:gd name="connsiteX11" fmla="*/ 136309 w 202155"/>
                  <a:gd name="connsiteY11" fmla="*/ 25061 h 258315"/>
                  <a:gd name="connsiteX12" fmla="*/ 169266 w 202155"/>
                  <a:gd name="connsiteY12" fmla="*/ 35920 h 258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155" h="258315">
                    <a:moveTo>
                      <a:pt x="169266" y="35825"/>
                    </a:moveTo>
                    <a:cubicBezTo>
                      <a:pt x="146787" y="74401"/>
                      <a:pt x="176791" y="102024"/>
                      <a:pt x="202032" y="98785"/>
                    </a:cubicBezTo>
                    <a:lnTo>
                      <a:pt x="193174" y="132599"/>
                    </a:lnTo>
                    <a:cubicBezTo>
                      <a:pt x="185458" y="121931"/>
                      <a:pt x="168599" y="101928"/>
                      <a:pt x="163265" y="132599"/>
                    </a:cubicBezTo>
                    <a:cubicBezTo>
                      <a:pt x="161836" y="172032"/>
                      <a:pt x="158312" y="223277"/>
                      <a:pt x="143643" y="246423"/>
                    </a:cubicBezTo>
                    <a:cubicBezTo>
                      <a:pt x="128118" y="267759"/>
                      <a:pt x="103734" y="256995"/>
                      <a:pt x="112592" y="233850"/>
                    </a:cubicBezTo>
                    <a:cubicBezTo>
                      <a:pt x="123450" y="196797"/>
                      <a:pt x="135262" y="160221"/>
                      <a:pt x="134499" y="116883"/>
                    </a:cubicBezTo>
                    <a:cubicBezTo>
                      <a:pt x="135633" y="97566"/>
                      <a:pt x="124331" y="79675"/>
                      <a:pt x="106401" y="72401"/>
                    </a:cubicBezTo>
                    <a:cubicBezTo>
                      <a:pt x="76397" y="58590"/>
                      <a:pt x="47060" y="46207"/>
                      <a:pt x="15913" y="34301"/>
                    </a:cubicBezTo>
                    <a:cubicBezTo>
                      <a:pt x="-13614" y="19156"/>
                      <a:pt x="3245" y="-5609"/>
                      <a:pt x="21724" y="582"/>
                    </a:cubicBezTo>
                    <a:cubicBezTo>
                      <a:pt x="52246" y="11447"/>
                      <a:pt x="80906" y="26965"/>
                      <a:pt x="106687" y="46588"/>
                    </a:cubicBezTo>
                    <a:cubicBezTo>
                      <a:pt x="132880" y="65162"/>
                      <a:pt x="134118" y="40587"/>
                      <a:pt x="136309" y="25061"/>
                    </a:cubicBezTo>
                    <a:lnTo>
                      <a:pt x="169266" y="359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C52DF09A-52AD-E0E3-FB1B-05F0D8C0E929}"/>
                  </a:ext>
                </a:extLst>
              </p:cNvPr>
              <p:cNvSpPr/>
              <p:nvPr/>
            </p:nvSpPr>
            <p:spPr>
              <a:xfrm>
                <a:off x="3741324" y="2915887"/>
                <a:ext cx="33242" cy="29241"/>
              </a:xfrm>
              <a:custGeom>
                <a:avLst/>
                <a:gdLst>
                  <a:gd name="connsiteX0" fmla="*/ 14354 w 33242"/>
                  <a:gd name="connsiteY0" fmla="*/ -297 h 29241"/>
                  <a:gd name="connsiteX1" fmla="*/ 1591 w 33242"/>
                  <a:gd name="connsiteY1" fmla="*/ -297 h 29241"/>
                  <a:gd name="connsiteX2" fmla="*/ -124 w 33242"/>
                  <a:gd name="connsiteY2" fmla="*/ 27326 h 29241"/>
                  <a:gd name="connsiteX3" fmla="*/ 14069 w 33242"/>
                  <a:gd name="connsiteY3" fmla="*/ 28850 h 29241"/>
                  <a:gd name="connsiteX4" fmla="*/ 33119 w 33242"/>
                  <a:gd name="connsiteY4" fmla="*/ 11991 h 29241"/>
                  <a:gd name="connsiteX5" fmla="*/ 14069 w 33242"/>
                  <a:gd name="connsiteY5" fmla="*/ -39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242" h="29241">
                    <a:moveTo>
                      <a:pt x="14354" y="-297"/>
                    </a:moveTo>
                    <a:cubicBezTo>
                      <a:pt x="11497" y="2847"/>
                      <a:pt x="7687" y="1323"/>
                      <a:pt x="1591" y="-297"/>
                    </a:cubicBezTo>
                    <a:lnTo>
                      <a:pt x="-124" y="27326"/>
                    </a:lnTo>
                    <a:lnTo>
                      <a:pt x="14069" y="28850"/>
                    </a:lnTo>
                    <a:cubicBezTo>
                      <a:pt x="22573" y="26275"/>
                      <a:pt x="29529" y="20118"/>
                      <a:pt x="33119" y="11991"/>
                    </a:cubicBezTo>
                    <a:lnTo>
                      <a:pt x="14069" y="-3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A51F03FF-062F-CFE1-2C1F-E1E81B0E65F8}"/>
                  </a:ext>
                </a:extLst>
              </p:cNvPr>
              <p:cNvSpPr/>
              <p:nvPr/>
            </p:nvSpPr>
            <p:spPr>
              <a:xfrm>
                <a:off x="3779329" y="2982181"/>
                <a:ext cx="27146" cy="36671"/>
              </a:xfrm>
              <a:custGeom>
                <a:avLst/>
                <a:gdLst>
                  <a:gd name="connsiteX0" fmla="*/ 26832 w 27146"/>
                  <a:gd name="connsiteY0" fmla="*/ -392 h 36671"/>
                  <a:gd name="connsiteX1" fmla="*/ -124 w 27146"/>
                  <a:gd name="connsiteY1" fmla="*/ 11705 h 36671"/>
                  <a:gd name="connsiteX2" fmla="*/ 18926 w 27146"/>
                  <a:gd name="connsiteY2" fmla="*/ 36280 h 36671"/>
                  <a:gd name="connsiteX3" fmla="*/ 27023 w 27146"/>
                  <a:gd name="connsiteY3" fmla="*/ 22659 h 36671"/>
                  <a:gd name="connsiteX4" fmla="*/ 26546 w 27146"/>
                  <a:gd name="connsiteY4" fmla="*/ -392 h 36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46" h="36671">
                    <a:moveTo>
                      <a:pt x="26832" y="-392"/>
                    </a:moveTo>
                    <a:cubicBezTo>
                      <a:pt x="20641" y="2751"/>
                      <a:pt x="6829" y="-392"/>
                      <a:pt x="-124" y="11705"/>
                    </a:cubicBezTo>
                    <a:lnTo>
                      <a:pt x="18926" y="36280"/>
                    </a:lnTo>
                    <a:cubicBezTo>
                      <a:pt x="22260" y="30279"/>
                      <a:pt x="22355" y="25611"/>
                      <a:pt x="27023" y="22659"/>
                    </a:cubicBezTo>
                    <a:lnTo>
                      <a:pt x="26546" y="-3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790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5">
            <a:extLst>
              <a:ext uri="{FF2B5EF4-FFF2-40B4-BE49-F238E27FC236}">
                <a16:creationId xmlns:a16="http://schemas.microsoft.com/office/drawing/2014/main" id="{4A2F175D-2E0F-A142-D63A-5E6E2CCACAFC}"/>
              </a:ext>
            </a:extLst>
          </p:cNvPr>
          <p:cNvSpPr/>
          <p:nvPr userDrawn="1"/>
        </p:nvSpPr>
        <p:spPr>
          <a:xfrm>
            <a:off x="11475367" y="6138800"/>
            <a:ext cx="716800" cy="716800"/>
          </a:xfrm>
          <a:prstGeom prst="rect">
            <a:avLst/>
          </a:prstGeom>
          <a:solidFill>
            <a:srgbClr val="085FEF">
              <a:alpha val="9000"/>
            </a:srgbClr>
          </a:solidFill>
        </p:spPr>
        <p:txBody>
          <a:bodyPr wrap="square" lIns="0" tIns="0" rIns="0" bIns="0" rtlCol="0"/>
          <a:lstStyle/>
          <a:p>
            <a:pPr lvl="0"/>
            <a:endParaRPr noProof="0"/>
          </a:p>
        </p:txBody>
      </p:sp>
      <p:sp>
        <p:nvSpPr>
          <p:cNvPr id="3" name="Google Shape;114;p5">
            <a:extLst>
              <a:ext uri="{FF2B5EF4-FFF2-40B4-BE49-F238E27FC236}">
                <a16:creationId xmlns:a16="http://schemas.microsoft.com/office/drawing/2014/main" id="{9B7B5B62-6A0F-AB2B-EF31-BC558CD0B25D}"/>
              </a:ext>
            </a:extLst>
          </p:cNvPr>
          <p:cNvSpPr/>
          <p:nvPr userDrawn="1"/>
        </p:nvSpPr>
        <p:spPr>
          <a:xfrm>
            <a:off x="11475367" y="5422000"/>
            <a:ext cx="716800" cy="716800"/>
          </a:xfrm>
          <a:prstGeom prst="rect">
            <a:avLst/>
          </a:prstGeom>
          <a:solidFill>
            <a:srgbClr val="31D4D3">
              <a:alpha val="9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Google Shape;115;p5">
            <a:extLst>
              <a:ext uri="{FF2B5EF4-FFF2-40B4-BE49-F238E27FC236}">
                <a16:creationId xmlns:a16="http://schemas.microsoft.com/office/drawing/2014/main" id="{A0877A42-A48D-C58B-0EC2-FB744D71076D}"/>
              </a:ext>
            </a:extLst>
          </p:cNvPr>
          <p:cNvSpPr/>
          <p:nvPr userDrawn="1"/>
        </p:nvSpPr>
        <p:spPr>
          <a:xfrm>
            <a:off x="10758567" y="6138800"/>
            <a:ext cx="716800" cy="716800"/>
          </a:xfrm>
          <a:prstGeom prst="rect">
            <a:avLst/>
          </a:prstGeom>
          <a:solidFill>
            <a:srgbClr val="238AF3">
              <a:alpha val="9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Google Shape;116;p5">
            <a:extLst>
              <a:ext uri="{FF2B5EF4-FFF2-40B4-BE49-F238E27FC236}">
                <a16:creationId xmlns:a16="http://schemas.microsoft.com/office/drawing/2014/main" id="{9666AF14-EC3C-BF38-A688-19F93D5A06FB}"/>
              </a:ext>
            </a:extLst>
          </p:cNvPr>
          <p:cNvSpPr/>
          <p:nvPr userDrawn="1"/>
        </p:nvSpPr>
        <p:spPr>
          <a:xfrm>
            <a:off x="11071067" y="5017700"/>
            <a:ext cx="404400" cy="404400"/>
          </a:xfrm>
          <a:prstGeom prst="rect">
            <a:avLst/>
          </a:prstGeom>
          <a:solidFill>
            <a:srgbClr val="FBCF37">
              <a:alpha val="9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969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234297-37F4-8594-6EA2-9417521AA9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4321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黑暗, 鱼, 水, 亮&#10;&#10;描述已自动生成">
            <a:extLst>
              <a:ext uri="{FF2B5EF4-FFF2-40B4-BE49-F238E27FC236}">
                <a16:creationId xmlns:a16="http://schemas.microsoft.com/office/drawing/2014/main" id="{568D9334-5A3B-8825-A2F8-D3FDAE344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7"/>
          <a:stretch/>
        </p:blipFill>
        <p:spPr>
          <a:xfrm flipH="1" flipV="1">
            <a:off x="-578824" y="4577733"/>
            <a:ext cx="2818319" cy="3979084"/>
          </a:xfrm>
          <a:prstGeom prst="rect">
            <a:avLst/>
          </a:pr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29105BC-F194-9B9C-E717-F726219F953B}"/>
              </a:ext>
            </a:extLst>
          </p:cNvPr>
          <p:cNvSpPr/>
          <p:nvPr/>
        </p:nvSpPr>
        <p:spPr>
          <a:xfrm>
            <a:off x="409380" y="-1859412"/>
            <a:ext cx="14339235" cy="8068300"/>
          </a:xfrm>
          <a:custGeom>
            <a:avLst/>
            <a:gdLst>
              <a:gd name="connsiteX0" fmla="*/ 340897 w 14339235"/>
              <a:gd name="connsiteY0" fmla="*/ 1578058 h 8068300"/>
              <a:gd name="connsiteX1" fmla="*/ 4279851 w 14339235"/>
              <a:gd name="connsiteY1" fmla="*/ 4039904 h 8068300"/>
              <a:gd name="connsiteX2" fmla="*/ 6155543 w 14339235"/>
              <a:gd name="connsiteY2" fmla="*/ 5868704 h 8068300"/>
              <a:gd name="connsiteX3" fmla="*/ 6788589 w 14339235"/>
              <a:gd name="connsiteY3" fmla="*/ 7627166 h 8068300"/>
              <a:gd name="connsiteX4" fmla="*/ 6835482 w 14339235"/>
              <a:gd name="connsiteY4" fmla="*/ 7838181 h 8068300"/>
              <a:gd name="connsiteX5" fmla="*/ 7257512 w 14339235"/>
              <a:gd name="connsiteY5" fmla="*/ 8002304 h 8068300"/>
              <a:gd name="connsiteX6" fmla="*/ 9813143 w 14339235"/>
              <a:gd name="connsiteY6" fmla="*/ 8025750 h 8068300"/>
              <a:gd name="connsiteX7" fmla="*/ 10282066 w 14339235"/>
              <a:gd name="connsiteY7" fmla="*/ 7439597 h 8068300"/>
              <a:gd name="connsiteX8" fmla="*/ 11032343 w 14339235"/>
              <a:gd name="connsiteY8" fmla="*/ 5962489 h 8068300"/>
              <a:gd name="connsiteX9" fmla="*/ 11946743 w 14339235"/>
              <a:gd name="connsiteY9" fmla="*/ 4766735 h 8068300"/>
              <a:gd name="connsiteX10" fmla="*/ 13494189 w 14339235"/>
              <a:gd name="connsiteY10" fmla="*/ 3336520 h 8068300"/>
              <a:gd name="connsiteX11" fmla="*/ 13822435 w 14339235"/>
              <a:gd name="connsiteY11" fmla="*/ 77504 h 8068300"/>
              <a:gd name="connsiteX12" fmla="*/ 6319666 w 14339235"/>
              <a:gd name="connsiteY12" fmla="*/ 968458 h 8068300"/>
              <a:gd name="connsiteX13" fmla="*/ 880158 w 14339235"/>
              <a:gd name="connsiteY13" fmla="*/ 358858 h 8068300"/>
              <a:gd name="connsiteX14" fmla="*/ 340897 w 14339235"/>
              <a:gd name="connsiteY14" fmla="*/ 1578058 h 80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339235" h="8068300">
                <a:moveTo>
                  <a:pt x="340897" y="1578058"/>
                </a:moveTo>
                <a:cubicBezTo>
                  <a:pt x="907513" y="2191566"/>
                  <a:pt x="3310743" y="3324796"/>
                  <a:pt x="4279851" y="4039904"/>
                </a:cubicBezTo>
                <a:cubicBezTo>
                  <a:pt x="5248959" y="4755012"/>
                  <a:pt x="5737420" y="5270827"/>
                  <a:pt x="6155543" y="5868704"/>
                </a:cubicBezTo>
                <a:cubicBezTo>
                  <a:pt x="6573666" y="6466581"/>
                  <a:pt x="6675266" y="7298920"/>
                  <a:pt x="6788589" y="7627166"/>
                </a:cubicBezTo>
                <a:cubicBezTo>
                  <a:pt x="6901912" y="7955412"/>
                  <a:pt x="6757328" y="7775658"/>
                  <a:pt x="6835482" y="7838181"/>
                </a:cubicBezTo>
                <a:cubicBezTo>
                  <a:pt x="6913636" y="7900704"/>
                  <a:pt x="6761235" y="7971043"/>
                  <a:pt x="7257512" y="8002304"/>
                </a:cubicBezTo>
                <a:cubicBezTo>
                  <a:pt x="7753789" y="8033565"/>
                  <a:pt x="9309051" y="8119535"/>
                  <a:pt x="9813143" y="8025750"/>
                </a:cubicBezTo>
                <a:cubicBezTo>
                  <a:pt x="10317235" y="7931966"/>
                  <a:pt x="10078866" y="7783474"/>
                  <a:pt x="10282066" y="7439597"/>
                </a:cubicBezTo>
                <a:cubicBezTo>
                  <a:pt x="10485266" y="7095720"/>
                  <a:pt x="10754897" y="6407966"/>
                  <a:pt x="11032343" y="5962489"/>
                </a:cubicBezTo>
                <a:cubicBezTo>
                  <a:pt x="11309789" y="5517012"/>
                  <a:pt x="11536435" y="5204397"/>
                  <a:pt x="11946743" y="4766735"/>
                </a:cubicBezTo>
                <a:cubicBezTo>
                  <a:pt x="12357051" y="4329074"/>
                  <a:pt x="13181574" y="4118059"/>
                  <a:pt x="13494189" y="3336520"/>
                </a:cubicBezTo>
                <a:cubicBezTo>
                  <a:pt x="13806804" y="2554982"/>
                  <a:pt x="15018189" y="472181"/>
                  <a:pt x="13822435" y="77504"/>
                </a:cubicBezTo>
                <a:cubicBezTo>
                  <a:pt x="12626681" y="-317173"/>
                  <a:pt x="8476712" y="921566"/>
                  <a:pt x="6319666" y="968458"/>
                </a:cubicBezTo>
                <a:cubicBezTo>
                  <a:pt x="4162620" y="1015350"/>
                  <a:pt x="1872712" y="261166"/>
                  <a:pt x="880158" y="358858"/>
                </a:cubicBezTo>
                <a:cubicBezTo>
                  <a:pt x="-112396" y="456550"/>
                  <a:pt x="-225719" y="964550"/>
                  <a:pt x="340897" y="1578058"/>
                </a:cubicBezTo>
                <a:close/>
              </a:path>
            </a:pathLst>
          </a:custGeom>
          <a:gradFill>
            <a:gsLst>
              <a:gs pos="45000">
                <a:srgbClr val="1979ED">
                  <a:alpha val="20000"/>
                </a:srgbClr>
              </a:gs>
              <a:gs pos="0">
                <a:srgbClr val="085BE2">
                  <a:alpha val="0"/>
                </a:srgbClr>
              </a:gs>
              <a:gs pos="100000">
                <a:srgbClr val="238AF3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27C9461-B3DF-28D6-2546-C5A3CBE67FFF}"/>
              </a:ext>
            </a:extLst>
          </p:cNvPr>
          <p:cNvSpPr/>
          <p:nvPr/>
        </p:nvSpPr>
        <p:spPr>
          <a:xfrm>
            <a:off x="245935" y="-1138118"/>
            <a:ext cx="540006" cy="540006"/>
          </a:xfrm>
          <a:prstGeom prst="ellipse">
            <a:avLst/>
          </a:prstGeom>
          <a:solidFill>
            <a:srgbClr val="238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75DDF-7963-0DAB-1485-AE577EAEF3AB}"/>
              </a:ext>
            </a:extLst>
          </p:cNvPr>
          <p:cNvSpPr/>
          <p:nvPr/>
        </p:nvSpPr>
        <p:spPr>
          <a:xfrm>
            <a:off x="843883" y="-1138118"/>
            <a:ext cx="540006" cy="540006"/>
          </a:xfrm>
          <a:prstGeom prst="ellipse">
            <a:avLst/>
          </a:prstGeom>
          <a:solidFill>
            <a:srgbClr val="085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A9C230-A9A5-7D8D-621D-FF262D4B8D7C}"/>
              </a:ext>
            </a:extLst>
          </p:cNvPr>
          <p:cNvSpPr/>
          <p:nvPr/>
        </p:nvSpPr>
        <p:spPr>
          <a:xfrm>
            <a:off x="1452973" y="-1138118"/>
            <a:ext cx="540006" cy="540006"/>
          </a:xfrm>
          <a:prstGeom prst="ellipse">
            <a:avLst/>
          </a:prstGeom>
          <a:solidFill>
            <a:srgbClr val="31D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3E331D-A684-D838-BAE4-BFA578AF491F}"/>
              </a:ext>
            </a:extLst>
          </p:cNvPr>
          <p:cNvSpPr/>
          <p:nvPr/>
        </p:nvSpPr>
        <p:spPr>
          <a:xfrm>
            <a:off x="2021271" y="-1138118"/>
            <a:ext cx="540006" cy="540006"/>
          </a:xfrm>
          <a:prstGeom prst="ellipse">
            <a:avLst/>
          </a:prstGeom>
          <a:solidFill>
            <a:srgbClr val="FB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70DA03-21B9-3443-5F26-9A2C62293977}"/>
              </a:ext>
            </a:extLst>
          </p:cNvPr>
          <p:cNvGrpSpPr/>
          <p:nvPr/>
        </p:nvGrpSpPr>
        <p:grpSpPr>
          <a:xfrm>
            <a:off x="7169902" y="3554687"/>
            <a:ext cx="3667059" cy="3784519"/>
            <a:chOff x="8113461" y="3429000"/>
            <a:chExt cx="2985156" cy="308077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F4C8D8-62CC-89FA-8737-C96092DA8E64}"/>
                </a:ext>
              </a:extLst>
            </p:cNvPr>
            <p:cNvSpPr/>
            <p:nvPr/>
          </p:nvSpPr>
          <p:spPr>
            <a:xfrm>
              <a:off x="8113461" y="4300634"/>
              <a:ext cx="2985156" cy="2209140"/>
            </a:xfrm>
            <a:prstGeom prst="rect">
              <a:avLst/>
            </a:prstGeom>
            <a:gradFill>
              <a:gsLst>
                <a:gs pos="0">
                  <a:srgbClr val="085BE2">
                    <a:alpha val="67000"/>
                  </a:srgbClr>
                </a:gs>
                <a:gs pos="100000">
                  <a:srgbClr val="238AF3">
                    <a:alpha val="0"/>
                  </a:srgbClr>
                </a:gs>
                <a:gs pos="35000">
                  <a:srgbClr val="238AF3">
                    <a:alpha val="34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F1CF2E2-EF94-EB17-2EB6-2C40E8C1CB7D}"/>
                </a:ext>
              </a:extLst>
            </p:cNvPr>
            <p:cNvSpPr/>
            <p:nvPr/>
          </p:nvSpPr>
          <p:spPr>
            <a:xfrm>
              <a:off x="8113461" y="3429000"/>
              <a:ext cx="2985156" cy="1602875"/>
            </a:xfrm>
            <a:prstGeom prst="ellipse">
              <a:avLst/>
            </a:prstGeom>
            <a:gradFill>
              <a:gsLst>
                <a:gs pos="0">
                  <a:srgbClr val="085BE2"/>
                </a:gs>
                <a:gs pos="100000">
                  <a:srgbClr val="238AF3"/>
                </a:gs>
              </a:gsLst>
              <a:lin ang="5400000" scaled="1"/>
            </a:gradFill>
            <a:ln>
              <a:gradFill>
                <a:gsLst>
                  <a:gs pos="0">
                    <a:srgbClr val="238AF3"/>
                  </a:gs>
                  <a:gs pos="100000">
                    <a:srgbClr val="085BE2"/>
                  </a:gs>
                </a:gsLst>
                <a:lin ang="5400000" scaled="1"/>
              </a:gradFill>
            </a:ln>
            <a:scene3d>
              <a:camera prst="orthographicFront">
                <a:rot lat="21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9E8773-FC53-FC65-D8F0-DE05CA55FDA7}"/>
              </a:ext>
            </a:extLst>
          </p:cNvPr>
          <p:cNvGrpSpPr/>
          <p:nvPr/>
        </p:nvGrpSpPr>
        <p:grpSpPr>
          <a:xfrm>
            <a:off x="8569435" y="2321715"/>
            <a:ext cx="821954" cy="821954"/>
            <a:chOff x="9187143" y="3457940"/>
            <a:chExt cx="821954" cy="8219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F1E7A1-CA98-B98D-BDDB-B671DC2E6648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100000" lon="13200000" rev="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C44629-9B36-4295-040D-1DA83FDC507E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100000" lon="7800002" rev="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A7159C-2CF0-54F1-7A23-FCB00A5E9732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331983" lon="8246894" rev="746130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EC7BBC1-E0A3-25BC-98B1-3D14A36A31AF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099998" lon="2399992" rev="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5F0C52-D7B1-E2AF-CEB3-A7C1B03A690A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100000" lon="18599977" rev="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F40C25-486C-1DC6-DA0E-00861DF11D7D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19267989" lon="2553095" rev="18261289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CF3EFD7A-46C2-CA0F-AD6A-89B80B5B9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8120">
            <a:off x="5793197" y="243826"/>
            <a:ext cx="1324264" cy="1527999"/>
          </a:xfrm>
          <a:prstGeom prst="rect">
            <a:avLst/>
          </a:prstGeom>
          <a:effectLst/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643595-EAB4-0D35-10DC-4E6F3C8FC5D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9808120">
            <a:off x="7440321" y="2976827"/>
            <a:ext cx="505338" cy="583083"/>
          </a:xfrm>
          <a:prstGeom prst="rect">
            <a:avLst/>
          </a:prstGeom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1AFFEEE-4EC3-496D-3180-566E40D9807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2174070">
            <a:off x="10082399" y="1391896"/>
            <a:ext cx="811801" cy="936693"/>
          </a:xfrm>
          <a:prstGeom prst="rect">
            <a:avLst/>
          </a:prstGeom>
          <a:effectLst/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BDBF4DC6-D6EC-C0D6-7139-7F183CA08793}"/>
              </a:ext>
            </a:extLst>
          </p:cNvPr>
          <p:cNvSpPr/>
          <p:nvPr/>
        </p:nvSpPr>
        <p:spPr>
          <a:xfrm rot="19085454">
            <a:off x="1465608" y="819889"/>
            <a:ext cx="5100653" cy="8253277"/>
          </a:xfrm>
          <a:prstGeom prst="ellipse">
            <a:avLst/>
          </a:prstGeom>
          <a:noFill/>
          <a:ln>
            <a:gradFill>
              <a:gsLst>
                <a:gs pos="82000">
                  <a:srgbClr val="238AF3">
                    <a:alpha val="0"/>
                  </a:srgbClr>
                </a:gs>
                <a:gs pos="100000">
                  <a:srgbClr val="085FEF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DDEFAD-8EE7-ED4A-ADEA-822B645BE471}"/>
              </a:ext>
            </a:extLst>
          </p:cNvPr>
          <p:cNvSpPr/>
          <p:nvPr/>
        </p:nvSpPr>
        <p:spPr>
          <a:xfrm rot="2514546" flipH="1">
            <a:off x="11590484" y="647922"/>
            <a:ext cx="5100653" cy="8253277"/>
          </a:xfrm>
          <a:prstGeom prst="ellipse">
            <a:avLst/>
          </a:prstGeom>
          <a:noFill/>
          <a:ln>
            <a:gradFill>
              <a:gsLst>
                <a:gs pos="82000">
                  <a:srgbClr val="238AF3">
                    <a:alpha val="0"/>
                  </a:srgbClr>
                </a:gs>
                <a:gs pos="100000">
                  <a:srgbClr val="085FEF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2EBD1EF-C146-E3F3-CE8C-C4AA838CB06B}"/>
              </a:ext>
            </a:extLst>
          </p:cNvPr>
          <p:cNvSpPr/>
          <p:nvPr/>
        </p:nvSpPr>
        <p:spPr>
          <a:xfrm>
            <a:off x="904011" y="1650236"/>
            <a:ext cx="162704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2020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日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89DEDB4-1677-31FB-2751-EAD400C30D2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74848">
            <a:off x="8419371" y="475360"/>
            <a:ext cx="1087957" cy="1255337"/>
          </a:xfrm>
          <a:prstGeom prst="rect">
            <a:avLst/>
          </a:prstGeom>
          <a:effectLst/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4D97B7C-897F-3ACF-DEB5-EDA0FF087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860" y="1988522"/>
            <a:ext cx="1281349" cy="147847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01B9364-BF48-CF97-EEDD-871800F4E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5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8120" flipH="1" flipV="1">
            <a:off x="18637" y="-2478364"/>
            <a:ext cx="3162630" cy="3649194"/>
          </a:xfrm>
          <a:prstGeom prst="rect">
            <a:avLst/>
          </a:prstGeom>
          <a:effectLst/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5E03E6D-403A-42C0-D633-28F2EC826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98423">
            <a:off x="4319033" y="6199410"/>
            <a:ext cx="1426708" cy="16462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A9BD989-B6EA-0D39-22E4-ED71D3390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01577" flipH="1">
            <a:off x="11953664" y="5056666"/>
            <a:ext cx="673723" cy="777374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78808843-E81A-F1C8-64D5-A2E04E183A30}"/>
              </a:ext>
            </a:extLst>
          </p:cNvPr>
          <p:cNvSpPr/>
          <p:nvPr/>
        </p:nvSpPr>
        <p:spPr>
          <a:xfrm>
            <a:off x="7026381" y="3590687"/>
            <a:ext cx="3953652" cy="1969022"/>
          </a:xfrm>
          <a:prstGeom prst="ellipse">
            <a:avLst/>
          </a:prstGeom>
          <a:gradFill>
            <a:gsLst>
              <a:gs pos="0">
                <a:srgbClr val="A4C9EF">
                  <a:alpha val="59000"/>
                </a:srgbClr>
              </a:gs>
              <a:gs pos="53000">
                <a:srgbClr val="5291EF">
                  <a:alpha val="0"/>
                </a:srgbClr>
              </a:gs>
              <a:gs pos="100000">
                <a:srgbClr val="085FE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890D912-A42B-1702-E5F0-0E97B2E94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98423">
            <a:off x="9960131" y="2956979"/>
            <a:ext cx="1115202" cy="1286774"/>
          </a:xfrm>
          <a:prstGeom prst="rect">
            <a:avLst/>
          </a:prstGeom>
        </p:spPr>
      </p:pic>
      <p:sp>
        <p:nvSpPr>
          <p:cNvPr id="38" name="human-head-silhouette-with-cogwheels_31441">
            <a:extLst>
              <a:ext uri="{FF2B5EF4-FFF2-40B4-BE49-F238E27FC236}">
                <a16:creationId xmlns:a16="http://schemas.microsoft.com/office/drawing/2014/main" id="{C9CCCD02-9D14-A90D-DE2A-F9325D923891}"/>
              </a:ext>
            </a:extLst>
          </p:cNvPr>
          <p:cNvSpPr/>
          <p:nvPr/>
        </p:nvSpPr>
        <p:spPr>
          <a:xfrm>
            <a:off x="8464248" y="3863010"/>
            <a:ext cx="939989" cy="1181831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gradFill>
            <a:gsLst>
              <a:gs pos="47000">
                <a:srgbClr val="238AF3"/>
              </a:gs>
              <a:gs pos="0">
                <a:srgbClr val="31D4D3">
                  <a:alpha val="1000"/>
                </a:srgbClr>
              </a:gs>
            </a:gsLst>
            <a:lin ang="5400000" scaled="0"/>
          </a:gradFill>
          <a:ln>
            <a:solidFill>
              <a:srgbClr val="31D4D3"/>
            </a:solidFill>
          </a:ln>
          <a:effectLst>
            <a:glow rad="12700">
              <a:srgbClr val="31D4D3"/>
            </a:glow>
          </a:effectLst>
          <a:scene3d>
            <a:camera prst="orthographicFront">
              <a:rot lat="21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D47625-9FD8-6230-FD39-5E17931D2F49}"/>
              </a:ext>
            </a:extLst>
          </p:cNvPr>
          <p:cNvSpPr txBox="1"/>
          <p:nvPr/>
        </p:nvSpPr>
        <p:spPr>
          <a:xfrm>
            <a:off x="714488" y="1842923"/>
            <a:ext cx="6647974" cy="1754326"/>
          </a:xfrm>
          <a:prstGeom prst="rect">
            <a:avLst/>
          </a:prstGeom>
          <a:noFill/>
          <a:effectLst>
            <a:outerShdw blurRad="127000" dist="38100" dir="2700000" algn="tl" rotWithShape="0">
              <a:srgbClr val="085BE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300" normalizeH="0" baseline="0" noProof="0" dirty="0">
                <a:ln>
                  <a:noFill/>
                </a:ln>
                <a:solidFill>
                  <a:srgbClr val="085BE2"/>
                </a:solidFill>
                <a:effectLst/>
                <a:uLnTx/>
                <a:uFillTx/>
                <a:latin typeface="+mn-ea"/>
                <a:cs typeface="阿里巴巴普惠体 Medium" panose="00020600040101010101" pitchFamily="18" charset="-122"/>
              </a:rPr>
              <a:t>全景驾驶道路感知</a:t>
            </a:r>
            <a:endParaRPr lang="en-US" altLang="zh-CN" sz="6000" b="1" spc="300" dirty="0">
              <a:solidFill>
                <a:srgbClr val="085BE2"/>
              </a:solidFill>
              <a:latin typeface="+mn-ea"/>
              <a:cs typeface="阿里巴巴普惠体 Medium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spc="300" dirty="0">
                <a:solidFill>
                  <a:srgbClr val="3E8CF9"/>
                </a:solidFill>
                <a:latin typeface="+mn-ea"/>
                <a:cs typeface="阿里巴巴普惠体 Medium" panose="00020600040101010101" pitchFamily="18" charset="-122"/>
              </a:rPr>
              <a:t>系统实现与验证</a:t>
            </a:r>
            <a:endParaRPr kumimoji="0" lang="zh-CN" altLang="en-US" sz="6000" i="0" u="none" strike="noStrike" kern="1200" cap="none" spc="300" normalizeH="0" baseline="0" noProof="0" dirty="0">
              <a:ln>
                <a:noFill/>
              </a:ln>
              <a:solidFill>
                <a:srgbClr val="3E8CF9"/>
              </a:solidFill>
              <a:effectLst/>
              <a:uLnTx/>
              <a:uFillTx/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9FB312-3A51-05EE-23E5-98E3D167A2EB}"/>
              </a:ext>
            </a:extLst>
          </p:cNvPr>
          <p:cNvSpPr/>
          <p:nvPr/>
        </p:nvSpPr>
        <p:spPr>
          <a:xfrm>
            <a:off x="862087" y="3696873"/>
            <a:ext cx="4303534" cy="270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OPPOSans M" panose="00020600040101010101" pitchFamily="18" charset="-122"/>
                <a:sym typeface="OPPOSans M" panose="00020600040101010101" pitchFamily="18" charset="-122"/>
              </a:rPr>
              <a:t>人工智能课程开题答辩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5217904-8DF5-9A78-E238-962BD13092D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83984" y="5143483"/>
            <a:ext cx="682501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4546A">
                    <a:lumMod val="50000"/>
                  </a:srgbClr>
                </a:solidFill>
                <a:latin typeface="+mn-ea"/>
              </a:rPr>
              <a:t>12</a:t>
            </a:r>
            <a:r>
              <a:rPr lang="zh-CN" altLang="en-US" b="1" dirty="0">
                <a:solidFill>
                  <a:srgbClr val="44546A">
                    <a:lumMod val="50000"/>
                  </a:srgbClr>
                </a:solidFill>
                <a:latin typeface="+mn-ea"/>
              </a:rPr>
              <a:t>组</a:t>
            </a:r>
            <a:endParaRPr lang="en-US" altLang="zh-CN" b="1" dirty="0">
              <a:solidFill>
                <a:srgbClr val="44546A">
                  <a:lumMod val="50000"/>
                </a:srgb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4546A">
                    <a:lumMod val="50000"/>
                  </a:srgbClr>
                </a:solidFill>
                <a:latin typeface="+mn-ea"/>
              </a:rPr>
              <a:t>柴玮  刘森  禹琦  米家豪  李宇轩</a:t>
            </a:r>
          </a:p>
        </p:txBody>
      </p:sp>
      <p:grpSp>
        <p:nvGrpSpPr>
          <p:cNvPr id="27" name="图形 25">
            <a:extLst>
              <a:ext uri="{FF2B5EF4-FFF2-40B4-BE49-F238E27FC236}">
                <a16:creationId xmlns:a16="http://schemas.microsoft.com/office/drawing/2014/main" id="{1017CE4D-AC01-15E2-846F-F97A14E19C6C}"/>
              </a:ext>
            </a:extLst>
          </p:cNvPr>
          <p:cNvGrpSpPr/>
          <p:nvPr/>
        </p:nvGrpSpPr>
        <p:grpSpPr>
          <a:xfrm>
            <a:off x="783983" y="416008"/>
            <a:ext cx="1626949" cy="435203"/>
            <a:chOff x="783983" y="327805"/>
            <a:chExt cx="1626949" cy="435203"/>
          </a:xfrm>
          <a:solidFill>
            <a:srgbClr val="FFFFFF"/>
          </a:solidFill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409631E-F62E-2F8E-6F2A-1E83357F1BAB}"/>
                </a:ext>
              </a:extLst>
            </p:cNvPr>
            <p:cNvSpPr/>
            <p:nvPr/>
          </p:nvSpPr>
          <p:spPr>
            <a:xfrm>
              <a:off x="1708194" y="399152"/>
              <a:ext cx="92749" cy="44944"/>
            </a:xfrm>
            <a:custGeom>
              <a:avLst/>
              <a:gdLst>
                <a:gd name="connsiteX0" fmla="*/ 19192 w 92749"/>
                <a:gd name="connsiteY0" fmla="*/ -338 h 44944"/>
                <a:gd name="connsiteX1" fmla="*/ 49854 w 92749"/>
                <a:gd name="connsiteY1" fmla="*/ 15861 h 44944"/>
                <a:gd name="connsiteX2" fmla="*/ 50409 w 92749"/>
                <a:gd name="connsiteY2" fmla="*/ 22448 h 44944"/>
                <a:gd name="connsiteX3" fmla="*/ 63099 w 92749"/>
                <a:gd name="connsiteY3" fmla="*/ 20157 h 44944"/>
                <a:gd name="connsiteX4" fmla="*/ 70653 w 92749"/>
                <a:gd name="connsiteY4" fmla="*/ 16129 h 44944"/>
                <a:gd name="connsiteX5" fmla="*/ 87979 w 92749"/>
                <a:gd name="connsiteY5" fmla="*/ 25902 h 44944"/>
                <a:gd name="connsiteX6" fmla="*/ 57891 w 92749"/>
                <a:gd name="connsiteY6" fmla="*/ 35747 h 44944"/>
                <a:gd name="connsiteX7" fmla="*/ 42336 w 92749"/>
                <a:gd name="connsiteY7" fmla="*/ 41833 h 44944"/>
                <a:gd name="connsiteX8" fmla="*/ 48118 w 92749"/>
                <a:gd name="connsiteY8" fmla="*/ 32883 h 44944"/>
                <a:gd name="connsiteX9" fmla="*/ 26638 w 92749"/>
                <a:gd name="connsiteY9" fmla="*/ 40043 h 44944"/>
                <a:gd name="connsiteX10" fmla="*/ 13966 w 92749"/>
                <a:gd name="connsiteY10" fmla="*/ 43497 h 44944"/>
                <a:gd name="connsiteX11" fmla="*/ 112 w 92749"/>
                <a:gd name="connsiteY11" fmla="*/ 43784 h 44944"/>
                <a:gd name="connsiteX12" fmla="*/ 13429 w 92749"/>
                <a:gd name="connsiteY12" fmla="*/ 36857 h 44944"/>
                <a:gd name="connsiteX13" fmla="*/ 25529 w 92749"/>
                <a:gd name="connsiteY13" fmla="*/ 23003 h 44944"/>
                <a:gd name="connsiteX14" fmla="*/ 26030 w 92749"/>
                <a:gd name="connsiteY14" fmla="*/ 12012 h 44944"/>
                <a:gd name="connsiteX15" fmla="*/ 19139 w 92749"/>
                <a:gd name="connsiteY15" fmla="*/ -392 h 4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2749" h="44944">
                  <a:moveTo>
                    <a:pt x="19192" y="-338"/>
                  </a:moveTo>
                  <a:cubicBezTo>
                    <a:pt x="19192" y="-338"/>
                    <a:pt x="51304" y="2794"/>
                    <a:pt x="49854" y="15861"/>
                  </a:cubicBezTo>
                  <a:cubicBezTo>
                    <a:pt x="49854" y="15861"/>
                    <a:pt x="48601" y="20121"/>
                    <a:pt x="50409" y="22448"/>
                  </a:cubicBezTo>
                  <a:cubicBezTo>
                    <a:pt x="51501" y="23325"/>
                    <a:pt x="57354" y="21893"/>
                    <a:pt x="63099" y="20157"/>
                  </a:cubicBezTo>
                  <a:cubicBezTo>
                    <a:pt x="66679" y="18975"/>
                    <a:pt x="70062" y="16111"/>
                    <a:pt x="70653" y="16129"/>
                  </a:cubicBezTo>
                  <a:cubicBezTo>
                    <a:pt x="70653" y="16129"/>
                    <a:pt x="104769" y="8970"/>
                    <a:pt x="87979" y="25902"/>
                  </a:cubicBezTo>
                  <a:cubicBezTo>
                    <a:pt x="77484" y="27539"/>
                    <a:pt x="67323" y="30864"/>
                    <a:pt x="57891" y="35747"/>
                  </a:cubicBezTo>
                  <a:cubicBezTo>
                    <a:pt x="53845" y="37787"/>
                    <a:pt x="44055" y="43247"/>
                    <a:pt x="42336" y="41833"/>
                  </a:cubicBezTo>
                  <a:cubicBezTo>
                    <a:pt x="41710" y="41242"/>
                    <a:pt x="42336" y="38951"/>
                    <a:pt x="48118" y="32883"/>
                  </a:cubicBezTo>
                  <a:cubicBezTo>
                    <a:pt x="41094" y="35659"/>
                    <a:pt x="33923" y="38049"/>
                    <a:pt x="26638" y="40043"/>
                  </a:cubicBezTo>
                  <a:cubicBezTo>
                    <a:pt x="22629" y="40938"/>
                    <a:pt x="17921" y="43211"/>
                    <a:pt x="13966" y="43497"/>
                  </a:cubicBezTo>
                  <a:cubicBezTo>
                    <a:pt x="10010" y="43784"/>
                    <a:pt x="1830" y="45538"/>
                    <a:pt x="112" y="43784"/>
                  </a:cubicBezTo>
                  <a:cubicBezTo>
                    <a:pt x="-1607" y="42030"/>
                    <a:pt x="6412" y="40884"/>
                    <a:pt x="13429" y="36857"/>
                  </a:cubicBezTo>
                  <a:cubicBezTo>
                    <a:pt x="19092" y="33964"/>
                    <a:pt x="23424" y="29003"/>
                    <a:pt x="25529" y="23003"/>
                  </a:cubicBezTo>
                  <a:cubicBezTo>
                    <a:pt x="27293" y="19588"/>
                    <a:pt x="27476" y="15573"/>
                    <a:pt x="26030" y="12012"/>
                  </a:cubicBezTo>
                  <a:cubicBezTo>
                    <a:pt x="24401" y="8522"/>
                    <a:pt x="24240" y="3904"/>
                    <a:pt x="19139" y="-39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3A253EC-BAC4-DA47-371B-5CBC88A6C344}"/>
                </a:ext>
              </a:extLst>
            </p:cNvPr>
            <p:cNvSpPr/>
            <p:nvPr/>
          </p:nvSpPr>
          <p:spPr>
            <a:xfrm>
              <a:off x="1692640" y="456197"/>
              <a:ext cx="83137" cy="39440"/>
            </a:xfrm>
            <a:custGeom>
              <a:avLst/>
              <a:gdLst>
                <a:gd name="connsiteX0" fmla="*/ 28678 w 83137"/>
                <a:gd name="connsiteY0" fmla="*/ 7681 h 39440"/>
                <a:gd name="connsiteX1" fmla="*/ 29627 w 83137"/>
                <a:gd name="connsiteY1" fmla="*/ 12030 h 39440"/>
                <a:gd name="connsiteX2" fmla="*/ 29394 w 83137"/>
                <a:gd name="connsiteY2" fmla="*/ 16308 h 39440"/>
                <a:gd name="connsiteX3" fmla="*/ 41673 w 83137"/>
                <a:gd name="connsiteY3" fmla="*/ 10545 h 39440"/>
                <a:gd name="connsiteX4" fmla="*/ 65372 w 83137"/>
                <a:gd name="connsiteY4" fmla="*/ -392 h 39440"/>
                <a:gd name="connsiteX5" fmla="*/ 73426 w 83137"/>
                <a:gd name="connsiteY5" fmla="*/ 1631 h 39440"/>
                <a:gd name="connsiteX6" fmla="*/ 81571 w 83137"/>
                <a:gd name="connsiteY6" fmla="*/ 4226 h 39440"/>
                <a:gd name="connsiteX7" fmla="*/ 82698 w 83137"/>
                <a:gd name="connsiteY7" fmla="*/ 10849 h 39440"/>
                <a:gd name="connsiteX8" fmla="*/ 79888 w 83137"/>
                <a:gd name="connsiteY8" fmla="*/ 16648 h 39440"/>
                <a:gd name="connsiteX9" fmla="*/ 71135 w 83137"/>
                <a:gd name="connsiteY9" fmla="*/ 17221 h 39440"/>
                <a:gd name="connsiteX10" fmla="*/ 61828 w 83137"/>
                <a:gd name="connsiteY10" fmla="*/ 17758 h 39440"/>
                <a:gd name="connsiteX11" fmla="*/ 63134 w 83137"/>
                <a:gd name="connsiteY11" fmla="*/ 11118 h 39440"/>
                <a:gd name="connsiteX12" fmla="*/ 63134 w 83137"/>
                <a:gd name="connsiteY12" fmla="*/ 7090 h 39440"/>
                <a:gd name="connsiteX13" fmla="*/ 57961 w 83137"/>
                <a:gd name="connsiteY13" fmla="*/ 6804 h 39440"/>
                <a:gd name="connsiteX14" fmla="*/ 51518 w 83137"/>
                <a:gd name="connsiteY14" fmla="*/ 14876 h 39440"/>
                <a:gd name="connsiteX15" fmla="*/ 33618 w 83137"/>
                <a:gd name="connsiteY15" fmla="*/ 26475 h 39440"/>
                <a:gd name="connsiteX16" fmla="*/ 20355 w 83137"/>
                <a:gd name="connsiteY16" fmla="*/ 30234 h 39440"/>
                <a:gd name="connsiteX17" fmla="*/ 4711 w 83137"/>
                <a:gd name="connsiteY17" fmla="*/ 38611 h 39440"/>
                <a:gd name="connsiteX18" fmla="*/ 4174 w 83137"/>
                <a:gd name="connsiteY18" fmla="*/ 28193 h 39440"/>
                <a:gd name="connsiteX19" fmla="*/ 15182 w 83137"/>
                <a:gd name="connsiteY19" fmla="*/ 19512 h 39440"/>
                <a:gd name="connsiteX20" fmla="*/ 22718 w 83137"/>
                <a:gd name="connsiteY20" fmla="*/ 12048 h 39440"/>
                <a:gd name="connsiteX21" fmla="*/ 28732 w 83137"/>
                <a:gd name="connsiteY21" fmla="*/ 7681 h 3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3137" h="39440">
                  <a:moveTo>
                    <a:pt x="28678" y="7681"/>
                  </a:moveTo>
                  <a:cubicBezTo>
                    <a:pt x="29609" y="7967"/>
                    <a:pt x="30110" y="9471"/>
                    <a:pt x="29627" y="12030"/>
                  </a:cubicBezTo>
                  <a:cubicBezTo>
                    <a:pt x="29860" y="13456"/>
                    <a:pt x="29780" y="14916"/>
                    <a:pt x="29394" y="16308"/>
                  </a:cubicBezTo>
                  <a:cubicBezTo>
                    <a:pt x="29394" y="16308"/>
                    <a:pt x="33618" y="15753"/>
                    <a:pt x="41673" y="10545"/>
                  </a:cubicBezTo>
                  <a:cubicBezTo>
                    <a:pt x="52073" y="3618"/>
                    <a:pt x="59572" y="145"/>
                    <a:pt x="65372" y="-392"/>
                  </a:cubicBezTo>
                  <a:cubicBezTo>
                    <a:pt x="68307" y="-392"/>
                    <a:pt x="71135" y="1058"/>
                    <a:pt x="73426" y="1631"/>
                  </a:cubicBezTo>
                  <a:cubicBezTo>
                    <a:pt x="76863" y="2490"/>
                    <a:pt x="79781" y="2759"/>
                    <a:pt x="81571" y="4226"/>
                  </a:cubicBezTo>
                  <a:cubicBezTo>
                    <a:pt x="83897" y="6016"/>
                    <a:pt x="82716" y="8809"/>
                    <a:pt x="82698" y="10849"/>
                  </a:cubicBezTo>
                  <a:cubicBezTo>
                    <a:pt x="82698" y="13462"/>
                    <a:pt x="83217" y="15485"/>
                    <a:pt x="79888" y="16648"/>
                  </a:cubicBezTo>
                  <a:cubicBezTo>
                    <a:pt x="77543" y="17794"/>
                    <a:pt x="74017" y="16899"/>
                    <a:pt x="71135" y="17221"/>
                  </a:cubicBezTo>
                  <a:cubicBezTo>
                    <a:pt x="67126" y="17812"/>
                    <a:pt x="64155" y="19530"/>
                    <a:pt x="61828" y="17758"/>
                  </a:cubicBezTo>
                  <a:cubicBezTo>
                    <a:pt x="60145" y="16362"/>
                    <a:pt x="62454" y="14017"/>
                    <a:pt x="63134" y="11118"/>
                  </a:cubicBezTo>
                  <a:cubicBezTo>
                    <a:pt x="64244" y="7717"/>
                    <a:pt x="64226" y="7663"/>
                    <a:pt x="63134" y="7090"/>
                  </a:cubicBezTo>
                  <a:cubicBezTo>
                    <a:pt x="61573" y="6114"/>
                    <a:pt x="59621" y="6006"/>
                    <a:pt x="57961" y="6804"/>
                  </a:cubicBezTo>
                  <a:cubicBezTo>
                    <a:pt x="54811" y="9131"/>
                    <a:pt x="52108" y="13964"/>
                    <a:pt x="51518" y="14876"/>
                  </a:cubicBezTo>
                  <a:cubicBezTo>
                    <a:pt x="46363" y="20694"/>
                    <a:pt x="40008" y="23361"/>
                    <a:pt x="33618" y="26475"/>
                  </a:cubicBezTo>
                  <a:cubicBezTo>
                    <a:pt x="29555" y="28480"/>
                    <a:pt x="24382" y="28498"/>
                    <a:pt x="20355" y="30234"/>
                  </a:cubicBezTo>
                  <a:cubicBezTo>
                    <a:pt x="14556" y="32829"/>
                    <a:pt x="9884" y="36875"/>
                    <a:pt x="4711" y="38611"/>
                  </a:cubicBezTo>
                  <a:cubicBezTo>
                    <a:pt x="-1661" y="40633"/>
                    <a:pt x="-1625" y="35389"/>
                    <a:pt x="4174" y="28193"/>
                  </a:cubicBezTo>
                  <a:cubicBezTo>
                    <a:pt x="6769" y="25007"/>
                    <a:pt x="11101" y="22985"/>
                    <a:pt x="15182" y="19512"/>
                  </a:cubicBezTo>
                  <a:cubicBezTo>
                    <a:pt x="17828" y="17163"/>
                    <a:pt x="20343" y="14671"/>
                    <a:pt x="22718" y="12048"/>
                  </a:cubicBezTo>
                  <a:cubicBezTo>
                    <a:pt x="24973" y="9972"/>
                    <a:pt x="26727" y="7108"/>
                    <a:pt x="28732" y="7681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6A22827E-90E0-DB2C-2D86-5581BA3BFFE1}"/>
                </a:ext>
              </a:extLst>
            </p:cNvPr>
            <p:cNvSpPr/>
            <p:nvPr/>
          </p:nvSpPr>
          <p:spPr>
            <a:xfrm>
              <a:off x="1664042" y="496983"/>
              <a:ext cx="150803" cy="104431"/>
            </a:xfrm>
            <a:custGeom>
              <a:avLst/>
              <a:gdLst>
                <a:gd name="connsiteX0" fmla="*/ 893 w 150803"/>
                <a:gd name="connsiteY0" fmla="*/ 97005 h 104431"/>
                <a:gd name="connsiteX1" fmla="*/ 15392 w 150803"/>
                <a:gd name="connsiteY1" fmla="*/ 88772 h 104431"/>
                <a:gd name="connsiteX2" fmla="*/ 25737 w 150803"/>
                <a:gd name="connsiteY2" fmla="*/ 78175 h 104431"/>
                <a:gd name="connsiteX3" fmla="*/ 47217 w 150803"/>
                <a:gd name="connsiteY3" fmla="*/ 54459 h 104431"/>
                <a:gd name="connsiteX4" fmla="*/ 57598 w 150803"/>
                <a:gd name="connsiteY4" fmla="*/ 37311 h 104431"/>
                <a:gd name="connsiteX5" fmla="*/ 53499 w 150803"/>
                <a:gd name="connsiteY5" fmla="*/ 19412 h 104431"/>
                <a:gd name="connsiteX6" fmla="*/ 44908 w 150803"/>
                <a:gd name="connsiteY6" fmla="*/ 9281 h 104431"/>
                <a:gd name="connsiteX7" fmla="*/ 57562 w 150803"/>
                <a:gd name="connsiteY7" fmla="*/ 12467 h 104431"/>
                <a:gd name="connsiteX8" fmla="*/ 65707 w 150803"/>
                <a:gd name="connsiteY8" fmla="*/ 21130 h 104431"/>
                <a:gd name="connsiteX9" fmla="*/ 70289 w 150803"/>
                <a:gd name="connsiteY9" fmla="*/ 11321 h 104431"/>
                <a:gd name="connsiteX10" fmla="*/ 75659 w 150803"/>
                <a:gd name="connsiteY10" fmla="*/ -242 h 104431"/>
                <a:gd name="connsiteX11" fmla="*/ 82532 w 150803"/>
                <a:gd name="connsiteY11" fmla="*/ 4699 h 104431"/>
                <a:gd name="connsiteX12" fmla="*/ 89477 w 150803"/>
                <a:gd name="connsiteY12" fmla="*/ 29758 h 104431"/>
                <a:gd name="connsiteX13" fmla="*/ 86004 w 150803"/>
                <a:gd name="connsiteY13" fmla="*/ 43254 h 104431"/>
                <a:gd name="connsiteX14" fmla="*/ 101040 w 150803"/>
                <a:gd name="connsiteY14" fmla="*/ 60920 h 104431"/>
                <a:gd name="connsiteX15" fmla="*/ 116558 w 150803"/>
                <a:gd name="connsiteY15" fmla="*/ 78820 h 104431"/>
                <a:gd name="connsiteX16" fmla="*/ 138038 w 150803"/>
                <a:gd name="connsiteY16" fmla="*/ 93318 h 104431"/>
                <a:gd name="connsiteX17" fmla="*/ 150173 w 150803"/>
                <a:gd name="connsiteY17" fmla="*/ 98688 h 104431"/>
                <a:gd name="connsiteX18" fmla="*/ 133939 w 150803"/>
                <a:gd name="connsiteY18" fmla="*/ 101981 h 104431"/>
                <a:gd name="connsiteX19" fmla="*/ 111475 w 150803"/>
                <a:gd name="connsiteY19" fmla="*/ 103163 h 104431"/>
                <a:gd name="connsiteX20" fmla="*/ 91786 w 150803"/>
                <a:gd name="connsiteY20" fmla="*/ 87143 h 104431"/>
                <a:gd name="connsiteX21" fmla="*/ 80742 w 150803"/>
                <a:gd name="connsiteY21" fmla="*/ 65019 h 104431"/>
                <a:gd name="connsiteX22" fmla="*/ 70951 w 150803"/>
                <a:gd name="connsiteY22" fmla="*/ 47890 h 104431"/>
                <a:gd name="connsiteX23" fmla="*/ 61715 w 150803"/>
                <a:gd name="connsiteY23" fmla="*/ 59041 h 104431"/>
                <a:gd name="connsiteX24" fmla="*/ 44997 w 150803"/>
                <a:gd name="connsiteY24" fmla="*/ 75777 h 104431"/>
                <a:gd name="connsiteX25" fmla="*/ 7408 w 150803"/>
                <a:gd name="connsiteY25" fmla="*/ 99493 h 104431"/>
                <a:gd name="connsiteX26" fmla="*/ 1018 w 150803"/>
                <a:gd name="connsiteY26" fmla="*/ 96952 h 10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803" h="104431">
                  <a:moveTo>
                    <a:pt x="893" y="97005"/>
                  </a:moveTo>
                  <a:cubicBezTo>
                    <a:pt x="6213" y="95223"/>
                    <a:pt x="11136" y="92427"/>
                    <a:pt x="15392" y="88772"/>
                  </a:cubicBezTo>
                  <a:cubicBezTo>
                    <a:pt x="18846" y="86230"/>
                    <a:pt x="21746" y="81451"/>
                    <a:pt x="25737" y="78175"/>
                  </a:cubicBezTo>
                  <a:cubicBezTo>
                    <a:pt x="33546" y="70883"/>
                    <a:pt x="40731" y="62949"/>
                    <a:pt x="47217" y="54459"/>
                  </a:cubicBezTo>
                  <a:cubicBezTo>
                    <a:pt x="51182" y="49064"/>
                    <a:pt x="54657" y="43326"/>
                    <a:pt x="57598" y="37311"/>
                  </a:cubicBezTo>
                  <a:cubicBezTo>
                    <a:pt x="61178" y="30599"/>
                    <a:pt x="57598" y="25211"/>
                    <a:pt x="53499" y="19412"/>
                  </a:cubicBezTo>
                  <a:cubicBezTo>
                    <a:pt x="50116" y="15116"/>
                    <a:pt x="46071" y="11285"/>
                    <a:pt x="44908" y="9281"/>
                  </a:cubicBezTo>
                  <a:cubicBezTo>
                    <a:pt x="35689" y="-6327"/>
                    <a:pt x="50080" y="7008"/>
                    <a:pt x="57562" y="12467"/>
                  </a:cubicBezTo>
                  <a:cubicBezTo>
                    <a:pt x="63380" y="17067"/>
                    <a:pt x="65098" y="21094"/>
                    <a:pt x="65707" y="21130"/>
                  </a:cubicBezTo>
                  <a:cubicBezTo>
                    <a:pt x="66798" y="21130"/>
                    <a:pt x="66798" y="17407"/>
                    <a:pt x="70289" y="11321"/>
                  </a:cubicBezTo>
                  <a:cubicBezTo>
                    <a:pt x="73224" y="6095"/>
                    <a:pt x="74334" y="1477"/>
                    <a:pt x="75659" y="-242"/>
                  </a:cubicBezTo>
                  <a:cubicBezTo>
                    <a:pt x="76697" y="-850"/>
                    <a:pt x="75014" y="313"/>
                    <a:pt x="82532" y="4699"/>
                  </a:cubicBezTo>
                  <a:cubicBezTo>
                    <a:pt x="91786" y="10176"/>
                    <a:pt x="96977" y="22294"/>
                    <a:pt x="89477" y="29758"/>
                  </a:cubicBezTo>
                  <a:cubicBezTo>
                    <a:pt x="89477" y="29972"/>
                    <a:pt x="77968" y="34053"/>
                    <a:pt x="86004" y="43254"/>
                  </a:cubicBezTo>
                  <a:cubicBezTo>
                    <a:pt x="87794" y="45330"/>
                    <a:pt x="94381" y="52203"/>
                    <a:pt x="101040" y="60920"/>
                  </a:cubicBezTo>
                  <a:cubicBezTo>
                    <a:pt x="106123" y="66720"/>
                    <a:pt x="109685" y="74058"/>
                    <a:pt x="116558" y="78820"/>
                  </a:cubicBezTo>
                  <a:cubicBezTo>
                    <a:pt x="123503" y="84028"/>
                    <a:pt x="131576" y="91349"/>
                    <a:pt x="138038" y="93318"/>
                  </a:cubicBezTo>
                  <a:cubicBezTo>
                    <a:pt x="146629" y="96164"/>
                    <a:pt x="152482" y="97345"/>
                    <a:pt x="150173" y="98688"/>
                  </a:cubicBezTo>
                  <a:cubicBezTo>
                    <a:pt x="148974" y="99672"/>
                    <a:pt x="146594" y="100245"/>
                    <a:pt x="133939" y="101981"/>
                  </a:cubicBezTo>
                  <a:cubicBezTo>
                    <a:pt x="126994" y="103001"/>
                    <a:pt x="118975" y="105293"/>
                    <a:pt x="111475" y="103163"/>
                  </a:cubicBezTo>
                  <a:cubicBezTo>
                    <a:pt x="103975" y="101033"/>
                    <a:pt x="96959" y="94911"/>
                    <a:pt x="91786" y="87143"/>
                  </a:cubicBezTo>
                  <a:cubicBezTo>
                    <a:pt x="87697" y="79979"/>
                    <a:pt x="84010" y="72593"/>
                    <a:pt x="80742" y="65019"/>
                  </a:cubicBezTo>
                  <a:cubicBezTo>
                    <a:pt x="76750" y="56732"/>
                    <a:pt x="73851" y="48516"/>
                    <a:pt x="70951" y="47890"/>
                  </a:cubicBezTo>
                  <a:cubicBezTo>
                    <a:pt x="67174" y="47281"/>
                    <a:pt x="65223" y="53671"/>
                    <a:pt x="61715" y="59041"/>
                  </a:cubicBezTo>
                  <a:cubicBezTo>
                    <a:pt x="57634" y="65252"/>
                    <a:pt x="51369" y="69637"/>
                    <a:pt x="44997" y="75777"/>
                  </a:cubicBezTo>
                  <a:cubicBezTo>
                    <a:pt x="39162" y="81594"/>
                    <a:pt x="15213" y="98491"/>
                    <a:pt x="7408" y="99493"/>
                  </a:cubicBezTo>
                  <a:cubicBezTo>
                    <a:pt x="-7878" y="101409"/>
                    <a:pt x="5619" y="94464"/>
                    <a:pt x="1018" y="9695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AEE2754-34F8-B3CF-DF8F-38853D5A744A}"/>
                </a:ext>
              </a:extLst>
            </p:cNvPr>
            <p:cNvSpPr/>
            <p:nvPr/>
          </p:nvSpPr>
          <p:spPr>
            <a:xfrm>
              <a:off x="1885048" y="391430"/>
              <a:ext cx="101929" cy="68443"/>
            </a:xfrm>
            <a:custGeom>
              <a:avLst/>
              <a:gdLst>
                <a:gd name="connsiteX0" fmla="*/ 729 w 101929"/>
                <a:gd name="connsiteY0" fmla="*/ 59077 h 68443"/>
                <a:gd name="connsiteX1" fmla="*/ 18628 w 101929"/>
                <a:gd name="connsiteY1" fmla="*/ 47550 h 68443"/>
                <a:gd name="connsiteX2" fmla="*/ 34182 w 101929"/>
                <a:gd name="connsiteY2" fmla="*/ 34788 h 68443"/>
                <a:gd name="connsiteX3" fmla="*/ 64289 w 101929"/>
                <a:gd name="connsiteY3" fmla="*/ 13720 h 68443"/>
                <a:gd name="connsiteX4" fmla="*/ 85106 w 101929"/>
                <a:gd name="connsiteY4" fmla="*/ 690 h 68443"/>
                <a:gd name="connsiteX5" fmla="*/ 97224 w 101929"/>
                <a:gd name="connsiteY5" fmla="*/ 135 h 68443"/>
                <a:gd name="connsiteX6" fmla="*/ 101806 w 101929"/>
                <a:gd name="connsiteY6" fmla="*/ 8798 h 68443"/>
                <a:gd name="connsiteX7" fmla="*/ 85697 w 101929"/>
                <a:gd name="connsiteY7" fmla="*/ 29042 h 68443"/>
                <a:gd name="connsiteX8" fmla="*/ 77033 w 101929"/>
                <a:gd name="connsiteY8" fmla="*/ 43755 h 68443"/>
                <a:gd name="connsiteX9" fmla="*/ 81633 w 101929"/>
                <a:gd name="connsiteY9" fmla="*/ 56517 h 68443"/>
                <a:gd name="connsiteX10" fmla="*/ 52816 w 101929"/>
                <a:gd name="connsiteY10" fmla="*/ 66577 h 68443"/>
                <a:gd name="connsiteX11" fmla="*/ 67225 w 101929"/>
                <a:gd name="connsiteY11" fmla="*/ 51577 h 68443"/>
                <a:gd name="connsiteX12" fmla="*/ 66652 w 101929"/>
                <a:gd name="connsiteY12" fmla="*/ 37437 h 68443"/>
                <a:gd name="connsiteX13" fmla="*/ 81132 w 101929"/>
                <a:gd name="connsiteY13" fmla="*/ 16065 h 68443"/>
                <a:gd name="connsiteX14" fmla="*/ 61443 w 101929"/>
                <a:gd name="connsiteY14" fmla="*/ 30778 h 68443"/>
                <a:gd name="connsiteX15" fmla="*/ 30835 w 101929"/>
                <a:gd name="connsiteY15" fmla="*/ 56195 h 68443"/>
                <a:gd name="connsiteX16" fmla="*/ 800 w 101929"/>
                <a:gd name="connsiteY16" fmla="*/ 59077 h 68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929" h="68443">
                  <a:moveTo>
                    <a:pt x="729" y="59077"/>
                  </a:moveTo>
                  <a:cubicBezTo>
                    <a:pt x="729" y="59077"/>
                    <a:pt x="8730" y="54441"/>
                    <a:pt x="18628" y="47550"/>
                  </a:cubicBezTo>
                  <a:cubicBezTo>
                    <a:pt x="23801" y="44346"/>
                    <a:pt x="28365" y="39155"/>
                    <a:pt x="34182" y="34788"/>
                  </a:cubicBezTo>
                  <a:cubicBezTo>
                    <a:pt x="44009" y="27288"/>
                    <a:pt x="55662" y="19788"/>
                    <a:pt x="64289" y="13720"/>
                  </a:cubicBezTo>
                  <a:cubicBezTo>
                    <a:pt x="74671" y="6740"/>
                    <a:pt x="83978" y="4771"/>
                    <a:pt x="85106" y="690"/>
                  </a:cubicBezTo>
                  <a:cubicBezTo>
                    <a:pt x="85106" y="690"/>
                    <a:pt x="92588" y="-1315"/>
                    <a:pt x="97224" y="135"/>
                  </a:cubicBezTo>
                  <a:cubicBezTo>
                    <a:pt x="100106" y="1012"/>
                    <a:pt x="100804" y="5862"/>
                    <a:pt x="101806" y="8798"/>
                  </a:cubicBezTo>
                  <a:cubicBezTo>
                    <a:pt x="101806" y="8798"/>
                    <a:pt x="93125" y="19788"/>
                    <a:pt x="85697" y="29042"/>
                  </a:cubicBezTo>
                  <a:cubicBezTo>
                    <a:pt x="79969" y="35951"/>
                    <a:pt x="74742" y="41178"/>
                    <a:pt x="77033" y="43755"/>
                  </a:cubicBezTo>
                  <a:cubicBezTo>
                    <a:pt x="77033" y="43755"/>
                    <a:pt x="88006" y="52168"/>
                    <a:pt x="81633" y="56517"/>
                  </a:cubicBezTo>
                  <a:cubicBezTo>
                    <a:pt x="81633" y="56517"/>
                    <a:pt x="58543" y="72967"/>
                    <a:pt x="52816" y="66577"/>
                  </a:cubicBezTo>
                  <a:cubicBezTo>
                    <a:pt x="52816" y="66577"/>
                    <a:pt x="64933" y="59668"/>
                    <a:pt x="67225" y="51577"/>
                  </a:cubicBezTo>
                  <a:cubicBezTo>
                    <a:pt x="67225" y="51577"/>
                    <a:pt x="60280" y="46673"/>
                    <a:pt x="66652" y="37437"/>
                  </a:cubicBezTo>
                  <a:cubicBezTo>
                    <a:pt x="66652" y="37437"/>
                    <a:pt x="78734" y="23243"/>
                    <a:pt x="81132" y="16065"/>
                  </a:cubicBezTo>
                  <a:cubicBezTo>
                    <a:pt x="81132" y="16065"/>
                    <a:pt x="71252" y="23225"/>
                    <a:pt x="61443" y="30778"/>
                  </a:cubicBezTo>
                  <a:cubicBezTo>
                    <a:pt x="49880" y="40014"/>
                    <a:pt x="36008" y="53868"/>
                    <a:pt x="30835" y="56195"/>
                  </a:cubicBezTo>
                  <a:cubicBezTo>
                    <a:pt x="28437" y="60527"/>
                    <a:pt x="-6163" y="59077"/>
                    <a:pt x="800" y="59077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E52E7AFE-4A53-BADD-7EBE-8E930A4A3886}"/>
                </a:ext>
              </a:extLst>
            </p:cNvPr>
            <p:cNvSpPr/>
            <p:nvPr/>
          </p:nvSpPr>
          <p:spPr>
            <a:xfrm>
              <a:off x="1866627" y="501858"/>
              <a:ext cx="21029" cy="27916"/>
            </a:xfrm>
            <a:custGeom>
              <a:avLst/>
              <a:gdLst>
                <a:gd name="connsiteX0" fmla="*/ 52 w 21029"/>
                <a:gd name="connsiteY0" fmla="*/ -392 h 27916"/>
                <a:gd name="connsiteX1" fmla="*/ 10970 w 21029"/>
                <a:gd name="connsiteY1" fmla="*/ 4799 h 27916"/>
                <a:gd name="connsiteX2" fmla="*/ 20206 w 21029"/>
                <a:gd name="connsiteY2" fmla="*/ 25795 h 27916"/>
                <a:gd name="connsiteX3" fmla="*/ 14497 w 21029"/>
                <a:gd name="connsiteY3" fmla="*/ 27012 h 27916"/>
                <a:gd name="connsiteX4" fmla="*/ 6388 w 21029"/>
                <a:gd name="connsiteY4" fmla="*/ 25598 h 27916"/>
                <a:gd name="connsiteX5" fmla="*/ 5762 w 21029"/>
                <a:gd name="connsiteY5" fmla="*/ 18080 h 27916"/>
                <a:gd name="connsiteX6" fmla="*/ 52 w 21029"/>
                <a:gd name="connsiteY6" fmla="*/ -392 h 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29" h="27916">
                  <a:moveTo>
                    <a:pt x="52" y="-392"/>
                  </a:moveTo>
                  <a:cubicBezTo>
                    <a:pt x="4061" y="1577"/>
                    <a:pt x="8124" y="2741"/>
                    <a:pt x="10970" y="4799"/>
                  </a:cubicBezTo>
                  <a:cubicBezTo>
                    <a:pt x="20833" y="12639"/>
                    <a:pt x="21996" y="21893"/>
                    <a:pt x="20206" y="25795"/>
                  </a:cubicBezTo>
                  <a:cubicBezTo>
                    <a:pt x="18524" y="28498"/>
                    <a:pt x="16806" y="27298"/>
                    <a:pt x="14497" y="27012"/>
                  </a:cubicBezTo>
                  <a:cubicBezTo>
                    <a:pt x="11597" y="27012"/>
                    <a:pt x="8107" y="27603"/>
                    <a:pt x="6388" y="25598"/>
                  </a:cubicBezTo>
                  <a:cubicBezTo>
                    <a:pt x="5744" y="24685"/>
                    <a:pt x="6388" y="21571"/>
                    <a:pt x="5762" y="18080"/>
                  </a:cubicBezTo>
                  <a:cubicBezTo>
                    <a:pt x="3972" y="10527"/>
                    <a:pt x="-1130" y="1309"/>
                    <a:pt x="52" y="-39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0A765A67-0936-2BDF-60E4-E18CC5543C4E}"/>
                </a:ext>
              </a:extLst>
            </p:cNvPr>
            <p:cNvSpPr/>
            <p:nvPr/>
          </p:nvSpPr>
          <p:spPr>
            <a:xfrm>
              <a:off x="1879475" y="545121"/>
              <a:ext cx="11118" cy="20100"/>
            </a:xfrm>
            <a:custGeom>
              <a:avLst/>
              <a:gdLst>
                <a:gd name="connsiteX0" fmla="*/ 1040 w 11118"/>
                <a:gd name="connsiteY0" fmla="*/ 17508 h 20100"/>
                <a:gd name="connsiteX1" fmla="*/ 1040 w 11118"/>
                <a:gd name="connsiteY1" fmla="*/ 8862 h 20100"/>
                <a:gd name="connsiteX2" fmla="*/ -124 w 11118"/>
                <a:gd name="connsiteY2" fmla="*/ -392 h 20100"/>
                <a:gd name="connsiteX3" fmla="*/ 9077 w 11118"/>
                <a:gd name="connsiteY3" fmla="*/ 19297 h 20100"/>
                <a:gd name="connsiteX4" fmla="*/ 1040 w 11118"/>
                <a:gd name="connsiteY4" fmla="*/ 17508 h 2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18" h="20100">
                  <a:moveTo>
                    <a:pt x="1040" y="17508"/>
                  </a:moveTo>
                  <a:cubicBezTo>
                    <a:pt x="721" y="14635"/>
                    <a:pt x="721" y="11735"/>
                    <a:pt x="1040" y="8862"/>
                  </a:cubicBezTo>
                  <a:cubicBezTo>
                    <a:pt x="1040" y="5390"/>
                    <a:pt x="2830" y="1595"/>
                    <a:pt x="-124" y="-392"/>
                  </a:cubicBezTo>
                  <a:cubicBezTo>
                    <a:pt x="12048" y="4155"/>
                    <a:pt x="12674" y="15216"/>
                    <a:pt x="9077" y="19297"/>
                  </a:cubicBezTo>
                  <a:cubicBezTo>
                    <a:pt x="6893" y="21087"/>
                    <a:pt x="3331" y="16380"/>
                    <a:pt x="1040" y="17508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2CFAACC2-960E-63B6-1935-20BC2D6848C7}"/>
                </a:ext>
              </a:extLst>
            </p:cNvPr>
            <p:cNvSpPr/>
            <p:nvPr/>
          </p:nvSpPr>
          <p:spPr>
            <a:xfrm>
              <a:off x="1850564" y="561079"/>
              <a:ext cx="141674" cy="53704"/>
            </a:xfrm>
            <a:custGeom>
              <a:avLst/>
              <a:gdLst>
                <a:gd name="connsiteX0" fmla="*/ -121 w 141674"/>
                <a:gd name="connsiteY0" fmla="*/ 565 h 53704"/>
                <a:gd name="connsiteX1" fmla="*/ 14360 w 141674"/>
                <a:gd name="connsiteY1" fmla="*/ 3465 h 53704"/>
                <a:gd name="connsiteX2" fmla="*/ 35123 w 141674"/>
                <a:gd name="connsiteY2" fmla="*/ 8835 h 53704"/>
                <a:gd name="connsiteX3" fmla="*/ 63422 w 141674"/>
                <a:gd name="connsiteY3" fmla="*/ 18464 h 53704"/>
                <a:gd name="connsiteX4" fmla="*/ 141463 w 141674"/>
                <a:gd name="connsiteY4" fmla="*/ 26394 h 53704"/>
                <a:gd name="connsiteX5" fmla="*/ 124745 w 141674"/>
                <a:gd name="connsiteY5" fmla="*/ 39657 h 53704"/>
                <a:gd name="connsiteX6" fmla="*/ 118892 w 141674"/>
                <a:gd name="connsiteY6" fmla="*/ 41555 h 53704"/>
                <a:gd name="connsiteX7" fmla="*/ 102246 w 141674"/>
                <a:gd name="connsiteY7" fmla="*/ 53100 h 53704"/>
                <a:gd name="connsiteX8" fmla="*/ 55367 w 141674"/>
                <a:gd name="connsiteY8" fmla="*/ 26913 h 53704"/>
                <a:gd name="connsiteX9" fmla="*/ 23990 w 141674"/>
                <a:gd name="connsiteY9" fmla="*/ 14634 h 53704"/>
                <a:gd name="connsiteX10" fmla="*/ 5142 w 141674"/>
                <a:gd name="connsiteY10" fmla="*/ 3894 h 53704"/>
                <a:gd name="connsiteX11" fmla="*/ -121 w 141674"/>
                <a:gd name="connsiteY11" fmla="*/ 601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674" h="53704">
                  <a:moveTo>
                    <a:pt x="-121" y="565"/>
                  </a:moveTo>
                  <a:cubicBezTo>
                    <a:pt x="-282" y="-1923"/>
                    <a:pt x="5679" y="941"/>
                    <a:pt x="14360" y="3465"/>
                  </a:cubicBezTo>
                  <a:cubicBezTo>
                    <a:pt x="20177" y="5398"/>
                    <a:pt x="27641" y="6168"/>
                    <a:pt x="35123" y="8835"/>
                  </a:cubicBezTo>
                  <a:cubicBezTo>
                    <a:pt x="43858" y="11931"/>
                    <a:pt x="53631" y="15386"/>
                    <a:pt x="63422" y="18464"/>
                  </a:cubicBezTo>
                  <a:cubicBezTo>
                    <a:pt x="88911" y="26931"/>
                    <a:pt x="116118" y="33231"/>
                    <a:pt x="141463" y="26394"/>
                  </a:cubicBezTo>
                  <a:cubicBezTo>
                    <a:pt x="141463" y="26394"/>
                    <a:pt x="143772" y="35343"/>
                    <a:pt x="124745" y="39657"/>
                  </a:cubicBezTo>
                  <a:cubicBezTo>
                    <a:pt x="122627" y="39547"/>
                    <a:pt x="120543" y="40223"/>
                    <a:pt x="118892" y="41555"/>
                  </a:cubicBezTo>
                  <a:cubicBezTo>
                    <a:pt x="114328" y="44830"/>
                    <a:pt x="108009" y="50844"/>
                    <a:pt x="102246" y="53100"/>
                  </a:cubicBezTo>
                  <a:cubicBezTo>
                    <a:pt x="96482" y="55355"/>
                    <a:pt x="78511" y="39210"/>
                    <a:pt x="55367" y="26913"/>
                  </a:cubicBezTo>
                  <a:cubicBezTo>
                    <a:pt x="45004" y="21543"/>
                    <a:pt x="32832" y="18303"/>
                    <a:pt x="23990" y="14634"/>
                  </a:cubicBezTo>
                  <a:cubicBezTo>
                    <a:pt x="14378" y="10428"/>
                    <a:pt x="8614" y="5684"/>
                    <a:pt x="5142" y="3894"/>
                  </a:cubicBezTo>
                  <a:cubicBezTo>
                    <a:pt x="2779" y="2373"/>
                    <a:pt x="-121" y="2104"/>
                    <a:pt x="-121" y="601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A847D7B5-CD79-73E7-9FFA-444161F45987}"/>
                </a:ext>
              </a:extLst>
            </p:cNvPr>
            <p:cNvSpPr/>
            <p:nvPr/>
          </p:nvSpPr>
          <p:spPr>
            <a:xfrm>
              <a:off x="2013469" y="400351"/>
              <a:ext cx="193008" cy="202313"/>
            </a:xfrm>
            <a:custGeom>
              <a:avLst/>
              <a:gdLst>
                <a:gd name="connsiteX0" fmla="*/ 74498 w 193008"/>
                <a:gd name="connsiteY0" fmla="*/ 70078 h 202313"/>
                <a:gd name="connsiteX1" fmla="*/ 113232 w 193008"/>
                <a:gd name="connsiteY1" fmla="*/ 70937 h 202313"/>
                <a:gd name="connsiteX2" fmla="*/ 145040 w 193008"/>
                <a:gd name="connsiteY2" fmla="*/ -392 h 202313"/>
                <a:gd name="connsiteX3" fmla="*/ 159484 w 193008"/>
                <a:gd name="connsiteY3" fmla="*/ 21266 h 202313"/>
                <a:gd name="connsiteX4" fmla="*/ 141012 w 193008"/>
                <a:gd name="connsiteY4" fmla="*/ 64028 h 202313"/>
                <a:gd name="connsiteX5" fmla="*/ 155332 w 193008"/>
                <a:gd name="connsiteY5" fmla="*/ 59410 h 202313"/>
                <a:gd name="connsiteX6" fmla="*/ 177903 w 193008"/>
                <a:gd name="connsiteY6" fmla="*/ 61737 h 202313"/>
                <a:gd name="connsiteX7" fmla="*/ 159449 w 193008"/>
                <a:gd name="connsiteY7" fmla="*/ 75591 h 202313"/>
                <a:gd name="connsiteX8" fmla="*/ 127606 w 193008"/>
                <a:gd name="connsiteY8" fmla="*/ 89481 h 202313"/>
                <a:gd name="connsiteX9" fmla="*/ 109151 w 193008"/>
                <a:gd name="connsiteY9" fmla="*/ 120071 h 202313"/>
                <a:gd name="connsiteX10" fmla="*/ 139169 w 193008"/>
                <a:gd name="connsiteY10" fmla="*/ 145523 h 202313"/>
                <a:gd name="connsiteX11" fmla="*/ 161704 w 193008"/>
                <a:gd name="connsiteY11" fmla="*/ 156120 h 202313"/>
                <a:gd name="connsiteX12" fmla="*/ 192884 w 193008"/>
                <a:gd name="connsiteY12" fmla="*/ 156889 h 202313"/>
                <a:gd name="connsiteX13" fmla="*/ 181339 w 193008"/>
                <a:gd name="connsiteY13" fmla="*/ 165732 h 202313"/>
                <a:gd name="connsiteX14" fmla="*/ 172139 w 193008"/>
                <a:gd name="connsiteY14" fmla="*/ 170743 h 202313"/>
                <a:gd name="connsiteX15" fmla="*/ 142641 w 193008"/>
                <a:gd name="connsiteY15" fmla="*/ 175004 h 202313"/>
                <a:gd name="connsiteX16" fmla="*/ 125887 w 193008"/>
                <a:gd name="connsiteY16" fmla="*/ 151860 h 202313"/>
                <a:gd name="connsiteX17" fmla="*/ 103943 w 193008"/>
                <a:gd name="connsiteY17" fmla="*/ 126174 h 202313"/>
                <a:gd name="connsiteX18" fmla="*/ 88907 w 193008"/>
                <a:gd name="connsiteY18" fmla="*/ 144073 h 202313"/>
                <a:gd name="connsiteX19" fmla="*/ 18402 w 193008"/>
                <a:gd name="connsiteY19" fmla="*/ 196107 h 202313"/>
                <a:gd name="connsiteX20" fmla="*/ -124 w 193008"/>
                <a:gd name="connsiteY20" fmla="*/ 200761 h 202313"/>
                <a:gd name="connsiteX21" fmla="*/ 16666 w 193008"/>
                <a:gd name="connsiteY21" fmla="*/ 191095 h 202313"/>
                <a:gd name="connsiteX22" fmla="*/ 68735 w 193008"/>
                <a:gd name="connsiteY22" fmla="*/ 137111 h 202313"/>
                <a:gd name="connsiteX23" fmla="*/ 90661 w 193008"/>
                <a:gd name="connsiteY23" fmla="*/ 106682 h 202313"/>
                <a:gd name="connsiteX24" fmla="*/ 96461 w 193008"/>
                <a:gd name="connsiteY24" fmla="*/ 91360 h 202313"/>
                <a:gd name="connsiteX25" fmla="*/ 83144 w 193008"/>
                <a:gd name="connsiteY25" fmla="*/ 81838 h 202313"/>
                <a:gd name="connsiteX26" fmla="*/ 74445 w 193008"/>
                <a:gd name="connsiteY26" fmla="*/ 69970 h 20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3008" h="202313">
                  <a:moveTo>
                    <a:pt x="74498" y="70078"/>
                  </a:moveTo>
                  <a:cubicBezTo>
                    <a:pt x="74498" y="69183"/>
                    <a:pt x="102207" y="75591"/>
                    <a:pt x="113232" y="70937"/>
                  </a:cubicBezTo>
                  <a:cubicBezTo>
                    <a:pt x="113232" y="70937"/>
                    <a:pt x="146758" y="9149"/>
                    <a:pt x="145040" y="-392"/>
                  </a:cubicBezTo>
                  <a:cubicBezTo>
                    <a:pt x="145040" y="-392"/>
                    <a:pt x="167557" y="4495"/>
                    <a:pt x="159484" y="21266"/>
                  </a:cubicBezTo>
                  <a:cubicBezTo>
                    <a:pt x="159484" y="21266"/>
                    <a:pt x="140404" y="51910"/>
                    <a:pt x="141012" y="64028"/>
                  </a:cubicBezTo>
                  <a:cubicBezTo>
                    <a:pt x="141012" y="64028"/>
                    <a:pt x="154830" y="64028"/>
                    <a:pt x="155332" y="59410"/>
                  </a:cubicBezTo>
                  <a:cubicBezTo>
                    <a:pt x="155332" y="59410"/>
                    <a:pt x="176811" y="56528"/>
                    <a:pt x="177903" y="61737"/>
                  </a:cubicBezTo>
                  <a:cubicBezTo>
                    <a:pt x="177903" y="61737"/>
                    <a:pt x="176113" y="70955"/>
                    <a:pt x="159449" y="75591"/>
                  </a:cubicBezTo>
                  <a:cubicBezTo>
                    <a:pt x="159449" y="75591"/>
                    <a:pt x="129378" y="82518"/>
                    <a:pt x="127606" y="89481"/>
                  </a:cubicBezTo>
                  <a:cubicBezTo>
                    <a:pt x="127606" y="89481"/>
                    <a:pt x="110279" y="109170"/>
                    <a:pt x="109151" y="120071"/>
                  </a:cubicBezTo>
                  <a:cubicBezTo>
                    <a:pt x="109151" y="120071"/>
                    <a:pt x="135159" y="136180"/>
                    <a:pt x="139169" y="145523"/>
                  </a:cubicBezTo>
                  <a:cubicBezTo>
                    <a:pt x="139169" y="145523"/>
                    <a:pt x="146704" y="152683"/>
                    <a:pt x="161704" y="156120"/>
                  </a:cubicBezTo>
                  <a:cubicBezTo>
                    <a:pt x="169275" y="158196"/>
                    <a:pt x="184812" y="157659"/>
                    <a:pt x="192884" y="156889"/>
                  </a:cubicBezTo>
                  <a:cubicBezTo>
                    <a:pt x="189402" y="160286"/>
                    <a:pt x="185526" y="163254"/>
                    <a:pt x="181339" y="165732"/>
                  </a:cubicBezTo>
                  <a:cubicBezTo>
                    <a:pt x="176775" y="167647"/>
                    <a:pt x="172139" y="168076"/>
                    <a:pt x="172139" y="170743"/>
                  </a:cubicBezTo>
                  <a:cubicBezTo>
                    <a:pt x="172139" y="170743"/>
                    <a:pt x="156495" y="185976"/>
                    <a:pt x="142641" y="175004"/>
                  </a:cubicBezTo>
                  <a:cubicBezTo>
                    <a:pt x="142641" y="175004"/>
                    <a:pt x="131722" y="169777"/>
                    <a:pt x="125887" y="151860"/>
                  </a:cubicBezTo>
                  <a:cubicBezTo>
                    <a:pt x="125887" y="151860"/>
                    <a:pt x="112588" y="124724"/>
                    <a:pt x="103943" y="126174"/>
                  </a:cubicBezTo>
                  <a:cubicBezTo>
                    <a:pt x="99862" y="127015"/>
                    <a:pt x="94743" y="135697"/>
                    <a:pt x="88907" y="144073"/>
                  </a:cubicBezTo>
                  <a:cubicBezTo>
                    <a:pt x="71527" y="168524"/>
                    <a:pt x="45018" y="182987"/>
                    <a:pt x="18402" y="196107"/>
                  </a:cubicBezTo>
                  <a:cubicBezTo>
                    <a:pt x="9184" y="200331"/>
                    <a:pt x="1666" y="203821"/>
                    <a:pt x="-124" y="200761"/>
                  </a:cubicBezTo>
                  <a:cubicBezTo>
                    <a:pt x="5953" y="198456"/>
                    <a:pt x="11621" y="195193"/>
                    <a:pt x="16666" y="191095"/>
                  </a:cubicBezTo>
                  <a:cubicBezTo>
                    <a:pt x="34565" y="177796"/>
                    <a:pt x="60573" y="154849"/>
                    <a:pt x="68735" y="137111"/>
                  </a:cubicBezTo>
                  <a:cubicBezTo>
                    <a:pt x="79725" y="122899"/>
                    <a:pt x="85972" y="113609"/>
                    <a:pt x="90661" y="106682"/>
                  </a:cubicBezTo>
                  <a:cubicBezTo>
                    <a:pt x="95280" y="100256"/>
                    <a:pt x="99343" y="95942"/>
                    <a:pt x="96461" y="91360"/>
                  </a:cubicBezTo>
                  <a:cubicBezTo>
                    <a:pt x="94671" y="88174"/>
                    <a:pt x="88854" y="87046"/>
                    <a:pt x="83144" y="81838"/>
                  </a:cubicBezTo>
                  <a:cubicBezTo>
                    <a:pt x="79598" y="78399"/>
                    <a:pt x="76657" y="74387"/>
                    <a:pt x="74445" y="69970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1BDF729-BB30-7074-2164-6FCDD64898BF}"/>
                </a:ext>
              </a:extLst>
            </p:cNvPr>
            <p:cNvSpPr/>
            <p:nvPr/>
          </p:nvSpPr>
          <p:spPr>
            <a:xfrm>
              <a:off x="2259763" y="447713"/>
              <a:ext cx="19643" cy="36484"/>
            </a:xfrm>
            <a:custGeom>
              <a:avLst/>
              <a:gdLst>
                <a:gd name="connsiteX0" fmla="*/ -124 w 19643"/>
                <a:gd name="connsiteY0" fmla="*/ -392 h 36484"/>
                <a:gd name="connsiteX1" fmla="*/ 10240 w 19643"/>
                <a:gd name="connsiteY1" fmla="*/ 9471 h 36484"/>
                <a:gd name="connsiteX2" fmla="*/ 19476 w 19643"/>
                <a:gd name="connsiteY2" fmla="*/ 26744 h 36484"/>
                <a:gd name="connsiteX3" fmla="*/ 6821 w 19643"/>
                <a:gd name="connsiteY3" fmla="*/ 33742 h 36484"/>
                <a:gd name="connsiteX4" fmla="*/ 2722 w 19643"/>
                <a:gd name="connsiteY4" fmla="*/ 16076 h 36484"/>
                <a:gd name="connsiteX5" fmla="*/ -124 w 19643"/>
                <a:gd name="connsiteY5" fmla="*/ -392 h 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3" h="36484">
                  <a:moveTo>
                    <a:pt x="-124" y="-392"/>
                  </a:moveTo>
                  <a:cubicBezTo>
                    <a:pt x="3277" y="1398"/>
                    <a:pt x="6249" y="5121"/>
                    <a:pt x="10240" y="9471"/>
                  </a:cubicBezTo>
                  <a:cubicBezTo>
                    <a:pt x="14894" y="15109"/>
                    <a:pt x="20049" y="21284"/>
                    <a:pt x="19476" y="26744"/>
                  </a:cubicBezTo>
                  <a:cubicBezTo>
                    <a:pt x="18348" y="36320"/>
                    <a:pt x="10795" y="38324"/>
                    <a:pt x="6821" y="33742"/>
                  </a:cubicBezTo>
                  <a:cubicBezTo>
                    <a:pt x="3868" y="29948"/>
                    <a:pt x="3886" y="23003"/>
                    <a:pt x="2722" y="16076"/>
                  </a:cubicBezTo>
                  <a:cubicBezTo>
                    <a:pt x="1577" y="10008"/>
                    <a:pt x="-142" y="3367"/>
                    <a:pt x="-124" y="-39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FFA17637-E41B-F4BF-4D50-2803EF740AAA}"/>
                </a:ext>
              </a:extLst>
            </p:cNvPr>
            <p:cNvSpPr/>
            <p:nvPr/>
          </p:nvSpPr>
          <p:spPr>
            <a:xfrm>
              <a:off x="2299546" y="525971"/>
              <a:ext cx="48013" cy="22475"/>
            </a:xfrm>
            <a:custGeom>
              <a:avLst/>
              <a:gdLst>
                <a:gd name="connsiteX0" fmla="*/ 34644 w 48013"/>
                <a:gd name="connsiteY0" fmla="*/ 823 h 22475"/>
                <a:gd name="connsiteX1" fmla="*/ 47889 w 48013"/>
                <a:gd name="connsiteY1" fmla="*/ 2810 h 22475"/>
                <a:gd name="connsiteX2" fmla="*/ 39208 w 48013"/>
                <a:gd name="connsiteY2" fmla="*/ 15340 h 22475"/>
                <a:gd name="connsiteX3" fmla="*/ 32263 w 48013"/>
                <a:gd name="connsiteY3" fmla="*/ 21640 h 22475"/>
                <a:gd name="connsiteX4" fmla="*/ 21935 w 48013"/>
                <a:gd name="connsiteY4" fmla="*/ 20477 h 22475"/>
                <a:gd name="connsiteX5" fmla="*/ 27144 w 48013"/>
                <a:gd name="connsiteY5" fmla="*/ 16396 h 22475"/>
                <a:gd name="connsiteX6" fmla="*/ 29399 w 48013"/>
                <a:gd name="connsiteY6" fmla="*/ 11617 h 22475"/>
                <a:gd name="connsiteX7" fmla="*/ 5701 w 48013"/>
                <a:gd name="connsiteY7" fmla="*/ 16270 h 22475"/>
                <a:gd name="connsiteX8" fmla="*/ -81 w 48013"/>
                <a:gd name="connsiteY8" fmla="*/ 10382 h 22475"/>
                <a:gd name="connsiteX9" fmla="*/ 11554 w 48013"/>
                <a:gd name="connsiteY9" fmla="*/ 10077 h 22475"/>
                <a:gd name="connsiteX10" fmla="*/ 34644 w 48013"/>
                <a:gd name="connsiteY10" fmla="*/ 859 h 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13" h="22475">
                  <a:moveTo>
                    <a:pt x="34644" y="823"/>
                  </a:moveTo>
                  <a:cubicBezTo>
                    <a:pt x="34644" y="823"/>
                    <a:pt x="45580" y="-2953"/>
                    <a:pt x="47889" y="2810"/>
                  </a:cubicBezTo>
                  <a:cubicBezTo>
                    <a:pt x="45325" y="7205"/>
                    <a:pt x="42422" y="11395"/>
                    <a:pt x="39208" y="15340"/>
                  </a:cubicBezTo>
                  <a:cubicBezTo>
                    <a:pt x="36971" y="17810"/>
                    <a:pt x="34572" y="21640"/>
                    <a:pt x="32263" y="21640"/>
                  </a:cubicBezTo>
                  <a:cubicBezTo>
                    <a:pt x="30473" y="21640"/>
                    <a:pt x="23063" y="23197"/>
                    <a:pt x="21935" y="20477"/>
                  </a:cubicBezTo>
                  <a:cubicBezTo>
                    <a:pt x="21363" y="18794"/>
                    <a:pt x="25372" y="18203"/>
                    <a:pt x="27144" y="16396"/>
                  </a:cubicBezTo>
                  <a:cubicBezTo>
                    <a:pt x="28308" y="15250"/>
                    <a:pt x="27144" y="12816"/>
                    <a:pt x="29399" y="11617"/>
                  </a:cubicBezTo>
                  <a:cubicBezTo>
                    <a:pt x="16709" y="18579"/>
                    <a:pt x="9245" y="17845"/>
                    <a:pt x="5701" y="16270"/>
                  </a:cubicBezTo>
                  <a:cubicBezTo>
                    <a:pt x="4018" y="15537"/>
                    <a:pt x="-618" y="11849"/>
                    <a:pt x="-81" y="10382"/>
                  </a:cubicBezTo>
                  <a:cubicBezTo>
                    <a:pt x="-81" y="8950"/>
                    <a:pt x="5737" y="10704"/>
                    <a:pt x="11554" y="10077"/>
                  </a:cubicBezTo>
                  <a:cubicBezTo>
                    <a:pt x="20736" y="8878"/>
                    <a:pt x="31243" y="4904"/>
                    <a:pt x="34644" y="859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A695DD99-38D4-F2A0-3318-26E63AE5DA2E}"/>
                </a:ext>
              </a:extLst>
            </p:cNvPr>
            <p:cNvSpPr/>
            <p:nvPr/>
          </p:nvSpPr>
          <p:spPr>
            <a:xfrm>
              <a:off x="2261428" y="542766"/>
              <a:ext cx="116342" cy="106865"/>
            </a:xfrm>
            <a:custGeom>
              <a:avLst/>
              <a:gdLst>
                <a:gd name="connsiteX0" fmla="*/ 8056 w 116342"/>
                <a:gd name="connsiteY0" fmla="*/ 28114 h 106865"/>
                <a:gd name="connsiteX1" fmla="*/ 18456 w 116342"/>
                <a:gd name="connsiteY1" fmla="*/ 32016 h 106865"/>
                <a:gd name="connsiteX2" fmla="*/ 28784 w 116342"/>
                <a:gd name="connsiteY2" fmla="*/ 28562 h 106865"/>
                <a:gd name="connsiteX3" fmla="*/ 46790 w 116342"/>
                <a:gd name="connsiteY3" fmla="*/ 19272 h 106865"/>
                <a:gd name="connsiteX4" fmla="*/ 72154 w 116342"/>
                <a:gd name="connsiteY4" fmla="*/ 8658 h 106865"/>
                <a:gd name="connsiteX5" fmla="*/ 88353 w 116342"/>
                <a:gd name="connsiteY5" fmla="*/ 4272 h 106865"/>
                <a:gd name="connsiteX6" fmla="*/ 98143 w 116342"/>
                <a:gd name="connsiteY6" fmla="*/ -382 h 106865"/>
                <a:gd name="connsiteX7" fmla="*/ 116043 w 116342"/>
                <a:gd name="connsiteY7" fmla="*/ 15853 h 106865"/>
                <a:gd name="connsiteX8" fmla="*/ 101598 w 116342"/>
                <a:gd name="connsiteY8" fmla="*/ 17911 h 106865"/>
                <a:gd name="connsiteX9" fmla="*/ 76163 w 116342"/>
                <a:gd name="connsiteY9" fmla="*/ 20435 h 106865"/>
                <a:gd name="connsiteX10" fmla="*/ 85471 w 116342"/>
                <a:gd name="connsiteY10" fmla="*/ 15262 h 106865"/>
                <a:gd name="connsiteX11" fmla="*/ 70972 w 116342"/>
                <a:gd name="connsiteY11" fmla="*/ 19880 h 106865"/>
                <a:gd name="connsiteX12" fmla="*/ 75071 w 116342"/>
                <a:gd name="connsiteY12" fmla="*/ 45906 h 106865"/>
                <a:gd name="connsiteX13" fmla="*/ 75662 w 116342"/>
                <a:gd name="connsiteY13" fmla="*/ 88631 h 106865"/>
                <a:gd name="connsiteX14" fmla="*/ 73281 w 116342"/>
                <a:gd name="connsiteY14" fmla="*/ 104741 h 106865"/>
                <a:gd name="connsiteX15" fmla="*/ 61754 w 116342"/>
                <a:gd name="connsiteY15" fmla="*/ 104848 h 106865"/>
                <a:gd name="connsiteX16" fmla="*/ 51963 w 116342"/>
                <a:gd name="connsiteY16" fmla="*/ 98387 h 106865"/>
                <a:gd name="connsiteX17" fmla="*/ 17257 w 116342"/>
                <a:gd name="connsiteY17" fmla="*/ 79879 h 106865"/>
                <a:gd name="connsiteX18" fmla="*/ -124 w 116342"/>
                <a:gd name="connsiteY18" fmla="*/ 67725 h 106865"/>
                <a:gd name="connsiteX19" fmla="*/ 23629 w 116342"/>
                <a:gd name="connsiteY19" fmla="*/ 76979 h 106865"/>
                <a:gd name="connsiteX20" fmla="*/ 43783 w 116342"/>
                <a:gd name="connsiteY20" fmla="*/ 79306 h 106865"/>
                <a:gd name="connsiteX21" fmla="*/ 58318 w 116342"/>
                <a:gd name="connsiteY21" fmla="*/ 80452 h 106865"/>
                <a:gd name="connsiteX22" fmla="*/ 60626 w 116342"/>
                <a:gd name="connsiteY22" fmla="*/ 65595 h 106865"/>
                <a:gd name="connsiteX23" fmla="*/ 64672 w 116342"/>
                <a:gd name="connsiteY23" fmla="*/ 21473 h 106865"/>
                <a:gd name="connsiteX24" fmla="*/ 49046 w 116342"/>
                <a:gd name="connsiteY24" fmla="*/ 29009 h 106865"/>
                <a:gd name="connsiteX25" fmla="*/ 28229 w 116342"/>
                <a:gd name="connsiteY25" fmla="*/ 41127 h 106865"/>
                <a:gd name="connsiteX26" fmla="*/ 10329 w 116342"/>
                <a:gd name="connsiteY26" fmla="*/ 36706 h 106865"/>
                <a:gd name="connsiteX27" fmla="*/ 8020 w 116342"/>
                <a:gd name="connsiteY27" fmla="*/ 28024 h 10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342" h="106865">
                  <a:moveTo>
                    <a:pt x="8056" y="28114"/>
                  </a:moveTo>
                  <a:cubicBezTo>
                    <a:pt x="10944" y="30617"/>
                    <a:pt x="14634" y="32002"/>
                    <a:pt x="18456" y="32016"/>
                  </a:cubicBezTo>
                  <a:cubicBezTo>
                    <a:pt x="20747" y="32016"/>
                    <a:pt x="24756" y="29707"/>
                    <a:pt x="28784" y="28562"/>
                  </a:cubicBezTo>
                  <a:cubicBezTo>
                    <a:pt x="34064" y="26915"/>
                    <a:pt x="35782" y="24480"/>
                    <a:pt x="46790" y="19272"/>
                  </a:cubicBezTo>
                  <a:cubicBezTo>
                    <a:pt x="55012" y="15202"/>
                    <a:pt x="63484" y="11656"/>
                    <a:pt x="72154" y="8658"/>
                  </a:cubicBezTo>
                  <a:cubicBezTo>
                    <a:pt x="76181" y="7172"/>
                    <a:pt x="83162" y="6384"/>
                    <a:pt x="88353" y="4272"/>
                  </a:cubicBezTo>
                  <a:cubicBezTo>
                    <a:pt x="93543" y="2160"/>
                    <a:pt x="94725" y="-579"/>
                    <a:pt x="98143" y="-382"/>
                  </a:cubicBezTo>
                  <a:cubicBezTo>
                    <a:pt x="112069" y="585"/>
                    <a:pt x="117278" y="15853"/>
                    <a:pt x="116043" y="15853"/>
                  </a:cubicBezTo>
                  <a:cubicBezTo>
                    <a:pt x="111136" y="15508"/>
                    <a:pt x="106213" y="16210"/>
                    <a:pt x="101598" y="17911"/>
                  </a:cubicBezTo>
                  <a:cubicBezTo>
                    <a:pt x="91843" y="21491"/>
                    <a:pt x="81408" y="24122"/>
                    <a:pt x="76163" y="20435"/>
                  </a:cubicBezTo>
                  <a:cubicBezTo>
                    <a:pt x="79362" y="18891"/>
                    <a:pt x="82470" y="17164"/>
                    <a:pt x="85471" y="15262"/>
                  </a:cubicBezTo>
                  <a:cubicBezTo>
                    <a:pt x="85471" y="15602"/>
                    <a:pt x="68090" y="15817"/>
                    <a:pt x="70972" y="19880"/>
                  </a:cubicBezTo>
                  <a:cubicBezTo>
                    <a:pt x="72952" y="28448"/>
                    <a:pt x="74321" y="37145"/>
                    <a:pt x="75071" y="45906"/>
                  </a:cubicBezTo>
                  <a:cubicBezTo>
                    <a:pt x="76434" y="60108"/>
                    <a:pt x="76632" y="74397"/>
                    <a:pt x="75662" y="88631"/>
                  </a:cubicBezTo>
                  <a:cubicBezTo>
                    <a:pt x="75662" y="95415"/>
                    <a:pt x="75662" y="101322"/>
                    <a:pt x="73281" y="104741"/>
                  </a:cubicBezTo>
                  <a:cubicBezTo>
                    <a:pt x="71599" y="106996"/>
                    <a:pt x="67554" y="107068"/>
                    <a:pt x="61754" y="104848"/>
                  </a:cubicBezTo>
                  <a:cubicBezTo>
                    <a:pt x="58819" y="103631"/>
                    <a:pt x="55973" y="100535"/>
                    <a:pt x="51963" y="98387"/>
                  </a:cubicBezTo>
                  <a:cubicBezTo>
                    <a:pt x="41510" y="92623"/>
                    <a:pt x="27692" y="86251"/>
                    <a:pt x="17257" y="79879"/>
                  </a:cubicBezTo>
                  <a:cubicBezTo>
                    <a:pt x="8611" y="74688"/>
                    <a:pt x="2221" y="68907"/>
                    <a:pt x="-124" y="67725"/>
                  </a:cubicBezTo>
                  <a:cubicBezTo>
                    <a:pt x="7351" y="71844"/>
                    <a:pt x="15338" y="74956"/>
                    <a:pt x="23629" y="76979"/>
                  </a:cubicBezTo>
                  <a:cubicBezTo>
                    <a:pt x="31111" y="78769"/>
                    <a:pt x="38109" y="78322"/>
                    <a:pt x="43783" y="79306"/>
                  </a:cubicBezTo>
                  <a:cubicBezTo>
                    <a:pt x="51319" y="80577"/>
                    <a:pt x="55418" y="82259"/>
                    <a:pt x="58318" y="80452"/>
                  </a:cubicBezTo>
                  <a:cubicBezTo>
                    <a:pt x="62363" y="77964"/>
                    <a:pt x="61163" y="72361"/>
                    <a:pt x="60626" y="65595"/>
                  </a:cubicBezTo>
                  <a:cubicBezTo>
                    <a:pt x="60626" y="58435"/>
                    <a:pt x="64063" y="21670"/>
                    <a:pt x="64672" y="21473"/>
                  </a:cubicBezTo>
                  <a:cubicBezTo>
                    <a:pt x="59031" y="22969"/>
                    <a:pt x="53728" y="25526"/>
                    <a:pt x="49046" y="29009"/>
                  </a:cubicBezTo>
                  <a:cubicBezTo>
                    <a:pt x="41546" y="35363"/>
                    <a:pt x="31146" y="41377"/>
                    <a:pt x="28229" y="41127"/>
                  </a:cubicBezTo>
                  <a:cubicBezTo>
                    <a:pt x="23038" y="40017"/>
                    <a:pt x="12656" y="44062"/>
                    <a:pt x="10329" y="36706"/>
                  </a:cubicBezTo>
                  <a:cubicBezTo>
                    <a:pt x="12638" y="44062"/>
                    <a:pt x="8020" y="28024"/>
                    <a:pt x="8020" y="28024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A127505-E7D8-C11C-ADA3-E297E1861A7E}"/>
                </a:ext>
              </a:extLst>
            </p:cNvPr>
            <p:cNvSpPr/>
            <p:nvPr/>
          </p:nvSpPr>
          <p:spPr>
            <a:xfrm>
              <a:off x="1896562" y="458732"/>
              <a:ext cx="76262" cy="110572"/>
            </a:xfrm>
            <a:custGeom>
              <a:avLst/>
              <a:gdLst>
                <a:gd name="connsiteX0" fmla="*/ 3677 w 76262"/>
                <a:gd name="connsiteY0" fmla="*/ 56857 h 110572"/>
                <a:gd name="connsiteX1" fmla="*/ 7687 w 76262"/>
                <a:gd name="connsiteY1" fmla="*/ 42054 h 110572"/>
                <a:gd name="connsiteX2" fmla="*/ 13432 w 76262"/>
                <a:gd name="connsiteY2" fmla="*/ 32836 h 110572"/>
                <a:gd name="connsiteX3" fmla="*/ 14614 w 76262"/>
                <a:gd name="connsiteY3" fmla="*/ 46619 h 110572"/>
                <a:gd name="connsiteX4" fmla="*/ 32513 w 76262"/>
                <a:gd name="connsiteY4" fmla="*/ 19770 h 110572"/>
                <a:gd name="connsiteX5" fmla="*/ 70084 w 76262"/>
                <a:gd name="connsiteY5" fmla="*/ -224 h 110572"/>
                <a:gd name="connsiteX6" fmla="*/ 73502 w 76262"/>
                <a:gd name="connsiteY6" fmla="*/ 23206 h 110572"/>
                <a:gd name="connsiteX7" fmla="*/ 62530 w 76262"/>
                <a:gd name="connsiteY7" fmla="*/ 77835 h 110572"/>
                <a:gd name="connsiteX8" fmla="*/ 58485 w 76262"/>
                <a:gd name="connsiteY8" fmla="*/ 108049 h 110572"/>
                <a:gd name="connsiteX9" fmla="*/ 47530 w 76262"/>
                <a:gd name="connsiteY9" fmla="*/ 106724 h 110572"/>
                <a:gd name="connsiteX10" fmla="*/ 38849 w 76262"/>
                <a:gd name="connsiteY10" fmla="*/ 99780 h 110572"/>
                <a:gd name="connsiteX11" fmla="*/ 30168 w 76262"/>
                <a:gd name="connsiteY11" fmla="*/ 101158 h 110572"/>
                <a:gd name="connsiteX12" fmla="*/ 30812 w 76262"/>
                <a:gd name="connsiteY12" fmla="*/ 73235 h 110572"/>
                <a:gd name="connsiteX13" fmla="*/ 20950 w 76262"/>
                <a:gd name="connsiteY13" fmla="*/ 70639 h 110572"/>
                <a:gd name="connsiteX14" fmla="*/ 29613 w 76262"/>
                <a:gd name="connsiteY14" fmla="*/ 51255 h 110572"/>
                <a:gd name="connsiteX15" fmla="*/ 30795 w 76262"/>
                <a:gd name="connsiteY15" fmla="*/ 42305 h 110572"/>
                <a:gd name="connsiteX16" fmla="*/ 35413 w 76262"/>
                <a:gd name="connsiteY16" fmla="*/ 39709 h 110572"/>
                <a:gd name="connsiteX17" fmla="*/ 34249 w 76262"/>
                <a:gd name="connsiteY17" fmla="*/ 28970 h 110572"/>
                <a:gd name="connsiteX18" fmla="*/ 22078 w 76262"/>
                <a:gd name="connsiteY18" fmla="*/ 47209 h 110572"/>
                <a:gd name="connsiteX19" fmla="*/ 15777 w 76262"/>
                <a:gd name="connsiteY19" fmla="*/ 60491 h 110572"/>
                <a:gd name="connsiteX20" fmla="*/ 13987 w 76262"/>
                <a:gd name="connsiteY20" fmla="*/ 90740 h 110572"/>
                <a:gd name="connsiteX21" fmla="*/ 3552 w 76262"/>
                <a:gd name="connsiteY21" fmla="*/ 88234 h 110572"/>
                <a:gd name="connsiteX22" fmla="*/ 3641 w 76262"/>
                <a:gd name="connsiteY22" fmla="*/ 56803 h 110572"/>
                <a:gd name="connsiteX23" fmla="*/ 37185 w 76262"/>
                <a:gd name="connsiteY23" fmla="*/ 25014 h 110572"/>
                <a:gd name="connsiteX24" fmla="*/ 65412 w 76262"/>
                <a:gd name="connsiteY24" fmla="*/ 7401 h 110572"/>
                <a:gd name="connsiteX25" fmla="*/ 59093 w 76262"/>
                <a:gd name="connsiteY25" fmla="*/ 48981 h 110572"/>
                <a:gd name="connsiteX26" fmla="*/ 53921 w 76262"/>
                <a:gd name="connsiteY26" fmla="*/ 73271 h 110572"/>
                <a:gd name="connsiteX27" fmla="*/ 52131 w 76262"/>
                <a:gd name="connsiteY27" fmla="*/ 98330 h 110572"/>
                <a:gd name="connsiteX28" fmla="*/ 41230 w 76262"/>
                <a:gd name="connsiteY28" fmla="*/ 92763 h 110572"/>
                <a:gd name="connsiteX29" fmla="*/ 41230 w 76262"/>
                <a:gd name="connsiteY29" fmla="*/ 83133 h 110572"/>
                <a:gd name="connsiteX30" fmla="*/ 43503 w 76262"/>
                <a:gd name="connsiteY30" fmla="*/ 69297 h 110572"/>
                <a:gd name="connsiteX31" fmla="*/ 49732 w 76262"/>
                <a:gd name="connsiteY31" fmla="*/ 64661 h 110572"/>
                <a:gd name="connsiteX32" fmla="*/ 52721 w 76262"/>
                <a:gd name="connsiteY32" fmla="*/ 50181 h 110572"/>
                <a:gd name="connsiteX33" fmla="*/ 42393 w 76262"/>
                <a:gd name="connsiteY33" fmla="*/ 44990 h 110572"/>
                <a:gd name="connsiteX34" fmla="*/ 41803 w 76262"/>
                <a:gd name="connsiteY34" fmla="*/ 30223 h 110572"/>
                <a:gd name="connsiteX35" fmla="*/ 37203 w 76262"/>
                <a:gd name="connsiteY35" fmla="*/ 25068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6262" h="110572">
                  <a:moveTo>
                    <a:pt x="3677" y="56857"/>
                  </a:moveTo>
                  <a:cubicBezTo>
                    <a:pt x="4787" y="53062"/>
                    <a:pt x="5342" y="46117"/>
                    <a:pt x="7687" y="42054"/>
                  </a:cubicBezTo>
                  <a:cubicBezTo>
                    <a:pt x="9910" y="39185"/>
                    <a:pt x="11835" y="36096"/>
                    <a:pt x="13432" y="32836"/>
                  </a:cubicBezTo>
                  <a:cubicBezTo>
                    <a:pt x="13502" y="37452"/>
                    <a:pt x="13897" y="42058"/>
                    <a:pt x="14614" y="46619"/>
                  </a:cubicBezTo>
                  <a:cubicBezTo>
                    <a:pt x="19448" y="36964"/>
                    <a:pt x="25460" y="27945"/>
                    <a:pt x="32513" y="19770"/>
                  </a:cubicBezTo>
                  <a:cubicBezTo>
                    <a:pt x="45812" y="5146"/>
                    <a:pt x="61921" y="-1566"/>
                    <a:pt x="70084" y="-224"/>
                  </a:cubicBezTo>
                  <a:cubicBezTo>
                    <a:pt x="78747" y="957"/>
                    <a:pt x="76402" y="12682"/>
                    <a:pt x="73502" y="23206"/>
                  </a:cubicBezTo>
                  <a:cubicBezTo>
                    <a:pt x="68907" y="41215"/>
                    <a:pt x="65245" y="59449"/>
                    <a:pt x="62530" y="77835"/>
                  </a:cubicBezTo>
                  <a:cubicBezTo>
                    <a:pt x="60740" y="88234"/>
                    <a:pt x="58521" y="98043"/>
                    <a:pt x="58485" y="108049"/>
                  </a:cubicBezTo>
                  <a:cubicBezTo>
                    <a:pt x="58485" y="108049"/>
                    <a:pt x="50985" y="113634"/>
                    <a:pt x="47530" y="106724"/>
                  </a:cubicBezTo>
                  <a:cubicBezTo>
                    <a:pt x="47530" y="106724"/>
                    <a:pt x="45741" y="97274"/>
                    <a:pt x="38849" y="99780"/>
                  </a:cubicBezTo>
                  <a:cubicBezTo>
                    <a:pt x="38849" y="99780"/>
                    <a:pt x="31958" y="109016"/>
                    <a:pt x="30168" y="101158"/>
                  </a:cubicBezTo>
                  <a:cubicBezTo>
                    <a:pt x="30168" y="101158"/>
                    <a:pt x="30812" y="80144"/>
                    <a:pt x="30812" y="73235"/>
                  </a:cubicBezTo>
                  <a:cubicBezTo>
                    <a:pt x="30812" y="73235"/>
                    <a:pt x="22131" y="76636"/>
                    <a:pt x="20950" y="70639"/>
                  </a:cubicBezTo>
                  <a:cubicBezTo>
                    <a:pt x="20950" y="70639"/>
                    <a:pt x="25496" y="60723"/>
                    <a:pt x="29613" y="51255"/>
                  </a:cubicBezTo>
                  <a:cubicBezTo>
                    <a:pt x="33641" y="46636"/>
                    <a:pt x="30795" y="44095"/>
                    <a:pt x="30795" y="42305"/>
                  </a:cubicBezTo>
                  <a:cubicBezTo>
                    <a:pt x="30795" y="41428"/>
                    <a:pt x="31940" y="41141"/>
                    <a:pt x="35413" y="39709"/>
                  </a:cubicBezTo>
                  <a:cubicBezTo>
                    <a:pt x="35413" y="39709"/>
                    <a:pt x="37704" y="30491"/>
                    <a:pt x="34249" y="28970"/>
                  </a:cubicBezTo>
                  <a:cubicBezTo>
                    <a:pt x="34249" y="28970"/>
                    <a:pt x="27877" y="38278"/>
                    <a:pt x="22078" y="47209"/>
                  </a:cubicBezTo>
                  <a:cubicBezTo>
                    <a:pt x="19550" y="51420"/>
                    <a:pt x="17439" y="55869"/>
                    <a:pt x="15777" y="60491"/>
                  </a:cubicBezTo>
                  <a:cubicBezTo>
                    <a:pt x="12842" y="70335"/>
                    <a:pt x="18068" y="84583"/>
                    <a:pt x="13987" y="90740"/>
                  </a:cubicBezTo>
                  <a:cubicBezTo>
                    <a:pt x="12645" y="93049"/>
                    <a:pt x="7042" y="92011"/>
                    <a:pt x="3552" y="88234"/>
                  </a:cubicBezTo>
                  <a:cubicBezTo>
                    <a:pt x="-1102" y="83402"/>
                    <a:pt x="-1621" y="75240"/>
                    <a:pt x="3641" y="56803"/>
                  </a:cubicBezTo>
                  <a:close/>
                  <a:moveTo>
                    <a:pt x="37185" y="25014"/>
                  </a:moveTo>
                  <a:cubicBezTo>
                    <a:pt x="37185" y="25014"/>
                    <a:pt x="59648" y="5325"/>
                    <a:pt x="65412" y="7401"/>
                  </a:cubicBezTo>
                  <a:cubicBezTo>
                    <a:pt x="65412" y="7401"/>
                    <a:pt x="63121" y="33982"/>
                    <a:pt x="59093" y="48981"/>
                  </a:cubicBezTo>
                  <a:lnTo>
                    <a:pt x="53921" y="73271"/>
                  </a:lnTo>
                  <a:lnTo>
                    <a:pt x="52131" y="98330"/>
                  </a:lnTo>
                  <a:cubicBezTo>
                    <a:pt x="52131" y="98330"/>
                    <a:pt x="41140" y="98527"/>
                    <a:pt x="41230" y="92763"/>
                  </a:cubicBezTo>
                  <a:cubicBezTo>
                    <a:pt x="41230" y="92763"/>
                    <a:pt x="41230" y="88915"/>
                    <a:pt x="41230" y="83133"/>
                  </a:cubicBezTo>
                  <a:cubicBezTo>
                    <a:pt x="41731" y="78533"/>
                    <a:pt x="41785" y="73289"/>
                    <a:pt x="43503" y="69297"/>
                  </a:cubicBezTo>
                  <a:cubicBezTo>
                    <a:pt x="44649" y="66970"/>
                    <a:pt x="48050" y="65717"/>
                    <a:pt x="49732" y="64661"/>
                  </a:cubicBezTo>
                  <a:cubicBezTo>
                    <a:pt x="54457" y="56893"/>
                    <a:pt x="55621" y="53653"/>
                    <a:pt x="52721" y="50181"/>
                  </a:cubicBezTo>
                  <a:cubicBezTo>
                    <a:pt x="51039" y="48480"/>
                    <a:pt x="44631" y="47621"/>
                    <a:pt x="42393" y="44990"/>
                  </a:cubicBezTo>
                  <a:cubicBezTo>
                    <a:pt x="41158" y="42699"/>
                    <a:pt x="43503" y="35199"/>
                    <a:pt x="41803" y="30223"/>
                  </a:cubicBezTo>
                  <a:cubicBezTo>
                    <a:pt x="41194" y="27699"/>
                    <a:pt x="38330" y="25945"/>
                    <a:pt x="37203" y="25068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33B30774-CB63-23AD-C4EF-E8758A250F56}"/>
                </a:ext>
              </a:extLst>
            </p:cNvPr>
            <p:cNvSpPr/>
            <p:nvPr/>
          </p:nvSpPr>
          <p:spPr>
            <a:xfrm>
              <a:off x="2240041" y="365313"/>
              <a:ext cx="170891" cy="196890"/>
            </a:xfrm>
            <a:custGeom>
              <a:avLst/>
              <a:gdLst>
                <a:gd name="connsiteX0" fmla="*/ 45642 w 170891"/>
                <a:gd name="connsiteY0" fmla="*/ 98225 h 196890"/>
                <a:gd name="connsiteX1" fmla="*/ 43852 w 170891"/>
                <a:gd name="connsiteY1" fmla="*/ 78285 h 196890"/>
                <a:gd name="connsiteX2" fmla="*/ 34097 w 170891"/>
                <a:gd name="connsiteY2" fmla="*/ 46765 h 196890"/>
                <a:gd name="connsiteX3" fmla="*/ 56023 w 170891"/>
                <a:gd name="connsiteY3" fmla="*/ 74258 h 196890"/>
                <a:gd name="connsiteX4" fmla="*/ 61733 w 170891"/>
                <a:gd name="connsiteY4" fmla="*/ 90654 h 196890"/>
                <a:gd name="connsiteX5" fmla="*/ 69877 w 170891"/>
                <a:gd name="connsiteY5" fmla="*/ 82617 h 196890"/>
                <a:gd name="connsiteX6" fmla="*/ 75050 w 170891"/>
                <a:gd name="connsiteY6" fmla="*/ 70195 h 196890"/>
                <a:gd name="connsiteX7" fmla="*/ 66996 w 170891"/>
                <a:gd name="connsiteY7" fmla="*/ 53441 h 196890"/>
                <a:gd name="connsiteX8" fmla="*/ 77395 w 170891"/>
                <a:gd name="connsiteY8" fmla="*/ 52850 h 196890"/>
                <a:gd name="connsiteX9" fmla="*/ 103958 w 170891"/>
                <a:gd name="connsiteY9" fmla="*/ 11825 h 196890"/>
                <a:gd name="connsiteX10" fmla="*/ 100485 w 170891"/>
                <a:gd name="connsiteY10" fmla="*/ -311 h 196890"/>
                <a:gd name="connsiteX11" fmla="*/ 120174 w 170891"/>
                <a:gd name="connsiteY11" fmla="*/ 23925 h 196890"/>
                <a:gd name="connsiteX12" fmla="*/ 91840 w 170891"/>
                <a:gd name="connsiteY12" fmla="*/ 46174 h 196890"/>
                <a:gd name="connsiteX13" fmla="*/ 81440 w 170891"/>
                <a:gd name="connsiteY13" fmla="*/ 54551 h 196890"/>
                <a:gd name="connsiteX14" fmla="*/ 88475 w 170891"/>
                <a:gd name="connsiteY14" fmla="*/ 55983 h 196890"/>
                <a:gd name="connsiteX15" fmla="*/ 130037 w 170891"/>
                <a:gd name="connsiteY15" fmla="*/ 36938 h 196890"/>
                <a:gd name="connsiteX16" fmla="*/ 169845 w 170891"/>
                <a:gd name="connsiteY16" fmla="*/ 37797 h 196890"/>
                <a:gd name="connsiteX17" fmla="*/ 123110 w 170891"/>
                <a:gd name="connsiteY17" fmla="*/ 102557 h 196890"/>
                <a:gd name="connsiteX18" fmla="*/ 116720 w 170891"/>
                <a:gd name="connsiteY18" fmla="*/ 118433 h 196890"/>
                <a:gd name="connsiteX19" fmla="*/ 124220 w 170891"/>
                <a:gd name="connsiteY19" fmla="*/ 117270 h 196890"/>
                <a:gd name="connsiteX20" fmla="*/ 168753 w 170891"/>
                <a:gd name="connsiteY20" fmla="*/ 113780 h 196890"/>
                <a:gd name="connsiteX21" fmla="*/ 162990 w 170891"/>
                <a:gd name="connsiteY21" fmla="*/ 127401 h 196890"/>
                <a:gd name="connsiteX22" fmla="*/ 149655 w 170891"/>
                <a:gd name="connsiteY22" fmla="*/ 136064 h 196890"/>
                <a:gd name="connsiteX23" fmla="*/ 108486 w 170891"/>
                <a:gd name="connsiteY23" fmla="*/ 146446 h 196890"/>
                <a:gd name="connsiteX24" fmla="*/ 79096 w 170891"/>
                <a:gd name="connsiteY24" fmla="*/ 152567 h 196890"/>
                <a:gd name="connsiteX25" fmla="*/ 90605 w 170891"/>
                <a:gd name="connsiteY25" fmla="*/ 148200 h 196890"/>
                <a:gd name="connsiteX26" fmla="*/ 140866 w 170891"/>
                <a:gd name="connsiteY26" fmla="*/ 126721 h 196890"/>
                <a:gd name="connsiteX27" fmla="*/ 154201 w 170891"/>
                <a:gd name="connsiteY27" fmla="*/ 116357 h 196890"/>
                <a:gd name="connsiteX28" fmla="*/ 135747 w 170891"/>
                <a:gd name="connsiteY28" fmla="*/ 118952 h 196890"/>
                <a:gd name="connsiteX29" fmla="*/ 109095 w 170891"/>
                <a:gd name="connsiteY29" fmla="*/ 128171 h 196890"/>
                <a:gd name="connsiteX30" fmla="*/ 103349 w 170891"/>
                <a:gd name="connsiteY30" fmla="*/ 132216 h 196890"/>
                <a:gd name="connsiteX31" fmla="*/ 88922 w 170891"/>
                <a:gd name="connsiteY31" fmla="*/ 133075 h 196890"/>
                <a:gd name="connsiteX32" fmla="*/ 59388 w 170891"/>
                <a:gd name="connsiteY32" fmla="*/ 145264 h 196890"/>
                <a:gd name="connsiteX33" fmla="*/ 38625 w 170891"/>
                <a:gd name="connsiteY33" fmla="*/ 159906 h 196890"/>
                <a:gd name="connsiteX34" fmla="*/ 18399 w 170891"/>
                <a:gd name="connsiteY34" fmla="*/ 186236 h 196890"/>
                <a:gd name="connsiteX35" fmla="*/ 1663 w 170891"/>
                <a:gd name="connsiteY35" fmla="*/ 196063 h 196890"/>
                <a:gd name="connsiteX36" fmla="*/ 5118 w 170891"/>
                <a:gd name="connsiteY36" fmla="*/ 176373 h 196890"/>
                <a:gd name="connsiteX37" fmla="*/ 25881 w 170891"/>
                <a:gd name="connsiteY37" fmla="*/ 145730 h 196890"/>
                <a:gd name="connsiteX38" fmla="*/ 7391 w 170891"/>
                <a:gd name="connsiteY38" fmla="*/ 184858 h 196890"/>
                <a:gd name="connsiteX39" fmla="*/ 25863 w 170891"/>
                <a:gd name="connsiteY39" fmla="*/ 167119 h 196890"/>
                <a:gd name="connsiteX40" fmla="*/ 72688 w 170891"/>
                <a:gd name="connsiteY40" fmla="*/ 133630 h 196890"/>
                <a:gd name="connsiteX41" fmla="*/ 87132 w 170891"/>
                <a:gd name="connsiteY41" fmla="*/ 127813 h 196890"/>
                <a:gd name="connsiteX42" fmla="*/ 83731 w 170891"/>
                <a:gd name="connsiteY42" fmla="*/ 115695 h 196890"/>
                <a:gd name="connsiteX43" fmla="*/ 75623 w 170891"/>
                <a:gd name="connsiteY43" fmla="*/ 112527 h 196890"/>
                <a:gd name="connsiteX44" fmla="*/ 69215 w 170891"/>
                <a:gd name="connsiteY44" fmla="*/ 106745 h 196890"/>
                <a:gd name="connsiteX45" fmla="*/ 58314 w 170891"/>
                <a:gd name="connsiteY45" fmla="*/ 117950 h 196890"/>
                <a:gd name="connsiteX46" fmla="*/ 46107 w 170891"/>
                <a:gd name="connsiteY46" fmla="*/ 126900 h 196890"/>
                <a:gd name="connsiteX47" fmla="*/ 60033 w 170891"/>
                <a:gd name="connsiteY47" fmla="*/ 100051 h 196890"/>
                <a:gd name="connsiteX48" fmla="*/ 53088 w 170891"/>
                <a:gd name="connsiteY48" fmla="*/ 97742 h 196890"/>
                <a:gd name="connsiteX49" fmla="*/ 45606 w 170891"/>
                <a:gd name="connsiteY49" fmla="*/ 98028 h 196890"/>
                <a:gd name="connsiteX50" fmla="*/ 90748 w 170891"/>
                <a:gd name="connsiteY50" fmla="*/ 76280 h 196890"/>
                <a:gd name="connsiteX51" fmla="*/ 97639 w 170891"/>
                <a:gd name="connsiteY51" fmla="*/ 71931 h 196890"/>
                <a:gd name="connsiteX52" fmla="*/ 91249 w 170891"/>
                <a:gd name="connsiteY52" fmla="*/ 59795 h 196890"/>
                <a:gd name="connsiteX53" fmla="*/ 101738 w 170891"/>
                <a:gd name="connsiteY53" fmla="*/ 57755 h 196890"/>
                <a:gd name="connsiteX54" fmla="*/ 109202 w 170891"/>
                <a:gd name="connsiteY54" fmla="*/ 71322 h 196890"/>
                <a:gd name="connsiteX55" fmla="*/ 107412 w 170891"/>
                <a:gd name="connsiteY55" fmla="*/ 86340 h 196890"/>
                <a:gd name="connsiteX56" fmla="*/ 88332 w 170891"/>
                <a:gd name="connsiteY56" fmla="*/ 97885 h 196890"/>
                <a:gd name="connsiteX57" fmla="*/ 85450 w 170891"/>
                <a:gd name="connsiteY57" fmla="*/ 92139 h 196890"/>
                <a:gd name="connsiteX58" fmla="*/ 84823 w 170891"/>
                <a:gd name="connsiteY58" fmla="*/ 88953 h 196890"/>
                <a:gd name="connsiteX59" fmla="*/ 83678 w 170891"/>
                <a:gd name="connsiteY59" fmla="*/ 98780 h 196890"/>
                <a:gd name="connsiteX60" fmla="*/ 77914 w 170891"/>
                <a:gd name="connsiteY60" fmla="*/ 95039 h 196890"/>
                <a:gd name="connsiteX61" fmla="*/ 90676 w 170891"/>
                <a:gd name="connsiteY61" fmla="*/ 76280 h 196890"/>
                <a:gd name="connsiteX62" fmla="*/ 154255 w 170891"/>
                <a:gd name="connsiteY62" fmla="*/ 35506 h 196890"/>
                <a:gd name="connsiteX63" fmla="*/ 150209 w 170891"/>
                <a:gd name="connsiteY63" fmla="*/ 47606 h 196890"/>
                <a:gd name="connsiteX64" fmla="*/ 136355 w 170891"/>
                <a:gd name="connsiteY64" fmla="*/ 68978 h 196890"/>
                <a:gd name="connsiteX65" fmla="*/ 94149 w 170891"/>
                <a:gd name="connsiteY65" fmla="*/ 121619 h 196890"/>
                <a:gd name="connsiteX66" fmla="*/ 90086 w 170891"/>
                <a:gd name="connsiteY66" fmla="*/ 112938 h 196890"/>
                <a:gd name="connsiteX67" fmla="*/ 88940 w 170891"/>
                <a:gd name="connsiteY67" fmla="*/ 103720 h 196890"/>
                <a:gd name="connsiteX68" fmla="*/ 97031 w 170891"/>
                <a:gd name="connsiteY68" fmla="*/ 100248 h 196890"/>
                <a:gd name="connsiteX69" fmla="*/ 117919 w 170891"/>
                <a:gd name="connsiteY69" fmla="*/ 90117 h 196890"/>
                <a:gd name="connsiteX70" fmla="*/ 114966 w 170891"/>
                <a:gd name="connsiteY70" fmla="*/ 67009 h 196890"/>
                <a:gd name="connsiteX71" fmla="*/ 106267 w 170891"/>
                <a:gd name="connsiteY71" fmla="*/ 53441 h 196890"/>
                <a:gd name="connsiteX72" fmla="*/ 154255 w 170891"/>
                <a:gd name="connsiteY72" fmla="*/ 35542 h 19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0891" h="196890">
                  <a:moveTo>
                    <a:pt x="45642" y="98225"/>
                  </a:moveTo>
                  <a:cubicBezTo>
                    <a:pt x="45642" y="98225"/>
                    <a:pt x="46769" y="93267"/>
                    <a:pt x="43852" y="78285"/>
                  </a:cubicBezTo>
                  <a:cubicBezTo>
                    <a:pt x="41775" y="67450"/>
                    <a:pt x="38503" y="56879"/>
                    <a:pt x="34097" y="46765"/>
                  </a:cubicBezTo>
                  <a:cubicBezTo>
                    <a:pt x="34097" y="46765"/>
                    <a:pt x="47879" y="60654"/>
                    <a:pt x="56023" y="74258"/>
                  </a:cubicBezTo>
                  <a:cubicBezTo>
                    <a:pt x="59603" y="80558"/>
                    <a:pt x="58368" y="88685"/>
                    <a:pt x="61733" y="90654"/>
                  </a:cubicBezTo>
                  <a:cubicBezTo>
                    <a:pt x="65814" y="93285"/>
                    <a:pt x="67103" y="86376"/>
                    <a:pt x="69877" y="82617"/>
                  </a:cubicBezTo>
                  <a:cubicBezTo>
                    <a:pt x="73368" y="77677"/>
                    <a:pt x="73958" y="73041"/>
                    <a:pt x="75050" y="70195"/>
                  </a:cubicBezTo>
                  <a:cubicBezTo>
                    <a:pt x="76840" y="64377"/>
                    <a:pt x="73260" y="64377"/>
                    <a:pt x="66996" y="53441"/>
                  </a:cubicBezTo>
                  <a:cubicBezTo>
                    <a:pt x="70298" y="52086"/>
                    <a:pt x="73960" y="51878"/>
                    <a:pt x="77395" y="52850"/>
                  </a:cubicBezTo>
                  <a:cubicBezTo>
                    <a:pt x="77395" y="52850"/>
                    <a:pt x="104530" y="18197"/>
                    <a:pt x="103958" y="11825"/>
                  </a:cubicBezTo>
                  <a:cubicBezTo>
                    <a:pt x="103958" y="11825"/>
                    <a:pt x="103367" y="853"/>
                    <a:pt x="100485" y="-311"/>
                  </a:cubicBezTo>
                  <a:cubicBezTo>
                    <a:pt x="97603" y="-1474"/>
                    <a:pt x="124775" y="10035"/>
                    <a:pt x="120174" y="23925"/>
                  </a:cubicBezTo>
                  <a:cubicBezTo>
                    <a:pt x="120174" y="23925"/>
                    <a:pt x="103403" y="36956"/>
                    <a:pt x="91840" y="46174"/>
                  </a:cubicBezTo>
                  <a:cubicBezTo>
                    <a:pt x="86130" y="50237"/>
                    <a:pt x="83159" y="53978"/>
                    <a:pt x="81440" y="54551"/>
                  </a:cubicBezTo>
                  <a:cubicBezTo>
                    <a:pt x="83842" y="54688"/>
                    <a:pt x="86211" y="55170"/>
                    <a:pt x="88475" y="55983"/>
                  </a:cubicBezTo>
                  <a:cubicBezTo>
                    <a:pt x="90122" y="56323"/>
                    <a:pt x="110401" y="44742"/>
                    <a:pt x="130037" y="36938"/>
                  </a:cubicBezTo>
                  <a:cubicBezTo>
                    <a:pt x="153127" y="27702"/>
                    <a:pt x="175644" y="23943"/>
                    <a:pt x="169845" y="37797"/>
                  </a:cubicBezTo>
                  <a:cubicBezTo>
                    <a:pt x="165299" y="43310"/>
                    <a:pt x="136964" y="78554"/>
                    <a:pt x="123110" y="102557"/>
                  </a:cubicBezTo>
                  <a:cubicBezTo>
                    <a:pt x="118492" y="110629"/>
                    <a:pt x="115538" y="115784"/>
                    <a:pt x="116720" y="118433"/>
                  </a:cubicBezTo>
                  <a:cubicBezTo>
                    <a:pt x="117311" y="120223"/>
                    <a:pt x="120747" y="118147"/>
                    <a:pt x="124220" y="117270"/>
                  </a:cubicBezTo>
                  <a:cubicBezTo>
                    <a:pt x="138664" y="113511"/>
                    <a:pt x="168753" y="105403"/>
                    <a:pt x="168753" y="113780"/>
                  </a:cubicBezTo>
                  <a:cubicBezTo>
                    <a:pt x="168473" y="118852"/>
                    <a:pt x="166435" y="123668"/>
                    <a:pt x="162990" y="127401"/>
                  </a:cubicBezTo>
                  <a:cubicBezTo>
                    <a:pt x="160072" y="130855"/>
                    <a:pt x="155436" y="132592"/>
                    <a:pt x="149655" y="136064"/>
                  </a:cubicBezTo>
                  <a:cubicBezTo>
                    <a:pt x="139882" y="142132"/>
                    <a:pt x="120192" y="142418"/>
                    <a:pt x="108486" y="146446"/>
                  </a:cubicBezTo>
                  <a:cubicBezTo>
                    <a:pt x="98695" y="149614"/>
                    <a:pt x="88886" y="153605"/>
                    <a:pt x="79096" y="152567"/>
                  </a:cubicBezTo>
                  <a:cubicBezTo>
                    <a:pt x="79096" y="152227"/>
                    <a:pt x="83678" y="151082"/>
                    <a:pt x="90605" y="148200"/>
                  </a:cubicBezTo>
                  <a:cubicBezTo>
                    <a:pt x="103385" y="142705"/>
                    <a:pt x="125312" y="133164"/>
                    <a:pt x="140866" y="126721"/>
                  </a:cubicBezTo>
                  <a:cubicBezTo>
                    <a:pt x="151337" y="122121"/>
                    <a:pt x="154792" y="117771"/>
                    <a:pt x="154201" y="116357"/>
                  </a:cubicBezTo>
                  <a:cubicBezTo>
                    <a:pt x="153091" y="114567"/>
                    <a:pt x="144983" y="116912"/>
                    <a:pt x="135747" y="118952"/>
                  </a:cubicBezTo>
                  <a:cubicBezTo>
                    <a:pt x="124130" y="121780"/>
                    <a:pt x="110330" y="125020"/>
                    <a:pt x="109095" y="128171"/>
                  </a:cubicBezTo>
                  <a:cubicBezTo>
                    <a:pt x="107307" y="129692"/>
                    <a:pt x="105384" y="131046"/>
                    <a:pt x="103349" y="132216"/>
                  </a:cubicBezTo>
                  <a:cubicBezTo>
                    <a:pt x="98695" y="135151"/>
                    <a:pt x="92323" y="136798"/>
                    <a:pt x="88922" y="133075"/>
                  </a:cubicBezTo>
                  <a:cubicBezTo>
                    <a:pt x="88922" y="133075"/>
                    <a:pt x="72813" y="138839"/>
                    <a:pt x="59388" y="145264"/>
                  </a:cubicBezTo>
                  <a:cubicBezTo>
                    <a:pt x="51793" y="149111"/>
                    <a:pt x="44799" y="154044"/>
                    <a:pt x="38625" y="159906"/>
                  </a:cubicBezTo>
                  <a:cubicBezTo>
                    <a:pt x="31161" y="167209"/>
                    <a:pt x="24735" y="179130"/>
                    <a:pt x="18399" y="186236"/>
                  </a:cubicBezTo>
                  <a:cubicBezTo>
                    <a:pt x="10899" y="194577"/>
                    <a:pt x="4491" y="197745"/>
                    <a:pt x="1663" y="196063"/>
                  </a:cubicBezTo>
                  <a:cubicBezTo>
                    <a:pt x="1663" y="196063"/>
                    <a:pt x="-4118" y="193199"/>
                    <a:pt x="5118" y="176373"/>
                  </a:cubicBezTo>
                  <a:cubicBezTo>
                    <a:pt x="11223" y="165629"/>
                    <a:pt x="18165" y="155383"/>
                    <a:pt x="25881" y="145730"/>
                  </a:cubicBezTo>
                  <a:cubicBezTo>
                    <a:pt x="25881" y="145730"/>
                    <a:pt x="5655" y="175604"/>
                    <a:pt x="7391" y="184858"/>
                  </a:cubicBezTo>
                  <a:cubicBezTo>
                    <a:pt x="7391" y="184858"/>
                    <a:pt x="16699" y="176320"/>
                    <a:pt x="25863" y="167119"/>
                  </a:cubicBezTo>
                  <a:cubicBezTo>
                    <a:pt x="42080" y="149829"/>
                    <a:pt x="49132" y="144853"/>
                    <a:pt x="72688" y="133630"/>
                  </a:cubicBezTo>
                  <a:cubicBezTo>
                    <a:pt x="77914" y="131017"/>
                    <a:pt x="82586" y="128403"/>
                    <a:pt x="87132" y="127813"/>
                  </a:cubicBezTo>
                  <a:cubicBezTo>
                    <a:pt x="84895" y="124949"/>
                    <a:pt x="86595" y="118004"/>
                    <a:pt x="83731" y="115695"/>
                  </a:cubicBezTo>
                  <a:cubicBezTo>
                    <a:pt x="81351" y="113386"/>
                    <a:pt x="77377" y="113905"/>
                    <a:pt x="75623" y="112527"/>
                  </a:cubicBezTo>
                  <a:cubicBezTo>
                    <a:pt x="72043" y="109931"/>
                    <a:pt x="70987" y="106172"/>
                    <a:pt x="69215" y="106745"/>
                  </a:cubicBezTo>
                  <a:cubicBezTo>
                    <a:pt x="65188" y="107909"/>
                    <a:pt x="62843" y="112813"/>
                    <a:pt x="58314" y="117950"/>
                  </a:cubicBezTo>
                  <a:cubicBezTo>
                    <a:pt x="55916" y="121208"/>
                    <a:pt x="52479" y="126094"/>
                    <a:pt x="46107" y="126900"/>
                  </a:cubicBezTo>
                  <a:cubicBezTo>
                    <a:pt x="49043" y="122300"/>
                    <a:pt x="61787" y="106691"/>
                    <a:pt x="60033" y="100051"/>
                  </a:cubicBezTo>
                  <a:cubicBezTo>
                    <a:pt x="59478" y="98261"/>
                    <a:pt x="57079" y="98010"/>
                    <a:pt x="53088" y="97742"/>
                  </a:cubicBezTo>
                  <a:cubicBezTo>
                    <a:pt x="50797" y="97742"/>
                    <a:pt x="48488" y="96578"/>
                    <a:pt x="45606" y="98028"/>
                  </a:cubicBezTo>
                  <a:close/>
                  <a:moveTo>
                    <a:pt x="90748" y="76280"/>
                  </a:moveTo>
                  <a:cubicBezTo>
                    <a:pt x="92431" y="74222"/>
                    <a:pt x="96529" y="74186"/>
                    <a:pt x="97639" y="71931"/>
                  </a:cubicBezTo>
                  <a:cubicBezTo>
                    <a:pt x="100503" y="66096"/>
                    <a:pt x="94059" y="58023"/>
                    <a:pt x="91249" y="59795"/>
                  </a:cubicBezTo>
                  <a:cubicBezTo>
                    <a:pt x="91249" y="59795"/>
                    <a:pt x="99984" y="54873"/>
                    <a:pt x="101738" y="57755"/>
                  </a:cubicBezTo>
                  <a:cubicBezTo>
                    <a:pt x="104876" y="61888"/>
                    <a:pt x="107390" y="66459"/>
                    <a:pt x="109202" y="71322"/>
                  </a:cubicBezTo>
                  <a:cubicBezTo>
                    <a:pt x="111457" y="77390"/>
                    <a:pt x="110383" y="83852"/>
                    <a:pt x="107412" y="86340"/>
                  </a:cubicBezTo>
                  <a:cubicBezTo>
                    <a:pt x="107412" y="86340"/>
                    <a:pt x="95849" y="96185"/>
                    <a:pt x="88332" y="97885"/>
                  </a:cubicBezTo>
                  <a:cubicBezTo>
                    <a:pt x="87150" y="97885"/>
                    <a:pt x="86058" y="94770"/>
                    <a:pt x="85450" y="92139"/>
                  </a:cubicBezTo>
                  <a:cubicBezTo>
                    <a:pt x="85450" y="90958"/>
                    <a:pt x="85450" y="89186"/>
                    <a:pt x="84823" y="88953"/>
                  </a:cubicBezTo>
                  <a:cubicBezTo>
                    <a:pt x="83678" y="88667"/>
                    <a:pt x="85450" y="97903"/>
                    <a:pt x="83678" y="98780"/>
                  </a:cubicBezTo>
                  <a:cubicBezTo>
                    <a:pt x="79668" y="100570"/>
                    <a:pt x="77288" y="99353"/>
                    <a:pt x="77914" y="95039"/>
                  </a:cubicBezTo>
                  <a:cubicBezTo>
                    <a:pt x="78505" y="91566"/>
                    <a:pt x="86577" y="82599"/>
                    <a:pt x="90676" y="76280"/>
                  </a:cubicBezTo>
                  <a:close/>
                  <a:moveTo>
                    <a:pt x="154255" y="35506"/>
                  </a:moveTo>
                  <a:cubicBezTo>
                    <a:pt x="156564" y="38101"/>
                    <a:pt x="154792" y="41842"/>
                    <a:pt x="150209" y="47606"/>
                  </a:cubicBezTo>
                  <a:cubicBezTo>
                    <a:pt x="146146" y="52850"/>
                    <a:pt x="141564" y="61227"/>
                    <a:pt x="136355" y="68978"/>
                  </a:cubicBezTo>
                  <a:cubicBezTo>
                    <a:pt x="117239" y="96775"/>
                    <a:pt x="101112" y="118415"/>
                    <a:pt x="94149" y="121619"/>
                  </a:cubicBezTo>
                  <a:cubicBezTo>
                    <a:pt x="91840" y="122765"/>
                    <a:pt x="91321" y="118129"/>
                    <a:pt x="90086" y="112938"/>
                  </a:cubicBezTo>
                  <a:cubicBezTo>
                    <a:pt x="88958" y="109770"/>
                    <a:pt x="87812" y="106172"/>
                    <a:pt x="88940" y="103720"/>
                  </a:cubicBezTo>
                  <a:cubicBezTo>
                    <a:pt x="89531" y="102252"/>
                    <a:pt x="92985" y="101930"/>
                    <a:pt x="97031" y="100248"/>
                  </a:cubicBezTo>
                  <a:cubicBezTo>
                    <a:pt x="99912" y="99084"/>
                    <a:pt x="117257" y="91584"/>
                    <a:pt x="117919" y="90117"/>
                  </a:cubicBezTo>
                  <a:cubicBezTo>
                    <a:pt x="122483" y="83476"/>
                    <a:pt x="117919" y="73399"/>
                    <a:pt x="114966" y="67009"/>
                  </a:cubicBezTo>
                  <a:cubicBezTo>
                    <a:pt x="110401" y="57468"/>
                    <a:pt x="103958" y="56018"/>
                    <a:pt x="106267" y="53441"/>
                  </a:cubicBezTo>
                  <a:cubicBezTo>
                    <a:pt x="110903" y="48769"/>
                    <a:pt x="151910" y="32893"/>
                    <a:pt x="154255" y="3554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7047FF20-E711-30B8-56B6-02D1033856AA}"/>
                </a:ext>
              </a:extLst>
            </p:cNvPr>
            <p:cNvSpPr/>
            <p:nvPr/>
          </p:nvSpPr>
          <p:spPr>
            <a:xfrm>
              <a:off x="1455071" y="383121"/>
              <a:ext cx="192348" cy="235417"/>
            </a:xfrm>
            <a:custGeom>
              <a:avLst/>
              <a:gdLst>
                <a:gd name="connsiteX0" fmla="*/ 72916 w 192348"/>
                <a:gd name="connsiteY0" fmla="*/ 95721 h 235417"/>
                <a:gd name="connsiteX1" fmla="*/ 68245 w 192348"/>
                <a:gd name="connsiteY1" fmla="*/ 76909 h 235417"/>
                <a:gd name="connsiteX2" fmla="*/ 73614 w 192348"/>
                <a:gd name="connsiteY2" fmla="*/ 62750 h 235417"/>
                <a:gd name="connsiteX3" fmla="*/ 75404 w 192348"/>
                <a:gd name="connsiteY3" fmla="*/ 38210 h 235417"/>
                <a:gd name="connsiteX4" fmla="*/ 80649 w 192348"/>
                <a:gd name="connsiteY4" fmla="*/ 45137 h 235417"/>
                <a:gd name="connsiteX5" fmla="*/ 83781 w 192348"/>
                <a:gd name="connsiteY5" fmla="*/ 59296 h 235417"/>
                <a:gd name="connsiteX6" fmla="*/ 87021 w 192348"/>
                <a:gd name="connsiteY6" fmla="*/ 64487 h 235417"/>
                <a:gd name="connsiteX7" fmla="*/ 112205 w 192348"/>
                <a:gd name="connsiteY7" fmla="*/ 50346 h 235417"/>
                <a:gd name="connsiteX8" fmla="*/ 114675 w 192348"/>
                <a:gd name="connsiteY8" fmla="*/ 44887 h 235417"/>
                <a:gd name="connsiteX9" fmla="*/ 118667 w 192348"/>
                <a:gd name="connsiteY9" fmla="*/ 34469 h 235417"/>
                <a:gd name="connsiteX10" fmla="*/ 122569 w 192348"/>
                <a:gd name="connsiteY10" fmla="*/ 18557 h 235417"/>
                <a:gd name="connsiteX11" fmla="*/ 122569 w 192348"/>
                <a:gd name="connsiteY11" fmla="*/ 7817 h 235417"/>
                <a:gd name="connsiteX12" fmla="*/ 121638 w 192348"/>
                <a:gd name="connsiteY12" fmla="*/ 6976 h 235417"/>
                <a:gd name="connsiteX13" fmla="*/ 118810 w 192348"/>
                <a:gd name="connsiteY13" fmla="*/ 1141 h 235417"/>
                <a:gd name="connsiteX14" fmla="*/ 123088 w 192348"/>
                <a:gd name="connsiteY14" fmla="*/ -291 h 235417"/>
                <a:gd name="connsiteX15" fmla="*/ 144800 w 192348"/>
                <a:gd name="connsiteY15" fmla="*/ 10717 h 235417"/>
                <a:gd name="connsiteX16" fmla="*/ 144352 w 192348"/>
                <a:gd name="connsiteY16" fmla="*/ 20776 h 235417"/>
                <a:gd name="connsiteX17" fmla="*/ 137318 w 192348"/>
                <a:gd name="connsiteY17" fmla="*/ 37852 h 235417"/>
                <a:gd name="connsiteX18" fmla="*/ 142491 w 192348"/>
                <a:gd name="connsiteY18" fmla="*/ 37852 h 235417"/>
                <a:gd name="connsiteX19" fmla="*/ 158081 w 192348"/>
                <a:gd name="connsiteY19" fmla="*/ 29458 h 235417"/>
                <a:gd name="connsiteX20" fmla="*/ 165116 w 192348"/>
                <a:gd name="connsiteY20" fmla="*/ 35257 h 235417"/>
                <a:gd name="connsiteX21" fmla="*/ 172007 w 192348"/>
                <a:gd name="connsiteY21" fmla="*/ 43616 h 235417"/>
                <a:gd name="connsiteX22" fmla="*/ 145981 w 192348"/>
                <a:gd name="connsiteY22" fmla="*/ 73955 h 235417"/>
                <a:gd name="connsiteX23" fmla="*/ 134418 w 192348"/>
                <a:gd name="connsiteY23" fmla="*/ 82332 h 235417"/>
                <a:gd name="connsiteX24" fmla="*/ 131805 w 192348"/>
                <a:gd name="connsiteY24" fmla="*/ 78591 h 235417"/>
                <a:gd name="connsiteX25" fmla="*/ 128046 w 192348"/>
                <a:gd name="connsiteY25" fmla="*/ 69642 h 235417"/>
                <a:gd name="connsiteX26" fmla="*/ 133255 w 192348"/>
                <a:gd name="connsiteY26" fmla="*/ 70250 h 235417"/>
                <a:gd name="connsiteX27" fmla="*/ 147682 w 192348"/>
                <a:gd name="connsiteY27" fmla="*/ 50024 h 235417"/>
                <a:gd name="connsiteX28" fmla="*/ 150009 w 192348"/>
                <a:gd name="connsiteY28" fmla="*/ 42864 h 235417"/>
                <a:gd name="connsiteX29" fmla="*/ 145963 w 192348"/>
                <a:gd name="connsiteY29" fmla="*/ 41987 h 235417"/>
                <a:gd name="connsiteX30" fmla="*/ 132646 w 192348"/>
                <a:gd name="connsiteY30" fmla="*/ 51814 h 235417"/>
                <a:gd name="connsiteX31" fmla="*/ 125719 w 192348"/>
                <a:gd name="connsiteY31" fmla="*/ 63090 h 235417"/>
                <a:gd name="connsiteX32" fmla="*/ 116483 w 192348"/>
                <a:gd name="connsiteY32" fmla="*/ 90548 h 235417"/>
                <a:gd name="connsiteX33" fmla="*/ 111525 w 192348"/>
                <a:gd name="connsiteY33" fmla="*/ 101520 h 235417"/>
                <a:gd name="connsiteX34" fmla="*/ 113512 w 192348"/>
                <a:gd name="connsiteY34" fmla="*/ 103185 h 235417"/>
                <a:gd name="connsiteX35" fmla="*/ 128673 w 192348"/>
                <a:gd name="connsiteY35" fmla="*/ 98084 h 235417"/>
                <a:gd name="connsiteX36" fmla="*/ 155754 w 192348"/>
                <a:gd name="connsiteY36" fmla="*/ 89134 h 235417"/>
                <a:gd name="connsiteX37" fmla="*/ 170271 w 192348"/>
                <a:gd name="connsiteY37" fmla="*/ 82207 h 235417"/>
                <a:gd name="connsiteX38" fmla="*/ 184143 w 192348"/>
                <a:gd name="connsiteY38" fmla="*/ 82798 h 235417"/>
                <a:gd name="connsiteX39" fmla="*/ 169053 w 192348"/>
                <a:gd name="connsiteY39" fmla="*/ 103292 h 235417"/>
                <a:gd name="connsiteX40" fmla="*/ 158135 w 192348"/>
                <a:gd name="connsiteY40" fmla="*/ 105351 h 235417"/>
                <a:gd name="connsiteX41" fmla="*/ 154716 w 192348"/>
                <a:gd name="connsiteY41" fmla="*/ 103310 h 235417"/>
                <a:gd name="connsiteX42" fmla="*/ 156936 w 192348"/>
                <a:gd name="connsiteY42" fmla="*/ 100124 h 235417"/>
                <a:gd name="connsiteX43" fmla="*/ 128870 w 192348"/>
                <a:gd name="connsiteY43" fmla="*/ 108215 h 235417"/>
                <a:gd name="connsiteX44" fmla="*/ 112456 w 192348"/>
                <a:gd name="connsiteY44" fmla="*/ 115732 h 235417"/>
                <a:gd name="connsiteX45" fmla="*/ 119884 w 192348"/>
                <a:gd name="connsiteY45" fmla="*/ 122981 h 235417"/>
                <a:gd name="connsiteX46" fmla="*/ 124001 w 192348"/>
                <a:gd name="connsiteY46" fmla="*/ 137176 h 235417"/>
                <a:gd name="connsiteX47" fmla="*/ 117128 w 192348"/>
                <a:gd name="connsiteY47" fmla="*/ 157062 h 235417"/>
                <a:gd name="connsiteX48" fmla="*/ 126292 w 192348"/>
                <a:gd name="connsiteY48" fmla="*/ 163935 h 235417"/>
                <a:gd name="connsiteX49" fmla="*/ 129156 w 192348"/>
                <a:gd name="connsiteY49" fmla="*/ 173243 h 235417"/>
                <a:gd name="connsiteX50" fmla="*/ 112438 w 192348"/>
                <a:gd name="connsiteY50" fmla="*/ 177270 h 235417"/>
                <a:gd name="connsiteX51" fmla="*/ 108858 w 192348"/>
                <a:gd name="connsiteY51" fmla="*/ 176894 h 235417"/>
                <a:gd name="connsiteX52" fmla="*/ 81741 w 192348"/>
                <a:gd name="connsiteY52" fmla="*/ 206589 h 235417"/>
                <a:gd name="connsiteX53" fmla="*/ 52314 w 192348"/>
                <a:gd name="connsiteY53" fmla="*/ 228874 h 235417"/>
                <a:gd name="connsiteX54" fmla="*/ 12184 w 192348"/>
                <a:gd name="connsiteY54" fmla="*/ 232042 h 235417"/>
                <a:gd name="connsiteX55" fmla="*/ 11808 w 192348"/>
                <a:gd name="connsiteY55" fmla="*/ 222197 h 235417"/>
                <a:gd name="connsiteX56" fmla="*/ 13598 w 192348"/>
                <a:gd name="connsiteY56" fmla="*/ 218295 h 235417"/>
                <a:gd name="connsiteX57" fmla="*/ 24015 w 192348"/>
                <a:gd name="connsiteY57" fmla="*/ 220461 h 235417"/>
                <a:gd name="connsiteX58" fmla="*/ 43705 w 192348"/>
                <a:gd name="connsiteY58" fmla="*/ 221589 h 235417"/>
                <a:gd name="connsiteX59" fmla="*/ 77821 w 192348"/>
                <a:gd name="connsiteY59" fmla="*/ 192699 h 235417"/>
                <a:gd name="connsiteX60" fmla="*/ 93823 w 192348"/>
                <a:gd name="connsiteY60" fmla="*/ 172634 h 235417"/>
                <a:gd name="connsiteX61" fmla="*/ 91102 w 192348"/>
                <a:gd name="connsiteY61" fmla="*/ 169985 h 235417"/>
                <a:gd name="connsiteX62" fmla="*/ 76783 w 192348"/>
                <a:gd name="connsiteY62" fmla="*/ 159944 h 235417"/>
                <a:gd name="connsiteX63" fmla="*/ 83119 w 192348"/>
                <a:gd name="connsiteY63" fmla="*/ 137176 h 235417"/>
                <a:gd name="connsiteX64" fmla="*/ 85428 w 192348"/>
                <a:gd name="connsiteY64" fmla="*/ 123518 h 235417"/>
                <a:gd name="connsiteX65" fmla="*/ 69838 w 192348"/>
                <a:gd name="connsiteY65" fmla="*/ 130410 h 235417"/>
                <a:gd name="connsiteX66" fmla="*/ 38460 w 192348"/>
                <a:gd name="connsiteY66" fmla="*/ 144568 h 235417"/>
                <a:gd name="connsiteX67" fmla="*/ 20722 w 192348"/>
                <a:gd name="connsiteY67" fmla="*/ 155898 h 235417"/>
                <a:gd name="connsiteX68" fmla="*/ 1659 w 192348"/>
                <a:gd name="connsiteY68" fmla="*/ 147826 h 235417"/>
                <a:gd name="connsiteX69" fmla="*/ 3968 w 192348"/>
                <a:gd name="connsiteY69" fmla="*/ 138536 h 235417"/>
                <a:gd name="connsiteX70" fmla="*/ 18467 w 192348"/>
                <a:gd name="connsiteY70" fmla="*/ 136746 h 235417"/>
                <a:gd name="connsiteX71" fmla="*/ 59438 w 192348"/>
                <a:gd name="connsiteY71" fmla="*/ 119742 h 235417"/>
                <a:gd name="connsiteX72" fmla="*/ 94646 w 192348"/>
                <a:gd name="connsiteY72" fmla="*/ 107212 h 235417"/>
                <a:gd name="connsiteX73" fmla="*/ 99855 w 192348"/>
                <a:gd name="connsiteY73" fmla="*/ 98549 h 235417"/>
                <a:gd name="connsiteX74" fmla="*/ 106925 w 192348"/>
                <a:gd name="connsiteY74" fmla="*/ 71378 h 235417"/>
                <a:gd name="connsiteX75" fmla="*/ 108518 w 192348"/>
                <a:gd name="connsiteY75" fmla="*/ 62983 h 235417"/>
                <a:gd name="connsiteX76" fmla="*/ 103148 w 192348"/>
                <a:gd name="connsiteY76" fmla="*/ 66187 h 235417"/>
                <a:gd name="connsiteX77" fmla="*/ 80434 w 192348"/>
                <a:gd name="connsiteY77" fmla="*/ 87917 h 235417"/>
                <a:gd name="connsiteX78" fmla="*/ 72916 w 192348"/>
                <a:gd name="connsiteY78" fmla="*/ 95739 h 235417"/>
                <a:gd name="connsiteX79" fmla="*/ 96060 w 192348"/>
                <a:gd name="connsiteY79" fmla="*/ 138464 h 235417"/>
                <a:gd name="connsiteX80" fmla="*/ 101305 w 192348"/>
                <a:gd name="connsiteY80" fmla="*/ 122552 h 235417"/>
                <a:gd name="connsiteX81" fmla="*/ 107587 w 192348"/>
                <a:gd name="connsiteY81" fmla="*/ 124592 h 235417"/>
                <a:gd name="connsiteX82" fmla="*/ 105296 w 192348"/>
                <a:gd name="connsiteY82" fmla="*/ 130965 h 235417"/>
                <a:gd name="connsiteX83" fmla="*/ 100678 w 192348"/>
                <a:gd name="connsiteY83" fmla="*/ 142510 h 235417"/>
                <a:gd name="connsiteX84" fmla="*/ 97241 w 192348"/>
                <a:gd name="connsiteY84" fmla="*/ 153482 h 235417"/>
                <a:gd name="connsiteX85" fmla="*/ 91872 w 192348"/>
                <a:gd name="connsiteY85" fmla="*/ 150027 h 235417"/>
                <a:gd name="connsiteX86" fmla="*/ 95971 w 192348"/>
                <a:gd name="connsiteY86" fmla="*/ 138464 h 23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92348" h="235417">
                  <a:moveTo>
                    <a:pt x="72916" y="95721"/>
                  </a:moveTo>
                  <a:cubicBezTo>
                    <a:pt x="72916" y="95721"/>
                    <a:pt x="62499" y="93680"/>
                    <a:pt x="68245" y="76909"/>
                  </a:cubicBezTo>
                  <a:cubicBezTo>
                    <a:pt x="68245" y="76909"/>
                    <a:pt x="71234" y="72595"/>
                    <a:pt x="73614" y="62750"/>
                  </a:cubicBezTo>
                  <a:cubicBezTo>
                    <a:pt x="75458" y="54709"/>
                    <a:pt x="76062" y="46434"/>
                    <a:pt x="75404" y="38210"/>
                  </a:cubicBezTo>
                  <a:cubicBezTo>
                    <a:pt x="77775" y="39974"/>
                    <a:pt x="79594" y="42377"/>
                    <a:pt x="80649" y="45137"/>
                  </a:cubicBezTo>
                  <a:cubicBezTo>
                    <a:pt x="82349" y="48341"/>
                    <a:pt x="82439" y="54678"/>
                    <a:pt x="83781" y="59296"/>
                  </a:cubicBezTo>
                  <a:cubicBezTo>
                    <a:pt x="84497" y="61605"/>
                    <a:pt x="85213" y="63932"/>
                    <a:pt x="87021" y="64487"/>
                  </a:cubicBezTo>
                  <a:cubicBezTo>
                    <a:pt x="88542" y="64791"/>
                    <a:pt x="110541" y="51796"/>
                    <a:pt x="112205" y="50346"/>
                  </a:cubicBezTo>
                  <a:cubicBezTo>
                    <a:pt x="113870" y="48896"/>
                    <a:pt x="113995" y="46892"/>
                    <a:pt x="114675" y="44887"/>
                  </a:cubicBezTo>
                  <a:cubicBezTo>
                    <a:pt x="115857" y="41683"/>
                    <a:pt x="117307" y="38192"/>
                    <a:pt x="118667" y="34469"/>
                  </a:cubicBezTo>
                  <a:cubicBezTo>
                    <a:pt x="120390" y="29278"/>
                    <a:pt x="121695" y="23957"/>
                    <a:pt x="122569" y="18557"/>
                  </a:cubicBezTo>
                  <a:cubicBezTo>
                    <a:pt x="123138" y="15000"/>
                    <a:pt x="123138" y="11375"/>
                    <a:pt x="122569" y="7817"/>
                  </a:cubicBezTo>
                  <a:cubicBezTo>
                    <a:pt x="122301" y="7531"/>
                    <a:pt x="121674" y="7495"/>
                    <a:pt x="121638" y="6976"/>
                  </a:cubicBezTo>
                  <a:cubicBezTo>
                    <a:pt x="121638" y="6976"/>
                    <a:pt x="117647" y="3486"/>
                    <a:pt x="118810" y="1141"/>
                  </a:cubicBezTo>
                  <a:cubicBezTo>
                    <a:pt x="119401" y="-255"/>
                    <a:pt x="121101" y="-255"/>
                    <a:pt x="123088" y="-291"/>
                  </a:cubicBezTo>
                  <a:cubicBezTo>
                    <a:pt x="132664" y="-1454"/>
                    <a:pt x="141900" y="7782"/>
                    <a:pt x="144800" y="10717"/>
                  </a:cubicBezTo>
                  <a:cubicBezTo>
                    <a:pt x="147163" y="13581"/>
                    <a:pt x="145391" y="17626"/>
                    <a:pt x="144352" y="20776"/>
                  </a:cubicBezTo>
                  <a:cubicBezTo>
                    <a:pt x="142652" y="26612"/>
                    <a:pt x="137318" y="32393"/>
                    <a:pt x="137318" y="37852"/>
                  </a:cubicBezTo>
                  <a:cubicBezTo>
                    <a:pt x="138996" y="38415"/>
                    <a:pt x="140812" y="38415"/>
                    <a:pt x="142491" y="37852"/>
                  </a:cubicBezTo>
                  <a:cubicBezTo>
                    <a:pt x="147700" y="36385"/>
                    <a:pt x="153499" y="29476"/>
                    <a:pt x="158081" y="29458"/>
                  </a:cubicBezTo>
                  <a:cubicBezTo>
                    <a:pt x="160981" y="29458"/>
                    <a:pt x="163290" y="32626"/>
                    <a:pt x="165116" y="35257"/>
                  </a:cubicBezTo>
                  <a:cubicBezTo>
                    <a:pt x="167353" y="38121"/>
                    <a:pt x="171398" y="40627"/>
                    <a:pt x="172007" y="43616"/>
                  </a:cubicBezTo>
                  <a:cubicBezTo>
                    <a:pt x="173707" y="50776"/>
                    <a:pt x="152872" y="68174"/>
                    <a:pt x="145981" y="73955"/>
                  </a:cubicBezTo>
                  <a:cubicBezTo>
                    <a:pt x="141936" y="77428"/>
                    <a:pt x="138285" y="82010"/>
                    <a:pt x="134418" y="82332"/>
                  </a:cubicBezTo>
                  <a:cubicBezTo>
                    <a:pt x="132628" y="82332"/>
                    <a:pt x="132736" y="80900"/>
                    <a:pt x="131805" y="78591"/>
                  </a:cubicBezTo>
                  <a:cubicBezTo>
                    <a:pt x="130874" y="76282"/>
                    <a:pt x="128082" y="73365"/>
                    <a:pt x="128046" y="69642"/>
                  </a:cubicBezTo>
                  <a:cubicBezTo>
                    <a:pt x="129526" y="70817"/>
                    <a:pt x="131544" y="71053"/>
                    <a:pt x="133255" y="70250"/>
                  </a:cubicBezTo>
                  <a:cubicBezTo>
                    <a:pt x="137121" y="68550"/>
                    <a:pt x="145355" y="54409"/>
                    <a:pt x="147682" y="50024"/>
                  </a:cubicBezTo>
                  <a:cubicBezTo>
                    <a:pt x="149027" y="47861"/>
                    <a:pt x="149825" y="45404"/>
                    <a:pt x="150009" y="42864"/>
                  </a:cubicBezTo>
                  <a:cubicBezTo>
                    <a:pt x="150009" y="40824"/>
                    <a:pt x="148219" y="41432"/>
                    <a:pt x="145963" y="41987"/>
                  </a:cubicBezTo>
                  <a:cubicBezTo>
                    <a:pt x="142491" y="42596"/>
                    <a:pt x="137336" y="45191"/>
                    <a:pt x="132646" y="51814"/>
                  </a:cubicBezTo>
                  <a:cubicBezTo>
                    <a:pt x="129820" y="55229"/>
                    <a:pt x="127488" y="59025"/>
                    <a:pt x="125719" y="63090"/>
                  </a:cubicBezTo>
                  <a:cubicBezTo>
                    <a:pt x="124609" y="65113"/>
                    <a:pt x="120349" y="80131"/>
                    <a:pt x="116483" y="90548"/>
                  </a:cubicBezTo>
                  <a:cubicBezTo>
                    <a:pt x="114156" y="96902"/>
                    <a:pt x="111292" y="100947"/>
                    <a:pt x="111525" y="101520"/>
                  </a:cubicBezTo>
                  <a:cubicBezTo>
                    <a:pt x="111705" y="102479"/>
                    <a:pt x="112537" y="103176"/>
                    <a:pt x="113512" y="103185"/>
                  </a:cubicBezTo>
                  <a:cubicBezTo>
                    <a:pt x="115928" y="102684"/>
                    <a:pt x="121083" y="100679"/>
                    <a:pt x="128673" y="98084"/>
                  </a:cubicBezTo>
                  <a:cubicBezTo>
                    <a:pt x="136262" y="95488"/>
                    <a:pt x="146214" y="92857"/>
                    <a:pt x="155754" y="89134"/>
                  </a:cubicBezTo>
                  <a:cubicBezTo>
                    <a:pt x="160981" y="86843"/>
                    <a:pt x="165617" y="83639"/>
                    <a:pt x="170271" y="82207"/>
                  </a:cubicBezTo>
                  <a:cubicBezTo>
                    <a:pt x="174841" y="80934"/>
                    <a:pt x="179697" y="81141"/>
                    <a:pt x="184143" y="82798"/>
                  </a:cubicBezTo>
                  <a:cubicBezTo>
                    <a:pt x="205479" y="90584"/>
                    <a:pt x="178934" y="102719"/>
                    <a:pt x="169053" y="103292"/>
                  </a:cubicBezTo>
                  <a:cubicBezTo>
                    <a:pt x="165371" y="103727"/>
                    <a:pt x="161723" y="104415"/>
                    <a:pt x="158135" y="105351"/>
                  </a:cubicBezTo>
                  <a:cubicBezTo>
                    <a:pt x="151136" y="107284"/>
                    <a:pt x="150044" y="108501"/>
                    <a:pt x="154716" y="103310"/>
                  </a:cubicBezTo>
                  <a:cubicBezTo>
                    <a:pt x="155718" y="102702"/>
                    <a:pt x="155808" y="101001"/>
                    <a:pt x="156936" y="100124"/>
                  </a:cubicBezTo>
                  <a:cubicBezTo>
                    <a:pt x="156936" y="100124"/>
                    <a:pt x="141327" y="104169"/>
                    <a:pt x="128870" y="108215"/>
                  </a:cubicBezTo>
                  <a:cubicBezTo>
                    <a:pt x="121101" y="110810"/>
                    <a:pt x="112599" y="113137"/>
                    <a:pt x="112456" y="115732"/>
                  </a:cubicBezTo>
                  <a:cubicBezTo>
                    <a:pt x="112456" y="115732"/>
                    <a:pt x="116036" y="119473"/>
                    <a:pt x="119884" y="122981"/>
                  </a:cubicBezTo>
                  <a:cubicBezTo>
                    <a:pt x="127205" y="131054"/>
                    <a:pt x="128028" y="128172"/>
                    <a:pt x="124001" y="137176"/>
                  </a:cubicBezTo>
                  <a:cubicBezTo>
                    <a:pt x="122587" y="140308"/>
                    <a:pt x="116501" y="153768"/>
                    <a:pt x="117128" y="157062"/>
                  </a:cubicBezTo>
                  <a:cubicBezTo>
                    <a:pt x="117754" y="160355"/>
                    <a:pt x="120833" y="159156"/>
                    <a:pt x="126292" y="163935"/>
                  </a:cubicBezTo>
                  <a:cubicBezTo>
                    <a:pt x="130928" y="167998"/>
                    <a:pt x="129872" y="170755"/>
                    <a:pt x="129156" y="173243"/>
                  </a:cubicBezTo>
                  <a:cubicBezTo>
                    <a:pt x="127456" y="177306"/>
                    <a:pt x="121996" y="181333"/>
                    <a:pt x="112438" y="177270"/>
                  </a:cubicBezTo>
                  <a:cubicBezTo>
                    <a:pt x="111331" y="176712"/>
                    <a:pt x="110057" y="176579"/>
                    <a:pt x="108858" y="176894"/>
                  </a:cubicBezTo>
                  <a:cubicBezTo>
                    <a:pt x="104938" y="177843"/>
                    <a:pt x="85195" y="202991"/>
                    <a:pt x="81741" y="206589"/>
                  </a:cubicBezTo>
                  <a:cubicBezTo>
                    <a:pt x="73113" y="215539"/>
                    <a:pt x="63269" y="223916"/>
                    <a:pt x="52314" y="228874"/>
                  </a:cubicBezTo>
                  <a:cubicBezTo>
                    <a:pt x="29743" y="239721"/>
                    <a:pt x="12381" y="233152"/>
                    <a:pt x="12184" y="232042"/>
                  </a:cubicBezTo>
                  <a:cubicBezTo>
                    <a:pt x="11271" y="228838"/>
                    <a:pt x="11142" y="225462"/>
                    <a:pt x="11808" y="222197"/>
                  </a:cubicBezTo>
                  <a:cubicBezTo>
                    <a:pt x="12363" y="220407"/>
                    <a:pt x="12417" y="218492"/>
                    <a:pt x="13598" y="218295"/>
                  </a:cubicBezTo>
                  <a:cubicBezTo>
                    <a:pt x="15388" y="217329"/>
                    <a:pt x="19397" y="219315"/>
                    <a:pt x="24015" y="220461"/>
                  </a:cubicBezTo>
                  <a:cubicBezTo>
                    <a:pt x="30996" y="221947"/>
                    <a:pt x="39624" y="223522"/>
                    <a:pt x="43705" y="221589"/>
                  </a:cubicBezTo>
                  <a:cubicBezTo>
                    <a:pt x="56485" y="214304"/>
                    <a:pt x="68567" y="202633"/>
                    <a:pt x="77821" y="192699"/>
                  </a:cubicBezTo>
                  <a:cubicBezTo>
                    <a:pt x="86341" y="183642"/>
                    <a:pt x="92802" y="176590"/>
                    <a:pt x="93823" y="172634"/>
                  </a:cubicBezTo>
                  <a:cubicBezTo>
                    <a:pt x="94037" y="171113"/>
                    <a:pt x="92820" y="170379"/>
                    <a:pt x="91102" y="169985"/>
                  </a:cubicBezTo>
                  <a:cubicBezTo>
                    <a:pt x="82994" y="168052"/>
                    <a:pt x="77803" y="164920"/>
                    <a:pt x="76783" y="159944"/>
                  </a:cubicBezTo>
                  <a:cubicBezTo>
                    <a:pt x="75583" y="152999"/>
                    <a:pt x="79629" y="144353"/>
                    <a:pt x="83119" y="137176"/>
                  </a:cubicBezTo>
                  <a:cubicBezTo>
                    <a:pt x="87164" y="129067"/>
                    <a:pt x="90493" y="122373"/>
                    <a:pt x="85428" y="123518"/>
                  </a:cubicBezTo>
                  <a:cubicBezTo>
                    <a:pt x="81114" y="124449"/>
                    <a:pt x="75637" y="127617"/>
                    <a:pt x="69838" y="130410"/>
                  </a:cubicBezTo>
                  <a:cubicBezTo>
                    <a:pt x="58561" y="135117"/>
                    <a:pt x="45709" y="140630"/>
                    <a:pt x="38460" y="144568"/>
                  </a:cubicBezTo>
                  <a:cubicBezTo>
                    <a:pt x="32223" y="147812"/>
                    <a:pt x="26287" y="151604"/>
                    <a:pt x="20722" y="155898"/>
                  </a:cubicBezTo>
                  <a:cubicBezTo>
                    <a:pt x="13222" y="162521"/>
                    <a:pt x="10269" y="165134"/>
                    <a:pt x="1659" y="147826"/>
                  </a:cubicBezTo>
                  <a:cubicBezTo>
                    <a:pt x="-1258" y="141812"/>
                    <a:pt x="-668" y="139950"/>
                    <a:pt x="3968" y="138536"/>
                  </a:cubicBezTo>
                  <a:cubicBezTo>
                    <a:pt x="8568" y="136746"/>
                    <a:pt x="14278" y="138536"/>
                    <a:pt x="18467" y="136746"/>
                  </a:cubicBezTo>
                  <a:cubicBezTo>
                    <a:pt x="24570" y="134455"/>
                    <a:pt x="42129" y="126006"/>
                    <a:pt x="59438" y="119742"/>
                  </a:cubicBezTo>
                  <a:cubicBezTo>
                    <a:pt x="75548" y="113942"/>
                    <a:pt x="91764" y="110434"/>
                    <a:pt x="94646" y="107212"/>
                  </a:cubicBezTo>
                  <a:cubicBezTo>
                    <a:pt x="96838" y="104624"/>
                    <a:pt x="98597" y="101699"/>
                    <a:pt x="99855" y="98549"/>
                  </a:cubicBezTo>
                  <a:cubicBezTo>
                    <a:pt x="103112" y="91300"/>
                    <a:pt x="105099" y="81777"/>
                    <a:pt x="106925" y="71378"/>
                  </a:cubicBezTo>
                  <a:cubicBezTo>
                    <a:pt x="107713" y="67798"/>
                    <a:pt x="110272" y="63305"/>
                    <a:pt x="108518" y="62983"/>
                  </a:cubicBezTo>
                  <a:cubicBezTo>
                    <a:pt x="107372" y="62697"/>
                    <a:pt x="105099" y="65041"/>
                    <a:pt x="103148" y="66187"/>
                  </a:cubicBezTo>
                  <a:cubicBezTo>
                    <a:pt x="96042" y="70017"/>
                    <a:pt x="84569" y="81563"/>
                    <a:pt x="80434" y="87917"/>
                  </a:cubicBezTo>
                  <a:cubicBezTo>
                    <a:pt x="76854" y="93412"/>
                    <a:pt x="80434" y="91980"/>
                    <a:pt x="72916" y="95739"/>
                  </a:cubicBezTo>
                  <a:close/>
                  <a:moveTo>
                    <a:pt x="96060" y="138464"/>
                  </a:moveTo>
                  <a:cubicBezTo>
                    <a:pt x="96060" y="138464"/>
                    <a:pt x="98369" y="127188"/>
                    <a:pt x="101305" y="122552"/>
                  </a:cubicBezTo>
                  <a:cubicBezTo>
                    <a:pt x="103685" y="118972"/>
                    <a:pt x="107032" y="121174"/>
                    <a:pt x="107587" y="124592"/>
                  </a:cubicBezTo>
                  <a:cubicBezTo>
                    <a:pt x="107766" y="126382"/>
                    <a:pt x="106621" y="127832"/>
                    <a:pt x="105296" y="130965"/>
                  </a:cubicBezTo>
                  <a:cubicBezTo>
                    <a:pt x="103269" y="134599"/>
                    <a:pt x="101717" y="138479"/>
                    <a:pt x="100678" y="142510"/>
                  </a:cubicBezTo>
                  <a:cubicBezTo>
                    <a:pt x="99980" y="145624"/>
                    <a:pt x="100678" y="151191"/>
                    <a:pt x="97241" y="153482"/>
                  </a:cubicBezTo>
                  <a:cubicBezTo>
                    <a:pt x="94915" y="154878"/>
                    <a:pt x="92033" y="153482"/>
                    <a:pt x="91872" y="150027"/>
                  </a:cubicBezTo>
                  <a:cubicBezTo>
                    <a:pt x="91335" y="147378"/>
                    <a:pt x="93053" y="143637"/>
                    <a:pt x="95971" y="138464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A761C1-0425-D28A-1C3C-EF7F0729D31B}"/>
                </a:ext>
              </a:extLst>
            </p:cNvPr>
            <p:cNvSpPr/>
            <p:nvPr/>
          </p:nvSpPr>
          <p:spPr>
            <a:xfrm>
              <a:off x="1287580" y="412469"/>
              <a:ext cx="145999" cy="173213"/>
            </a:xfrm>
            <a:custGeom>
              <a:avLst/>
              <a:gdLst>
                <a:gd name="connsiteX0" fmla="*/ 56958 w 145999"/>
                <a:gd name="connsiteY0" fmla="*/ 51015 h 173213"/>
                <a:gd name="connsiteX1" fmla="*/ 39864 w 145999"/>
                <a:gd name="connsiteY1" fmla="*/ 55365 h 173213"/>
                <a:gd name="connsiteX2" fmla="*/ 29429 w 145999"/>
                <a:gd name="connsiteY2" fmla="*/ 42370 h 173213"/>
                <a:gd name="connsiteX3" fmla="*/ 41600 w 145999"/>
                <a:gd name="connsiteY3" fmla="*/ 39506 h 173213"/>
                <a:gd name="connsiteX4" fmla="*/ 128842 w 145999"/>
                <a:gd name="connsiteY4" fmla="*/ -392 h 173213"/>
                <a:gd name="connsiteX5" fmla="*/ 142176 w 145999"/>
                <a:gd name="connsiteY5" fmla="*/ 14357 h 173213"/>
                <a:gd name="connsiteX6" fmla="*/ 84362 w 145999"/>
                <a:gd name="connsiteY6" fmla="*/ 48169 h 173213"/>
                <a:gd name="connsiteX7" fmla="*/ 91915 w 145999"/>
                <a:gd name="connsiteY7" fmla="*/ 32794 h 173213"/>
                <a:gd name="connsiteX8" fmla="*/ 68145 w 145999"/>
                <a:gd name="connsiteY8" fmla="*/ 46701 h 173213"/>
                <a:gd name="connsiteX9" fmla="*/ 72226 w 145999"/>
                <a:gd name="connsiteY9" fmla="*/ 49028 h 173213"/>
                <a:gd name="connsiteX10" fmla="*/ 85525 w 145999"/>
                <a:gd name="connsiteY10" fmla="*/ 58300 h 173213"/>
                <a:gd name="connsiteX11" fmla="*/ 84917 w 145999"/>
                <a:gd name="connsiteY11" fmla="*/ 72727 h 173213"/>
                <a:gd name="connsiteX12" fmla="*/ 94188 w 145999"/>
                <a:gd name="connsiteY12" fmla="*/ 75895 h 173213"/>
                <a:gd name="connsiteX13" fmla="*/ 112625 w 145999"/>
                <a:gd name="connsiteY13" fmla="*/ 66641 h 173213"/>
                <a:gd name="connsiteX14" fmla="*/ 119570 w 145999"/>
                <a:gd name="connsiteY14" fmla="*/ 73318 h 173213"/>
                <a:gd name="connsiteX15" fmla="*/ 124707 w 145999"/>
                <a:gd name="connsiteY15" fmla="*/ 81068 h 173213"/>
                <a:gd name="connsiteX16" fmla="*/ 120286 w 145999"/>
                <a:gd name="connsiteY16" fmla="*/ 88908 h 173213"/>
                <a:gd name="connsiteX17" fmla="*/ 101814 w 145999"/>
                <a:gd name="connsiteY17" fmla="*/ 123847 h 173213"/>
                <a:gd name="connsiteX18" fmla="*/ 94332 w 145999"/>
                <a:gd name="connsiteY18" fmla="*/ 135929 h 173213"/>
                <a:gd name="connsiteX19" fmla="*/ 76808 w 145999"/>
                <a:gd name="connsiteY19" fmla="*/ 141460 h 173213"/>
                <a:gd name="connsiteX20" fmla="*/ 68754 w 145999"/>
                <a:gd name="connsiteY20" fmla="*/ 131097 h 173213"/>
                <a:gd name="connsiteX21" fmla="*/ 60967 w 145999"/>
                <a:gd name="connsiteY21" fmla="*/ 132475 h 173213"/>
                <a:gd name="connsiteX22" fmla="*/ 59177 w 145999"/>
                <a:gd name="connsiteY22" fmla="*/ 138614 h 173213"/>
                <a:gd name="connsiteX23" fmla="*/ 54524 w 145999"/>
                <a:gd name="connsiteY23" fmla="*/ 143984 h 173213"/>
                <a:gd name="connsiteX24" fmla="*/ 56600 w 145999"/>
                <a:gd name="connsiteY24" fmla="*/ 147779 h 173213"/>
                <a:gd name="connsiteX25" fmla="*/ 69326 w 145999"/>
                <a:gd name="connsiteY25" fmla="*/ 148423 h 173213"/>
                <a:gd name="connsiteX26" fmla="*/ 77954 w 145999"/>
                <a:gd name="connsiteY26" fmla="*/ 148978 h 173213"/>
                <a:gd name="connsiteX27" fmla="*/ 78562 w 145999"/>
                <a:gd name="connsiteY27" fmla="*/ 157928 h 173213"/>
                <a:gd name="connsiteX28" fmla="*/ 71904 w 145999"/>
                <a:gd name="connsiteY28" fmla="*/ 163297 h 173213"/>
                <a:gd name="connsiteX29" fmla="*/ 65281 w 145999"/>
                <a:gd name="connsiteY29" fmla="*/ 167539 h 173213"/>
                <a:gd name="connsiteX30" fmla="*/ 60556 w 145999"/>
                <a:gd name="connsiteY30" fmla="*/ 168327 h 173213"/>
                <a:gd name="connsiteX31" fmla="*/ 65514 w 145999"/>
                <a:gd name="connsiteY31" fmla="*/ 163494 h 173213"/>
                <a:gd name="connsiteX32" fmla="*/ 59482 w 145999"/>
                <a:gd name="connsiteY32" fmla="*/ 159037 h 173213"/>
                <a:gd name="connsiteX33" fmla="*/ 45592 w 145999"/>
                <a:gd name="connsiteY33" fmla="*/ 160595 h 173213"/>
                <a:gd name="connsiteX34" fmla="*/ 44858 w 145999"/>
                <a:gd name="connsiteY34" fmla="*/ 146275 h 173213"/>
                <a:gd name="connsiteX35" fmla="*/ 48438 w 145999"/>
                <a:gd name="connsiteY35" fmla="*/ 132761 h 173213"/>
                <a:gd name="connsiteX36" fmla="*/ 40920 w 145999"/>
                <a:gd name="connsiteY36" fmla="*/ 130094 h 173213"/>
                <a:gd name="connsiteX37" fmla="*/ 37233 w 145999"/>
                <a:gd name="connsiteY37" fmla="*/ 122380 h 173213"/>
                <a:gd name="connsiteX38" fmla="*/ 24596 w 145999"/>
                <a:gd name="connsiteY38" fmla="*/ 128752 h 173213"/>
                <a:gd name="connsiteX39" fmla="*/ 12747 w 145999"/>
                <a:gd name="connsiteY39" fmla="*/ 135911 h 173213"/>
                <a:gd name="connsiteX40" fmla="*/ 15843 w 145999"/>
                <a:gd name="connsiteY40" fmla="*/ 146884 h 173213"/>
                <a:gd name="connsiteX41" fmla="*/ 19423 w 145999"/>
                <a:gd name="connsiteY41" fmla="*/ 162886 h 173213"/>
                <a:gd name="connsiteX42" fmla="*/ 16004 w 145999"/>
                <a:gd name="connsiteY42" fmla="*/ 169831 h 173213"/>
                <a:gd name="connsiteX43" fmla="*/ 9596 w 145999"/>
                <a:gd name="connsiteY43" fmla="*/ 172695 h 173213"/>
                <a:gd name="connsiteX44" fmla="*/ 4227 w 145999"/>
                <a:gd name="connsiteY44" fmla="*/ 125333 h 173213"/>
                <a:gd name="connsiteX45" fmla="*/ 6213 w 145999"/>
                <a:gd name="connsiteY45" fmla="*/ 119480 h 173213"/>
                <a:gd name="connsiteX46" fmla="*/ 8343 w 145999"/>
                <a:gd name="connsiteY46" fmla="*/ 124671 h 173213"/>
                <a:gd name="connsiteX47" fmla="*/ 11368 w 145999"/>
                <a:gd name="connsiteY47" fmla="*/ 131669 h 173213"/>
                <a:gd name="connsiteX48" fmla="*/ 28158 w 145999"/>
                <a:gd name="connsiteY48" fmla="*/ 120393 h 173213"/>
                <a:gd name="connsiteX49" fmla="*/ 36213 w 145999"/>
                <a:gd name="connsiteY49" fmla="*/ 113788 h 173213"/>
                <a:gd name="connsiteX50" fmla="*/ 36517 w 145999"/>
                <a:gd name="connsiteY50" fmla="*/ 104516 h 173213"/>
                <a:gd name="connsiteX51" fmla="*/ 37770 w 145999"/>
                <a:gd name="connsiteY51" fmla="*/ 81999 h 173213"/>
                <a:gd name="connsiteX52" fmla="*/ 43748 w 145999"/>
                <a:gd name="connsiteY52" fmla="*/ 88908 h 173213"/>
                <a:gd name="connsiteX53" fmla="*/ 48957 w 145999"/>
                <a:gd name="connsiteY53" fmla="*/ 98162 h 173213"/>
                <a:gd name="connsiteX54" fmla="*/ 54738 w 145999"/>
                <a:gd name="connsiteY54" fmla="*/ 99952 h 173213"/>
                <a:gd name="connsiteX55" fmla="*/ 66283 w 145999"/>
                <a:gd name="connsiteY55" fmla="*/ 92792 h 173213"/>
                <a:gd name="connsiteX56" fmla="*/ 69774 w 145999"/>
                <a:gd name="connsiteY56" fmla="*/ 71957 h 173213"/>
                <a:gd name="connsiteX57" fmla="*/ 56833 w 145999"/>
                <a:gd name="connsiteY57" fmla="*/ 51105 h 173213"/>
                <a:gd name="connsiteX58" fmla="*/ 77972 w 145999"/>
                <a:gd name="connsiteY58" fmla="*/ 110298 h 173213"/>
                <a:gd name="connsiteX59" fmla="*/ 88944 w 145999"/>
                <a:gd name="connsiteY59" fmla="*/ 92398 h 173213"/>
                <a:gd name="connsiteX60" fmla="*/ 102279 w 145999"/>
                <a:gd name="connsiteY60" fmla="*/ 83449 h 173213"/>
                <a:gd name="connsiteX61" fmla="*/ 99916 w 145999"/>
                <a:gd name="connsiteY61" fmla="*/ 92738 h 173213"/>
                <a:gd name="connsiteX62" fmla="*/ 94332 w 145999"/>
                <a:gd name="connsiteY62" fmla="*/ 107416 h 173213"/>
                <a:gd name="connsiteX63" fmla="*/ 86062 w 145999"/>
                <a:gd name="connsiteY63" fmla="*/ 123812 h 173213"/>
                <a:gd name="connsiteX64" fmla="*/ 77972 w 145999"/>
                <a:gd name="connsiteY64" fmla="*/ 110333 h 17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5999" h="173213">
                  <a:moveTo>
                    <a:pt x="56958" y="51015"/>
                  </a:moveTo>
                  <a:cubicBezTo>
                    <a:pt x="56618" y="51015"/>
                    <a:pt x="47364" y="55651"/>
                    <a:pt x="39864" y="55365"/>
                  </a:cubicBezTo>
                  <a:cubicBezTo>
                    <a:pt x="34781" y="55078"/>
                    <a:pt x="31774" y="51928"/>
                    <a:pt x="29429" y="42370"/>
                  </a:cubicBezTo>
                  <a:cubicBezTo>
                    <a:pt x="33594" y="41954"/>
                    <a:pt x="37687" y="40992"/>
                    <a:pt x="41600" y="39506"/>
                  </a:cubicBezTo>
                  <a:cubicBezTo>
                    <a:pt x="65585" y="31111"/>
                    <a:pt x="117529" y="10330"/>
                    <a:pt x="128842" y="-392"/>
                  </a:cubicBezTo>
                  <a:cubicBezTo>
                    <a:pt x="128842" y="-392"/>
                    <a:pt x="155422" y="1953"/>
                    <a:pt x="142176" y="14357"/>
                  </a:cubicBezTo>
                  <a:cubicBezTo>
                    <a:pt x="142176" y="14357"/>
                    <a:pt x="84362" y="43265"/>
                    <a:pt x="84362" y="48169"/>
                  </a:cubicBezTo>
                  <a:cubicBezTo>
                    <a:pt x="87224" y="43220"/>
                    <a:pt x="89747" y="38083"/>
                    <a:pt x="91915" y="32794"/>
                  </a:cubicBezTo>
                  <a:cubicBezTo>
                    <a:pt x="91915" y="32794"/>
                    <a:pt x="65066" y="43247"/>
                    <a:pt x="68145" y="46701"/>
                  </a:cubicBezTo>
                  <a:cubicBezTo>
                    <a:pt x="69451" y="47568"/>
                    <a:pt x="70815" y="48346"/>
                    <a:pt x="72226" y="49028"/>
                  </a:cubicBezTo>
                  <a:cubicBezTo>
                    <a:pt x="79386" y="51928"/>
                    <a:pt x="83807" y="54523"/>
                    <a:pt x="85525" y="58300"/>
                  </a:cubicBezTo>
                  <a:cubicBezTo>
                    <a:pt x="87208" y="61755"/>
                    <a:pt x="86313" y="66337"/>
                    <a:pt x="84917" y="72727"/>
                  </a:cubicBezTo>
                  <a:cubicBezTo>
                    <a:pt x="82536" y="83986"/>
                    <a:pt x="88389" y="81122"/>
                    <a:pt x="94188" y="75895"/>
                  </a:cubicBezTo>
                  <a:cubicBezTo>
                    <a:pt x="99773" y="70991"/>
                    <a:pt x="105197" y="64619"/>
                    <a:pt x="112625" y="66641"/>
                  </a:cubicBezTo>
                  <a:cubicBezTo>
                    <a:pt x="114987" y="67447"/>
                    <a:pt x="116205" y="70114"/>
                    <a:pt x="119570" y="73318"/>
                  </a:cubicBezTo>
                  <a:cubicBezTo>
                    <a:pt x="121879" y="75627"/>
                    <a:pt x="124707" y="77345"/>
                    <a:pt x="124707" y="81068"/>
                  </a:cubicBezTo>
                  <a:cubicBezTo>
                    <a:pt x="124707" y="83144"/>
                    <a:pt x="122469" y="85758"/>
                    <a:pt x="120286" y="88908"/>
                  </a:cubicBezTo>
                  <a:cubicBezTo>
                    <a:pt x="116706" y="94654"/>
                    <a:pt x="109206" y="110065"/>
                    <a:pt x="101814" y="123847"/>
                  </a:cubicBezTo>
                  <a:cubicBezTo>
                    <a:pt x="99379" y="128197"/>
                    <a:pt x="96444" y="132260"/>
                    <a:pt x="94332" y="135929"/>
                  </a:cubicBezTo>
                  <a:cubicBezTo>
                    <a:pt x="89946" y="143250"/>
                    <a:pt x="85507" y="149819"/>
                    <a:pt x="76808" y="141460"/>
                  </a:cubicBezTo>
                  <a:cubicBezTo>
                    <a:pt x="73942" y="138150"/>
                    <a:pt x="71254" y="134691"/>
                    <a:pt x="68754" y="131097"/>
                  </a:cubicBezTo>
                  <a:cubicBezTo>
                    <a:pt x="64422" y="125870"/>
                    <a:pt x="63527" y="127015"/>
                    <a:pt x="60967" y="132475"/>
                  </a:cubicBezTo>
                  <a:cubicBezTo>
                    <a:pt x="60269" y="133996"/>
                    <a:pt x="60054" y="137415"/>
                    <a:pt x="59177" y="138614"/>
                  </a:cubicBezTo>
                  <a:cubicBezTo>
                    <a:pt x="57728" y="141299"/>
                    <a:pt x="55598" y="142051"/>
                    <a:pt x="54524" y="143984"/>
                  </a:cubicBezTo>
                  <a:cubicBezTo>
                    <a:pt x="53718" y="145523"/>
                    <a:pt x="54828" y="147063"/>
                    <a:pt x="56600" y="147779"/>
                  </a:cubicBezTo>
                  <a:cubicBezTo>
                    <a:pt x="59661" y="148674"/>
                    <a:pt x="64726" y="148423"/>
                    <a:pt x="69326" y="148423"/>
                  </a:cubicBezTo>
                  <a:cubicBezTo>
                    <a:pt x="72214" y="148291"/>
                    <a:pt x="75107" y="148477"/>
                    <a:pt x="77954" y="148978"/>
                  </a:cubicBezTo>
                  <a:cubicBezTo>
                    <a:pt x="82375" y="150517"/>
                    <a:pt x="82608" y="154813"/>
                    <a:pt x="78562" y="157928"/>
                  </a:cubicBezTo>
                  <a:cubicBezTo>
                    <a:pt x="77184" y="159055"/>
                    <a:pt x="74983" y="160970"/>
                    <a:pt x="71904" y="163297"/>
                  </a:cubicBezTo>
                  <a:cubicBezTo>
                    <a:pt x="70020" y="165163"/>
                    <a:pt x="67763" y="166608"/>
                    <a:pt x="65281" y="167539"/>
                  </a:cubicBezTo>
                  <a:cubicBezTo>
                    <a:pt x="62578" y="168273"/>
                    <a:pt x="60663" y="168667"/>
                    <a:pt x="60556" y="168327"/>
                  </a:cubicBezTo>
                  <a:cubicBezTo>
                    <a:pt x="60556" y="168327"/>
                    <a:pt x="65245" y="164067"/>
                    <a:pt x="65514" y="163494"/>
                  </a:cubicBezTo>
                  <a:cubicBezTo>
                    <a:pt x="68664" y="158268"/>
                    <a:pt x="63241" y="158268"/>
                    <a:pt x="59482" y="159037"/>
                  </a:cubicBezTo>
                  <a:cubicBezTo>
                    <a:pt x="54273" y="160577"/>
                    <a:pt x="48509" y="162939"/>
                    <a:pt x="45592" y="160595"/>
                  </a:cubicBezTo>
                  <a:cubicBezTo>
                    <a:pt x="42155" y="157713"/>
                    <a:pt x="43104" y="151913"/>
                    <a:pt x="44858" y="146275"/>
                  </a:cubicBezTo>
                  <a:cubicBezTo>
                    <a:pt x="45413" y="144736"/>
                    <a:pt x="51159" y="133352"/>
                    <a:pt x="48438" y="132761"/>
                  </a:cubicBezTo>
                  <a:cubicBezTo>
                    <a:pt x="46845" y="132206"/>
                    <a:pt x="43265" y="131992"/>
                    <a:pt x="40920" y="130094"/>
                  </a:cubicBezTo>
                  <a:cubicBezTo>
                    <a:pt x="39560" y="129271"/>
                    <a:pt x="39381" y="125458"/>
                    <a:pt x="37233" y="122380"/>
                  </a:cubicBezTo>
                  <a:cubicBezTo>
                    <a:pt x="35694" y="120393"/>
                    <a:pt x="33420" y="122630"/>
                    <a:pt x="24596" y="128752"/>
                  </a:cubicBezTo>
                  <a:cubicBezTo>
                    <a:pt x="19387" y="132332"/>
                    <a:pt x="14340" y="135911"/>
                    <a:pt x="12747" y="135911"/>
                  </a:cubicBezTo>
                  <a:cubicBezTo>
                    <a:pt x="12747" y="135911"/>
                    <a:pt x="14053" y="141102"/>
                    <a:pt x="15843" y="146884"/>
                  </a:cubicBezTo>
                  <a:cubicBezTo>
                    <a:pt x="17275" y="151913"/>
                    <a:pt x="19745" y="157623"/>
                    <a:pt x="19423" y="162886"/>
                  </a:cubicBezTo>
                  <a:cubicBezTo>
                    <a:pt x="19076" y="165513"/>
                    <a:pt x="17875" y="167953"/>
                    <a:pt x="16004" y="169831"/>
                  </a:cubicBezTo>
                  <a:cubicBezTo>
                    <a:pt x="14214" y="171728"/>
                    <a:pt x="12514" y="173285"/>
                    <a:pt x="9596" y="172695"/>
                  </a:cubicBezTo>
                  <a:cubicBezTo>
                    <a:pt x="-5350" y="170206"/>
                    <a:pt x="414" y="138024"/>
                    <a:pt x="4227" y="125333"/>
                  </a:cubicBezTo>
                  <a:cubicBezTo>
                    <a:pt x="5086" y="121896"/>
                    <a:pt x="5068" y="118961"/>
                    <a:pt x="6213" y="119480"/>
                  </a:cubicBezTo>
                  <a:cubicBezTo>
                    <a:pt x="6965" y="119569"/>
                    <a:pt x="7717" y="121843"/>
                    <a:pt x="8343" y="124671"/>
                  </a:cubicBezTo>
                  <a:cubicBezTo>
                    <a:pt x="9077" y="127839"/>
                    <a:pt x="9274" y="131347"/>
                    <a:pt x="11368" y="131669"/>
                  </a:cubicBezTo>
                  <a:cubicBezTo>
                    <a:pt x="12765" y="131669"/>
                    <a:pt x="21374" y="125333"/>
                    <a:pt x="28158" y="120393"/>
                  </a:cubicBezTo>
                  <a:cubicBezTo>
                    <a:pt x="30996" y="118385"/>
                    <a:pt x="33688" y="116178"/>
                    <a:pt x="36213" y="113788"/>
                  </a:cubicBezTo>
                  <a:cubicBezTo>
                    <a:pt x="37394" y="111998"/>
                    <a:pt x="36803" y="110029"/>
                    <a:pt x="36517" y="104516"/>
                  </a:cubicBezTo>
                  <a:cubicBezTo>
                    <a:pt x="36320" y="102189"/>
                    <a:pt x="35873" y="83663"/>
                    <a:pt x="37770" y="81999"/>
                  </a:cubicBezTo>
                  <a:cubicBezTo>
                    <a:pt x="38754" y="81140"/>
                    <a:pt x="40884" y="84218"/>
                    <a:pt x="43748" y="88908"/>
                  </a:cubicBezTo>
                  <a:cubicBezTo>
                    <a:pt x="45538" y="91825"/>
                    <a:pt x="46916" y="95871"/>
                    <a:pt x="48957" y="98162"/>
                  </a:cubicBezTo>
                  <a:cubicBezTo>
                    <a:pt x="50463" y="99688"/>
                    <a:pt x="52633" y="100360"/>
                    <a:pt x="54738" y="99952"/>
                  </a:cubicBezTo>
                  <a:cubicBezTo>
                    <a:pt x="59431" y="99318"/>
                    <a:pt x="63630" y="96713"/>
                    <a:pt x="66283" y="92792"/>
                  </a:cubicBezTo>
                  <a:cubicBezTo>
                    <a:pt x="69183" y="88425"/>
                    <a:pt x="68628" y="80262"/>
                    <a:pt x="69774" y="71957"/>
                  </a:cubicBezTo>
                  <a:cubicBezTo>
                    <a:pt x="71474" y="60072"/>
                    <a:pt x="57030" y="51105"/>
                    <a:pt x="56833" y="51105"/>
                  </a:cubicBezTo>
                  <a:close/>
                  <a:moveTo>
                    <a:pt x="77972" y="110298"/>
                  </a:moveTo>
                  <a:cubicBezTo>
                    <a:pt x="77972" y="110298"/>
                    <a:pt x="89570" y="97589"/>
                    <a:pt x="88944" y="92398"/>
                  </a:cubicBezTo>
                  <a:cubicBezTo>
                    <a:pt x="97446" y="83699"/>
                    <a:pt x="101635" y="81480"/>
                    <a:pt x="102279" y="83449"/>
                  </a:cubicBezTo>
                  <a:cubicBezTo>
                    <a:pt x="103031" y="84881"/>
                    <a:pt x="101473" y="88371"/>
                    <a:pt x="99916" y="92738"/>
                  </a:cubicBezTo>
                  <a:cubicBezTo>
                    <a:pt x="97983" y="97607"/>
                    <a:pt x="95907" y="103370"/>
                    <a:pt x="94332" y="107416"/>
                  </a:cubicBezTo>
                  <a:cubicBezTo>
                    <a:pt x="92399" y="113179"/>
                    <a:pt x="90752" y="120142"/>
                    <a:pt x="86062" y="123812"/>
                  </a:cubicBezTo>
                  <a:cubicBezTo>
                    <a:pt x="76862" y="130542"/>
                    <a:pt x="69756" y="120733"/>
                    <a:pt x="77972" y="110333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6" name="图形 25">
              <a:extLst>
                <a:ext uri="{FF2B5EF4-FFF2-40B4-BE49-F238E27FC236}">
                  <a16:creationId xmlns:a16="http://schemas.microsoft.com/office/drawing/2014/main" id="{C5692824-1359-927E-7A57-D88FB13184F9}"/>
                </a:ext>
              </a:extLst>
            </p:cNvPr>
            <p:cNvGrpSpPr/>
            <p:nvPr/>
          </p:nvGrpSpPr>
          <p:grpSpPr>
            <a:xfrm>
              <a:off x="1290623" y="676237"/>
              <a:ext cx="1081816" cy="50275"/>
              <a:chOff x="1290623" y="676237"/>
              <a:chExt cx="1081816" cy="50275"/>
            </a:xfrm>
            <a:grpFill/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BA5B469-36F8-FFD6-35E5-506E63992DED}"/>
                  </a:ext>
                </a:extLst>
              </p:cNvPr>
              <p:cNvSpPr/>
              <p:nvPr/>
            </p:nvSpPr>
            <p:spPr>
              <a:xfrm>
                <a:off x="1290623" y="676237"/>
                <a:ext cx="958293" cy="50275"/>
              </a:xfrm>
              <a:custGeom>
                <a:avLst/>
                <a:gdLst>
                  <a:gd name="connsiteX0" fmla="*/ 413 w 958293"/>
                  <a:gd name="connsiteY0" fmla="*/ 3703 h 50275"/>
                  <a:gd name="connsiteX1" fmla="*/ 6248 w 958293"/>
                  <a:gd name="connsiteY1" fmla="*/ 4151 h 50275"/>
                  <a:gd name="connsiteX2" fmla="*/ 12209 w 958293"/>
                  <a:gd name="connsiteY2" fmla="*/ 3703 h 50275"/>
                  <a:gd name="connsiteX3" fmla="*/ 16021 w 958293"/>
                  <a:gd name="connsiteY3" fmla="*/ 9574 h 50275"/>
                  <a:gd name="connsiteX4" fmla="*/ 20675 w 958293"/>
                  <a:gd name="connsiteY4" fmla="*/ 16985 h 50275"/>
                  <a:gd name="connsiteX5" fmla="*/ 25311 w 958293"/>
                  <a:gd name="connsiteY5" fmla="*/ 10648 h 50275"/>
                  <a:gd name="connsiteX6" fmla="*/ 30520 w 958293"/>
                  <a:gd name="connsiteY6" fmla="*/ 3703 h 50275"/>
                  <a:gd name="connsiteX7" fmla="*/ 33957 w 958293"/>
                  <a:gd name="connsiteY7" fmla="*/ 4151 h 50275"/>
                  <a:gd name="connsiteX8" fmla="*/ 37268 w 958293"/>
                  <a:gd name="connsiteY8" fmla="*/ 3703 h 50275"/>
                  <a:gd name="connsiteX9" fmla="*/ 37268 w 958293"/>
                  <a:gd name="connsiteY9" fmla="*/ 4222 h 50275"/>
                  <a:gd name="connsiteX10" fmla="*/ 31039 w 958293"/>
                  <a:gd name="connsiteY10" fmla="*/ 11293 h 50275"/>
                  <a:gd name="connsiteX11" fmla="*/ 28229 w 958293"/>
                  <a:gd name="connsiteY11" fmla="*/ 14192 h 50275"/>
                  <a:gd name="connsiteX12" fmla="*/ 25830 w 958293"/>
                  <a:gd name="connsiteY12" fmla="*/ 17163 h 50275"/>
                  <a:gd name="connsiteX13" fmla="*/ 23020 w 958293"/>
                  <a:gd name="connsiteY13" fmla="*/ 20081 h 50275"/>
                  <a:gd name="connsiteX14" fmla="*/ 24130 w 958293"/>
                  <a:gd name="connsiteY14" fmla="*/ 21638 h 50275"/>
                  <a:gd name="connsiteX15" fmla="*/ 27566 w 958293"/>
                  <a:gd name="connsiteY15" fmla="*/ 26346 h 50275"/>
                  <a:gd name="connsiteX16" fmla="*/ 30717 w 958293"/>
                  <a:gd name="connsiteY16" fmla="*/ 31411 h 50275"/>
                  <a:gd name="connsiteX17" fmla="*/ 33974 w 958293"/>
                  <a:gd name="connsiteY17" fmla="*/ 36137 h 50275"/>
                  <a:gd name="connsiteX18" fmla="*/ 37125 w 958293"/>
                  <a:gd name="connsiteY18" fmla="*/ 41256 h 50275"/>
                  <a:gd name="connsiteX19" fmla="*/ 34189 w 958293"/>
                  <a:gd name="connsiteY19" fmla="*/ 40880 h 50275"/>
                  <a:gd name="connsiteX20" fmla="*/ 31343 w 958293"/>
                  <a:gd name="connsiteY20" fmla="*/ 40791 h 50275"/>
                  <a:gd name="connsiteX21" fmla="*/ 28372 w 958293"/>
                  <a:gd name="connsiteY21" fmla="*/ 40880 h 50275"/>
                  <a:gd name="connsiteX22" fmla="*/ 25490 w 958293"/>
                  <a:gd name="connsiteY22" fmla="*/ 41256 h 50275"/>
                  <a:gd name="connsiteX23" fmla="*/ 21821 w 958293"/>
                  <a:gd name="connsiteY23" fmla="*/ 35099 h 50275"/>
                  <a:gd name="connsiteX24" fmla="*/ 16648 w 958293"/>
                  <a:gd name="connsiteY24" fmla="*/ 27456 h 50275"/>
                  <a:gd name="connsiteX25" fmla="*/ 10419 w 958293"/>
                  <a:gd name="connsiteY25" fmla="*/ 35081 h 50275"/>
                  <a:gd name="connsiteX26" fmla="*/ 7734 w 958293"/>
                  <a:gd name="connsiteY26" fmla="*/ 39484 h 50275"/>
                  <a:gd name="connsiteX27" fmla="*/ 6839 w 958293"/>
                  <a:gd name="connsiteY27" fmla="*/ 40200 h 50275"/>
                  <a:gd name="connsiteX28" fmla="*/ 6248 w 958293"/>
                  <a:gd name="connsiteY28" fmla="*/ 41256 h 50275"/>
                  <a:gd name="connsiteX29" fmla="*/ 3331 w 958293"/>
                  <a:gd name="connsiteY29" fmla="*/ 40791 h 50275"/>
                  <a:gd name="connsiteX30" fmla="*/ -124 w 958293"/>
                  <a:gd name="connsiteY30" fmla="*/ 41256 h 50275"/>
                  <a:gd name="connsiteX31" fmla="*/ 6230 w 958293"/>
                  <a:gd name="connsiteY31" fmla="*/ 33702 h 50275"/>
                  <a:gd name="connsiteX32" fmla="*/ 14160 w 958293"/>
                  <a:gd name="connsiteY32" fmla="*/ 23983 h 50275"/>
                  <a:gd name="connsiteX33" fmla="*/ 413 w 958293"/>
                  <a:gd name="connsiteY33" fmla="*/ 3775 h 50275"/>
                  <a:gd name="connsiteX34" fmla="*/ 62273 w 958293"/>
                  <a:gd name="connsiteY34" fmla="*/ 11167 h 50275"/>
                  <a:gd name="connsiteX35" fmla="*/ 62094 w 958293"/>
                  <a:gd name="connsiteY35" fmla="*/ 16286 h 50275"/>
                  <a:gd name="connsiteX36" fmla="*/ 61736 w 958293"/>
                  <a:gd name="connsiteY36" fmla="*/ 21656 h 50275"/>
                  <a:gd name="connsiteX37" fmla="*/ 62094 w 958293"/>
                  <a:gd name="connsiteY37" fmla="*/ 27509 h 50275"/>
                  <a:gd name="connsiteX38" fmla="*/ 62273 w 958293"/>
                  <a:gd name="connsiteY38" fmla="*/ 33165 h 50275"/>
                  <a:gd name="connsiteX39" fmla="*/ 62470 w 958293"/>
                  <a:gd name="connsiteY39" fmla="*/ 37211 h 50275"/>
                  <a:gd name="connsiteX40" fmla="*/ 62846 w 958293"/>
                  <a:gd name="connsiteY40" fmla="*/ 41202 h 50275"/>
                  <a:gd name="connsiteX41" fmla="*/ 60000 w 958293"/>
                  <a:gd name="connsiteY41" fmla="*/ 40826 h 50275"/>
                  <a:gd name="connsiteX42" fmla="*/ 57619 w 958293"/>
                  <a:gd name="connsiteY42" fmla="*/ 40737 h 50275"/>
                  <a:gd name="connsiteX43" fmla="*/ 51480 w 958293"/>
                  <a:gd name="connsiteY43" fmla="*/ 41202 h 50275"/>
                  <a:gd name="connsiteX44" fmla="*/ 52446 w 958293"/>
                  <a:gd name="connsiteY44" fmla="*/ 21048 h 50275"/>
                  <a:gd name="connsiteX45" fmla="*/ 52446 w 958293"/>
                  <a:gd name="connsiteY45" fmla="*/ 14210 h 50275"/>
                  <a:gd name="connsiteX46" fmla="*/ 52446 w 958293"/>
                  <a:gd name="connsiteY46" fmla="*/ 11221 h 50275"/>
                  <a:gd name="connsiteX47" fmla="*/ 51874 w 958293"/>
                  <a:gd name="connsiteY47" fmla="*/ 3721 h 50275"/>
                  <a:gd name="connsiteX48" fmla="*/ 57243 w 958293"/>
                  <a:gd name="connsiteY48" fmla="*/ 4169 h 50275"/>
                  <a:gd name="connsiteX49" fmla="*/ 62828 w 958293"/>
                  <a:gd name="connsiteY49" fmla="*/ 3721 h 50275"/>
                  <a:gd name="connsiteX50" fmla="*/ 62255 w 958293"/>
                  <a:gd name="connsiteY50" fmla="*/ 11185 h 50275"/>
                  <a:gd name="connsiteX51" fmla="*/ 87117 w 958293"/>
                  <a:gd name="connsiteY51" fmla="*/ 7802 h 50275"/>
                  <a:gd name="connsiteX52" fmla="*/ 85739 w 958293"/>
                  <a:gd name="connsiteY52" fmla="*/ 7802 h 50275"/>
                  <a:gd name="connsiteX53" fmla="*/ 82320 w 958293"/>
                  <a:gd name="connsiteY53" fmla="*/ 6979 h 50275"/>
                  <a:gd name="connsiteX54" fmla="*/ 80781 w 958293"/>
                  <a:gd name="connsiteY54" fmla="*/ 3757 h 50275"/>
                  <a:gd name="connsiteX55" fmla="*/ 83627 w 958293"/>
                  <a:gd name="connsiteY55" fmla="*/ 177 h 50275"/>
                  <a:gd name="connsiteX56" fmla="*/ 86419 w 958293"/>
                  <a:gd name="connsiteY56" fmla="*/ -378 h 50275"/>
                  <a:gd name="connsiteX57" fmla="*/ 91145 w 958293"/>
                  <a:gd name="connsiteY57" fmla="*/ 1537 h 50275"/>
                  <a:gd name="connsiteX58" fmla="*/ 91771 w 958293"/>
                  <a:gd name="connsiteY58" fmla="*/ 4795 h 50275"/>
                  <a:gd name="connsiteX59" fmla="*/ 88478 w 958293"/>
                  <a:gd name="connsiteY59" fmla="*/ 11955 h 50275"/>
                  <a:gd name="connsiteX60" fmla="*/ 81927 w 958293"/>
                  <a:gd name="connsiteY60" fmla="*/ 15213 h 50275"/>
                  <a:gd name="connsiteX61" fmla="*/ 81927 w 958293"/>
                  <a:gd name="connsiteY61" fmla="*/ 12921 h 50275"/>
                  <a:gd name="connsiteX62" fmla="*/ 85739 w 958293"/>
                  <a:gd name="connsiteY62" fmla="*/ 10630 h 50275"/>
                  <a:gd name="connsiteX63" fmla="*/ 87117 w 958293"/>
                  <a:gd name="connsiteY63" fmla="*/ 7731 h 50275"/>
                  <a:gd name="connsiteX64" fmla="*/ 85184 w 958293"/>
                  <a:gd name="connsiteY64" fmla="*/ 40737 h 50275"/>
                  <a:gd name="connsiteX65" fmla="*/ 90035 w 958293"/>
                  <a:gd name="connsiteY65" fmla="*/ 31483 h 50275"/>
                  <a:gd name="connsiteX66" fmla="*/ 103961 w 958293"/>
                  <a:gd name="connsiteY66" fmla="*/ 3632 h 50275"/>
                  <a:gd name="connsiteX67" fmla="*/ 105017 w 958293"/>
                  <a:gd name="connsiteY67" fmla="*/ 3739 h 50275"/>
                  <a:gd name="connsiteX68" fmla="*/ 107934 w 958293"/>
                  <a:gd name="connsiteY68" fmla="*/ 3739 h 50275"/>
                  <a:gd name="connsiteX69" fmla="*/ 109098 w 958293"/>
                  <a:gd name="connsiteY69" fmla="*/ 3632 h 50275"/>
                  <a:gd name="connsiteX70" fmla="*/ 109671 w 958293"/>
                  <a:gd name="connsiteY70" fmla="*/ 4348 h 50275"/>
                  <a:gd name="connsiteX71" fmla="*/ 127373 w 958293"/>
                  <a:gd name="connsiteY71" fmla="*/ 40146 h 50275"/>
                  <a:gd name="connsiteX72" fmla="*/ 127624 w 958293"/>
                  <a:gd name="connsiteY72" fmla="*/ 40719 h 50275"/>
                  <a:gd name="connsiteX73" fmla="*/ 127624 w 958293"/>
                  <a:gd name="connsiteY73" fmla="*/ 41238 h 50275"/>
                  <a:gd name="connsiteX74" fmla="*/ 124724 w 958293"/>
                  <a:gd name="connsiteY74" fmla="*/ 40862 h 50275"/>
                  <a:gd name="connsiteX75" fmla="*/ 121842 w 958293"/>
                  <a:gd name="connsiteY75" fmla="*/ 40773 h 50275"/>
                  <a:gd name="connsiteX76" fmla="*/ 116472 w 958293"/>
                  <a:gd name="connsiteY76" fmla="*/ 41238 h 50275"/>
                  <a:gd name="connsiteX77" fmla="*/ 111693 w 958293"/>
                  <a:gd name="connsiteY77" fmla="*/ 29854 h 50275"/>
                  <a:gd name="connsiteX78" fmla="*/ 108006 w 958293"/>
                  <a:gd name="connsiteY78" fmla="*/ 29854 h 50275"/>
                  <a:gd name="connsiteX79" fmla="*/ 104301 w 958293"/>
                  <a:gd name="connsiteY79" fmla="*/ 29854 h 50275"/>
                  <a:gd name="connsiteX80" fmla="*/ 96031 w 958293"/>
                  <a:gd name="connsiteY80" fmla="*/ 29854 h 50275"/>
                  <a:gd name="connsiteX81" fmla="*/ 95852 w 958293"/>
                  <a:gd name="connsiteY81" fmla="*/ 30821 h 50275"/>
                  <a:gd name="connsiteX82" fmla="*/ 93543 w 958293"/>
                  <a:gd name="connsiteY82" fmla="*/ 36101 h 50275"/>
                  <a:gd name="connsiteX83" fmla="*/ 91556 w 958293"/>
                  <a:gd name="connsiteY83" fmla="*/ 41238 h 50275"/>
                  <a:gd name="connsiteX84" fmla="*/ 88353 w 958293"/>
                  <a:gd name="connsiteY84" fmla="*/ 40773 h 50275"/>
                  <a:gd name="connsiteX85" fmla="*/ 85256 w 958293"/>
                  <a:gd name="connsiteY85" fmla="*/ 41238 h 50275"/>
                  <a:gd name="connsiteX86" fmla="*/ 85256 w 958293"/>
                  <a:gd name="connsiteY86" fmla="*/ 40737 h 50275"/>
                  <a:gd name="connsiteX87" fmla="*/ 97714 w 958293"/>
                  <a:gd name="connsiteY87" fmla="*/ 26793 h 50275"/>
                  <a:gd name="connsiteX88" fmla="*/ 110243 w 958293"/>
                  <a:gd name="connsiteY88" fmla="*/ 26793 h 50275"/>
                  <a:gd name="connsiteX89" fmla="*/ 103979 w 958293"/>
                  <a:gd name="connsiteY89" fmla="*/ 14049 h 50275"/>
                  <a:gd name="connsiteX90" fmla="*/ 98108 w 958293"/>
                  <a:gd name="connsiteY90" fmla="*/ 26274 h 50275"/>
                  <a:gd name="connsiteX91" fmla="*/ 97750 w 958293"/>
                  <a:gd name="connsiteY91" fmla="*/ 26793 h 50275"/>
                  <a:gd name="connsiteX92" fmla="*/ 147832 w 958293"/>
                  <a:gd name="connsiteY92" fmla="*/ 40880 h 50275"/>
                  <a:gd name="connsiteX93" fmla="*/ 144986 w 958293"/>
                  <a:gd name="connsiteY93" fmla="*/ 40773 h 50275"/>
                  <a:gd name="connsiteX94" fmla="*/ 142050 w 958293"/>
                  <a:gd name="connsiteY94" fmla="*/ 41238 h 50275"/>
                  <a:gd name="connsiteX95" fmla="*/ 142856 w 958293"/>
                  <a:gd name="connsiteY95" fmla="*/ 29067 h 50275"/>
                  <a:gd name="connsiteX96" fmla="*/ 143232 w 958293"/>
                  <a:gd name="connsiteY96" fmla="*/ 15302 h 50275"/>
                  <a:gd name="connsiteX97" fmla="*/ 143232 w 958293"/>
                  <a:gd name="connsiteY97" fmla="*/ 10702 h 50275"/>
                  <a:gd name="connsiteX98" fmla="*/ 143232 w 958293"/>
                  <a:gd name="connsiteY98" fmla="*/ 6245 h 50275"/>
                  <a:gd name="connsiteX99" fmla="*/ 143017 w 958293"/>
                  <a:gd name="connsiteY99" fmla="*/ 3757 h 50275"/>
                  <a:gd name="connsiteX100" fmla="*/ 146131 w 958293"/>
                  <a:gd name="connsiteY100" fmla="*/ 4204 h 50275"/>
                  <a:gd name="connsiteX101" fmla="*/ 149067 w 958293"/>
                  <a:gd name="connsiteY101" fmla="*/ 3757 h 50275"/>
                  <a:gd name="connsiteX102" fmla="*/ 156567 w 958293"/>
                  <a:gd name="connsiteY102" fmla="*/ 10559 h 50275"/>
                  <a:gd name="connsiteX103" fmla="*/ 164407 w 958293"/>
                  <a:gd name="connsiteY103" fmla="*/ 17074 h 50275"/>
                  <a:gd name="connsiteX104" fmla="*/ 171566 w 958293"/>
                  <a:gd name="connsiteY104" fmla="*/ 23428 h 50275"/>
                  <a:gd name="connsiteX105" fmla="*/ 178440 w 958293"/>
                  <a:gd name="connsiteY105" fmla="*/ 29639 h 50275"/>
                  <a:gd name="connsiteX106" fmla="*/ 178440 w 958293"/>
                  <a:gd name="connsiteY106" fmla="*/ 11257 h 50275"/>
                  <a:gd name="connsiteX107" fmla="*/ 178028 w 958293"/>
                  <a:gd name="connsiteY107" fmla="*/ 7874 h 50275"/>
                  <a:gd name="connsiteX108" fmla="*/ 177885 w 958293"/>
                  <a:gd name="connsiteY108" fmla="*/ 4849 h 50275"/>
                  <a:gd name="connsiteX109" fmla="*/ 177885 w 958293"/>
                  <a:gd name="connsiteY109" fmla="*/ 3703 h 50275"/>
                  <a:gd name="connsiteX110" fmla="*/ 180802 w 958293"/>
                  <a:gd name="connsiteY110" fmla="*/ 4151 h 50275"/>
                  <a:gd name="connsiteX111" fmla="*/ 182592 w 958293"/>
                  <a:gd name="connsiteY111" fmla="*/ 3829 h 50275"/>
                  <a:gd name="connsiteX112" fmla="*/ 183881 w 958293"/>
                  <a:gd name="connsiteY112" fmla="*/ 3721 h 50275"/>
                  <a:gd name="connsiteX113" fmla="*/ 183774 w 958293"/>
                  <a:gd name="connsiteY113" fmla="*/ 7015 h 50275"/>
                  <a:gd name="connsiteX114" fmla="*/ 183201 w 958293"/>
                  <a:gd name="connsiteY114" fmla="*/ 13619 h 50275"/>
                  <a:gd name="connsiteX115" fmla="*/ 183201 w 958293"/>
                  <a:gd name="connsiteY115" fmla="*/ 16430 h 50275"/>
                  <a:gd name="connsiteX116" fmla="*/ 183201 w 958293"/>
                  <a:gd name="connsiteY116" fmla="*/ 19186 h 50275"/>
                  <a:gd name="connsiteX117" fmla="*/ 182789 w 958293"/>
                  <a:gd name="connsiteY117" fmla="*/ 22122 h 50275"/>
                  <a:gd name="connsiteX118" fmla="*/ 182610 w 958293"/>
                  <a:gd name="connsiteY118" fmla="*/ 23912 h 50275"/>
                  <a:gd name="connsiteX119" fmla="*/ 182610 w 958293"/>
                  <a:gd name="connsiteY119" fmla="*/ 41149 h 50275"/>
                  <a:gd name="connsiteX120" fmla="*/ 181912 w 958293"/>
                  <a:gd name="connsiteY120" fmla="*/ 40791 h 50275"/>
                  <a:gd name="connsiteX121" fmla="*/ 180122 w 958293"/>
                  <a:gd name="connsiteY121" fmla="*/ 40791 h 50275"/>
                  <a:gd name="connsiteX122" fmla="*/ 177241 w 958293"/>
                  <a:gd name="connsiteY122" fmla="*/ 41184 h 50275"/>
                  <a:gd name="connsiteX123" fmla="*/ 155135 w 958293"/>
                  <a:gd name="connsiteY123" fmla="*/ 21030 h 50275"/>
                  <a:gd name="connsiteX124" fmla="*/ 147778 w 958293"/>
                  <a:gd name="connsiteY124" fmla="*/ 14711 h 50275"/>
                  <a:gd name="connsiteX125" fmla="*/ 147778 w 958293"/>
                  <a:gd name="connsiteY125" fmla="*/ 22175 h 50275"/>
                  <a:gd name="connsiteX126" fmla="*/ 147778 w 958293"/>
                  <a:gd name="connsiteY126" fmla="*/ 26954 h 50275"/>
                  <a:gd name="connsiteX127" fmla="*/ 148011 w 958293"/>
                  <a:gd name="connsiteY127" fmla="*/ 41184 h 50275"/>
                  <a:gd name="connsiteX128" fmla="*/ 147778 w 958293"/>
                  <a:gd name="connsiteY128" fmla="*/ 40826 h 50275"/>
                  <a:gd name="connsiteX129" fmla="*/ 215491 w 958293"/>
                  <a:gd name="connsiteY129" fmla="*/ 47163 h 50275"/>
                  <a:gd name="connsiteX130" fmla="*/ 220700 w 958293"/>
                  <a:gd name="connsiteY130" fmla="*/ 42026 h 50275"/>
                  <a:gd name="connsiteX131" fmla="*/ 221237 w 958293"/>
                  <a:gd name="connsiteY131" fmla="*/ 33201 h 50275"/>
                  <a:gd name="connsiteX132" fmla="*/ 221237 w 958293"/>
                  <a:gd name="connsiteY132" fmla="*/ 28046 h 50275"/>
                  <a:gd name="connsiteX133" fmla="*/ 221237 w 958293"/>
                  <a:gd name="connsiteY133" fmla="*/ 23393 h 50275"/>
                  <a:gd name="connsiteX134" fmla="*/ 221237 w 958293"/>
                  <a:gd name="connsiteY134" fmla="*/ 19813 h 50275"/>
                  <a:gd name="connsiteX135" fmla="*/ 221237 w 958293"/>
                  <a:gd name="connsiteY135" fmla="*/ 13118 h 50275"/>
                  <a:gd name="connsiteX136" fmla="*/ 221237 w 958293"/>
                  <a:gd name="connsiteY136" fmla="*/ 10666 h 50275"/>
                  <a:gd name="connsiteX137" fmla="*/ 221237 w 958293"/>
                  <a:gd name="connsiteY137" fmla="*/ 7211 h 50275"/>
                  <a:gd name="connsiteX138" fmla="*/ 220736 w 958293"/>
                  <a:gd name="connsiteY138" fmla="*/ 3757 h 50275"/>
                  <a:gd name="connsiteX139" fmla="*/ 226481 w 958293"/>
                  <a:gd name="connsiteY139" fmla="*/ 4204 h 50275"/>
                  <a:gd name="connsiteX140" fmla="*/ 232209 w 958293"/>
                  <a:gd name="connsiteY140" fmla="*/ 3757 h 50275"/>
                  <a:gd name="connsiteX141" fmla="*/ 231654 w 958293"/>
                  <a:gd name="connsiteY141" fmla="*/ 10720 h 50275"/>
                  <a:gd name="connsiteX142" fmla="*/ 231654 w 958293"/>
                  <a:gd name="connsiteY142" fmla="*/ 17593 h 50275"/>
                  <a:gd name="connsiteX143" fmla="*/ 231261 w 958293"/>
                  <a:gd name="connsiteY143" fmla="*/ 19383 h 50275"/>
                  <a:gd name="connsiteX144" fmla="*/ 231654 w 958293"/>
                  <a:gd name="connsiteY144" fmla="*/ 25594 h 50275"/>
                  <a:gd name="connsiteX145" fmla="*/ 231654 w 958293"/>
                  <a:gd name="connsiteY145" fmla="*/ 32074 h 50275"/>
                  <a:gd name="connsiteX146" fmla="*/ 231654 w 958293"/>
                  <a:gd name="connsiteY146" fmla="*/ 35510 h 50275"/>
                  <a:gd name="connsiteX147" fmla="*/ 229381 w 958293"/>
                  <a:gd name="connsiteY147" fmla="*/ 43619 h 50275"/>
                  <a:gd name="connsiteX148" fmla="*/ 216655 w 958293"/>
                  <a:gd name="connsiteY148" fmla="*/ 49883 h 50275"/>
                  <a:gd name="connsiteX149" fmla="*/ 215509 w 958293"/>
                  <a:gd name="connsiteY149" fmla="*/ 47163 h 50275"/>
                  <a:gd name="connsiteX150" fmla="*/ 260043 w 958293"/>
                  <a:gd name="connsiteY150" fmla="*/ 11221 h 50275"/>
                  <a:gd name="connsiteX151" fmla="*/ 260043 w 958293"/>
                  <a:gd name="connsiteY151" fmla="*/ 16340 h 50275"/>
                  <a:gd name="connsiteX152" fmla="*/ 260043 w 958293"/>
                  <a:gd name="connsiteY152" fmla="*/ 21710 h 50275"/>
                  <a:gd name="connsiteX153" fmla="*/ 260043 w 958293"/>
                  <a:gd name="connsiteY153" fmla="*/ 27563 h 50275"/>
                  <a:gd name="connsiteX154" fmla="*/ 260043 w 958293"/>
                  <a:gd name="connsiteY154" fmla="*/ 33219 h 50275"/>
                  <a:gd name="connsiteX155" fmla="*/ 260544 w 958293"/>
                  <a:gd name="connsiteY155" fmla="*/ 37264 h 50275"/>
                  <a:gd name="connsiteX156" fmla="*/ 260544 w 958293"/>
                  <a:gd name="connsiteY156" fmla="*/ 41256 h 50275"/>
                  <a:gd name="connsiteX157" fmla="*/ 258163 w 958293"/>
                  <a:gd name="connsiteY157" fmla="*/ 40880 h 50275"/>
                  <a:gd name="connsiteX158" fmla="*/ 255335 w 958293"/>
                  <a:gd name="connsiteY158" fmla="*/ 40791 h 50275"/>
                  <a:gd name="connsiteX159" fmla="*/ 249518 w 958293"/>
                  <a:gd name="connsiteY159" fmla="*/ 41256 h 50275"/>
                  <a:gd name="connsiteX160" fmla="*/ 250162 w 958293"/>
                  <a:gd name="connsiteY160" fmla="*/ 21101 h 50275"/>
                  <a:gd name="connsiteX161" fmla="*/ 250162 w 958293"/>
                  <a:gd name="connsiteY161" fmla="*/ 18220 h 50275"/>
                  <a:gd name="connsiteX162" fmla="*/ 250162 w 958293"/>
                  <a:gd name="connsiteY162" fmla="*/ 14264 h 50275"/>
                  <a:gd name="connsiteX163" fmla="*/ 250162 w 958293"/>
                  <a:gd name="connsiteY163" fmla="*/ 11275 h 50275"/>
                  <a:gd name="connsiteX164" fmla="*/ 249607 w 958293"/>
                  <a:gd name="connsiteY164" fmla="*/ 3775 h 50275"/>
                  <a:gd name="connsiteX165" fmla="*/ 255335 w 958293"/>
                  <a:gd name="connsiteY165" fmla="*/ 4222 h 50275"/>
                  <a:gd name="connsiteX166" fmla="*/ 260580 w 958293"/>
                  <a:gd name="connsiteY166" fmla="*/ 3775 h 50275"/>
                  <a:gd name="connsiteX167" fmla="*/ 260043 w 958293"/>
                  <a:gd name="connsiteY167" fmla="*/ 11239 h 50275"/>
                  <a:gd name="connsiteX168" fmla="*/ 274971 w 958293"/>
                  <a:gd name="connsiteY168" fmla="*/ 40737 h 50275"/>
                  <a:gd name="connsiteX169" fmla="*/ 279660 w 958293"/>
                  <a:gd name="connsiteY169" fmla="*/ 31483 h 50275"/>
                  <a:gd name="connsiteX170" fmla="*/ 293890 w 958293"/>
                  <a:gd name="connsiteY170" fmla="*/ 3632 h 50275"/>
                  <a:gd name="connsiteX171" fmla="*/ 294642 w 958293"/>
                  <a:gd name="connsiteY171" fmla="*/ 3739 h 50275"/>
                  <a:gd name="connsiteX172" fmla="*/ 297560 w 958293"/>
                  <a:gd name="connsiteY172" fmla="*/ 3739 h 50275"/>
                  <a:gd name="connsiteX173" fmla="*/ 298741 w 958293"/>
                  <a:gd name="connsiteY173" fmla="*/ 3632 h 50275"/>
                  <a:gd name="connsiteX174" fmla="*/ 299296 w 958293"/>
                  <a:gd name="connsiteY174" fmla="*/ 4348 h 50275"/>
                  <a:gd name="connsiteX175" fmla="*/ 317195 w 958293"/>
                  <a:gd name="connsiteY175" fmla="*/ 40146 h 50275"/>
                  <a:gd name="connsiteX176" fmla="*/ 317392 w 958293"/>
                  <a:gd name="connsiteY176" fmla="*/ 40719 h 50275"/>
                  <a:gd name="connsiteX177" fmla="*/ 317392 w 958293"/>
                  <a:gd name="connsiteY177" fmla="*/ 41238 h 50275"/>
                  <a:gd name="connsiteX178" fmla="*/ 314618 w 958293"/>
                  <a:gd name="connsiteY178" fmla="*/ 40862 h 50275"/>
                  <a:gd name="connsiteX179" fmla="*/ 311593 w 958293"/>
                  <a:gd name="connsiteY179" fmla="*/ 40773 h 50275"/>
                  <a:gd name="connsiteX180" fmla="*/ 306223 w 958293"/>
                  <a:gd name="connsiteY180" fmla="*/ 41238 h 50275"/>
                  <a:gd name="connsiteX181" fmla="*/ 301587 w 958293"/>
                  <a:gd name="connsiteY181" fmla="*/ 29854 h 50275"/>
                  <a:gd name="connsiteX182" fmla="*/ 297595 w 958293"/>
                  <a:gd name="connsiteY182" fmla="*/ 29854 h 50275"/>
                  <a:gd name="connsiteX183" fmla="*/ 294016 w 958293"/>
                  <a:gd name="connsiteY183" fmla="*/ 29854 h 50275"/>
                  <a:gd name="connsiteX184" fmla="*/ 285764 w 958293"/>
                  <a:gd name="connsiteY184" fmla="*/ 29854 h 50275"/>
                  <a:gd name="connsiteX185" fmla="*/ 285370 w 958293"/>
                  <a:gd name="connsiteY185" fmla="*/ 30821 h 50275"/>
                  <a:gd name="connsiteX186" fmla="*/ 283061 w 958293"/>
                  <a:gd name="connsiteY186" fmla="*/ 36101 h 50275"/>
                  <a:gd name="connsiteX187" fmla="*/ 281271 w 958293"/>
                  <a:gd name="connsiteY187" fmla="*/ 41238 h 50275"/>
                  <a:gd name="connsiteX188" fmla="*/ 277853 w 958293"/>
                  <a:gd name="connsiteY188" fmla="*/ 40773 h 50275"/>
                  <a:gd name="connsiteX189" fmla="*/ 274917 w 958293"/>
                  <a:gd name="connsiteY189" fmla="*/ 41238 h 50275"/>
                  <a:gd name="connsiteX190" fmla="*/ 274917 w 958293"/>
                  <a:gd name="connsiteY190" fmla="*/ 40737 h 50275"/>
                  <a:gd name="connsiteX191" fmla="*/ 287679 w 958293"/>
                  <a:gd name="connsiteY191" fmla="*/ 26793 h 50275"/>
                  <a:gd name="connsiteX192" fmla="*/ 299851 w 958293"/>
                  <a:gd name="connsiteY192" fmla="*/ 26793 h 50275"/>
                  <a:gd name="connsiteX193" fmla="*/ 293890 w 958293"/>
                  <a:gd name="connsiteY193" fmla="*/ 14049 h 50275"/>
                  <a:gd name="connsiteX194" fmla="*/ 287715 w 958293"/>
                  <a:gd name="connsiteY194" fmla="*/ 26274 h 50275"/>
                  <a:gd name="connsiteX195" fmla="*/ 287715 w 958293"/>
                  <a:gd name="connsiteY195" fmla="*/ 26793 h 50275"/>
                  <a:gd name="connsiteX196" fmla="*/ 372182 w 958293"/>
                  <a:gd name="connsiteY196" fmla="*/ 37157 h 50275"/>
                  <a:gd name="connsiteX197" fmla="*/ 353620 w 958293"/>
                  <a:gd name="connsiteY197" fmla="*/ 42008 h 50275"/>
                  <a:gd name="connsiteX198" fmla="*/ 335488 w 958293"/>
                  <a:gd name="connsiteY198" fmla="*/ 36638 h 50275"/>
                  <a:gd name="connsiteX199" fmla="*/ 332409 w 958293"/>
                  <a:gd name="connsiteY199" fmla="*/ 12201 h 50275"/>
                  <a:gd name="connsiteX200" fmla="*/ 336831 w 958293"/>
                  <a:gd name="connsiteY200" fmla="*/ 8178 h 50275"/>
                  <a:gd name="connsiteX201" fmla="*/ 355321 w 958293"/>
                  <a:gd name="connsiteY201" fmla="*/ 3077 h 50275"/>
                  <a:gd name="connsiteX202" fmla="*/ 370947 w 958293"/>
                  <a:gd name="connsiteY202" fmla="*/ 6657 h 50275"/>
                  <a:gd name="connsiteX203" fmla="*/ 378393 w 958293"/>
                  <a:gd name="connsiteY203" fmla="*/ 13673 h 50275"/>
                  <a:gd name="connsiteX204" fmla="*/ 380183 w 958293"/>
                  <a:gd name="connsiteY204" fmla="*/ 22337 h 50275"/>
                  <a:gd name="connsiteX205" fmla="*/ 378393 w 958293"/>
                  <a:gd name="connsiteY205" fmla="*/ 30355 h 50275"/>
                  <a:gd name="connsiteX206" fmla="*/ 372164 w 958293"/>
                  <a:gd name="connsiteY206" fmla="*/ 37157 h 50275"/>
                  <a:gd name="connsiteX207" fmla="*/ 366293 w 958293"/>
                  <a:gd name="connsiteY207" fmla="*/ 32646 h 50275"/>
                  <a:gd name="connsiteX208" fmla="*/ 369193 w 958293"/>
                  <a:gd name="connsiteY208" fmla="*/ 21227 h 50275"/>
                  <a:gd name="connsiteX209" fmla="*/ 367403 w 958293"/>
                  <a:gd name="connsiteY209" fmla="*/ 14067 h 50275"/>
                  <a:gd name="connsiteX210" fmla="*/ 362767 w 958293"/>
                  <a:gd name="connsiteY210" fmla="*/ 8303 h 50275"/>
                  <a:gd name="connsiteX211" fmla="*/ 354694 w 958293"/>
                  <a:gd name="connsiteY211" fmla="*/ 6012 h 50275"/>
                  <a:gd name="connsiteX212" fmla="*/ 347159 w 958293"/>
                  <a:gd name="connsiteY212" fmla="*/ 8160 h 50275"/>
                  <a:gd name="connsiteX213" fmla="*/ 342523 w 958293"/>
                  <a:gd name="connsiteY213" fmla="*/ 12366 h 50275"/>
                  <a:gd name="connsiteX214" fmla="*/ 339748 w 958293"/>
                  <a:gd name="connsiteY214" fmla="*/ 24341 h 50275"/>
                  <a:gd name="connsiteX215" fmla="*/ 341359 w 958293"/>
                  <a:gd name="connsiteY215" fmla="*/ 31376 h 50275"/>
                  <a:gd name="connsiteX216" fmla="*/ 345995 w 958293"/>
                  <a:gd name="connsiteY216" fmla="*/ 36620 h 50275"/>
                  <a:gd name="connsiteX217" fmla="*/ 354068 w 958293"/>
                  <a:gd name="connsiteY217" fmla="*/ 38875 h 50275"/>
                  <a:gd name="connsiteX218" fmla="*/ 366204 w 958293"/>
                  <a:gd name="connsiteY218" fmla="*/ 32557 h 50275"/>
                  <a:gd name="connsiteX219" fmla="*/ 413637 w 958293"/>
                  <a:gd name="connsiteY219" fmla="*/ 11847 h 50275"/>
                  <a:gd name="connsiteX220" fmla="*/ 413153 w 958293"/>
                  <a:gd name="connsiteY220" fmla="*/ 18757 h 50275"/>
                  <a:gd name="connsiteX221" fmla="*/ 413153 w 958293"/>
                  <a:gd name="connsiteY221" fmla="*/ 25594 h 50275"/>
                  <a:gd name="connsiteX222" fmla="*/ 413153 w 958293"/>
                  <a:gd name="connsiteY222" fmla="*/ 29049 h 50275"/>
                  <a:gd name="connsiteX223" fmla="*/ 413153 w 958293"/>
                  <a:gd name="connsiteY223" fmla="*/ 32539 h 50275"/>
                  <a:gd name="connsiteX224" fmla="*/ 413655 w 958293"/>
                  <a:gd name="connsiteY224" fmla="*/ 36710 h 50275"/>
                  <a:gd name="connsiteX225" fmla="*/ 413655 w 958293"/>
                  <a:gd name="connsiteY225" fmla="*/ 41238 h 50275"/>
                  <a:gd name="connsiteX226" fmla="*/ 410809 w 958293"/>
                  <a:gd name="connsiteY226" fmla="*/ 40862 h 50275"/>
                  <a:gd name="connsiteX227" fmla="*/ 407927 w 958293"/>
                  <a:gd name="connsiteY227" fmla="*/ 40773 h 50275"/>
                  <a:gd name="connsiteX228" fmla="*/ 405546 w 958293"/>
                  <a:gd name="connsiteY228" fmla="*/ 40862 h 50275"/>
                  <a:gd name="connsiteX229" fmla="*/ 402664 w 958293"/>
                  <a:gd name="connsiteY229" fmla="*/ 41238 h 50275"/>
                  <a:gd name="connsiteX230" fmla="*/ 402664 w 958293"/>
                  <a:gd name="connsiteY230" fmla="*/ 37264 h 50275"/>
                  <a:gd name="connsiteX231" fmla="*/ 403166 w 958293"/>
                  <a:gd name="connsiteY231" fmla="*/ 33309 h 50275"/>
                  <a:gd name="connsiteX232" fmla="*/ 403166 w 958293"/>
                  <a:gd name="connsiteY232" fmla="*/ 14765 h 50275"/>
                  <a:gd name="connsiteX233" fmla="*/ 403166 w 958293"/>
                  <a:gd name="connsiteY233" fmla="*/ 7820 h 50275"/>
                  <a:gd name="connsiteX234" fmla="*/ 397366 w 958293"/>
                  <a:gd name="connsiteY234" fmla="*/ 8250 h 50275"/>
                  <a:gd name="connsiteX235" fmla="*/ 390511 w 958293"/>
                  <a:gd name="connsiteY235" fmla="*/ 8500 h 50275"/>
                  <a:gd name="connsiteX236" fmla="*/ 391030 w 958293"/>
                  <a:gd name="connsiteY236" fmla="*/ 6245 h 50275"/>
                  <a:gd name="connsiteX237" fmla="*/ 391030 w 958293"/>
                  <a:gd name="connsiteY237" fmla="*/ 4348 h 50275"/>
                  <a:gd name="connsiteX238" fmla="*/ 391030 w 958293"/>
                  <a:gd name="connsiteY238" fmla="*/ 4204 h 50275"/>
                  <a:gd name="connsiteX239" fmla="*/ 390582 w 958293"/>
                  <a:gd name="connsiteY239" fmla="*/ 3757 h 50275"/>
                  <a:gd name="connsiteX240" fmla="*/ 395755 w 958293"/>
                  <a:gd name="connsiteY240" fmla="*/ 3757 h 50275"/>
                  <a:gd name="connsiteX241" fmla="*/ 407909 w 958293"/>
                  <a:gd name="connsiteY241" fmla="*/ 4115 h 50275"/>
                  <a:gd name="connsiteX242" fmla="*/ 414872 w 958293"/>
                  <a:gd name="connsiteY242" fmla="*/ 4115 h 50275"/>
                  <a:gd name="connsiteX243" fmla="*/ 420009 w 958293"/>
                  <a:gd name="connsiteY243" fmla="*/ 3775 h 50275"/>
                  <a:gd name="connsiteX244" fmla="*/ 425540 w 958293"/>
                  <a:gd name="connsiteY244" fmla="*/ 3667 h 50275"/>
                  <a:gd name="connsiteX245" fmla="*/ 425200 w 958293"/>
                  <a:gd name="connsiteY245" fmla="*/ 5959 h 50275"/>
                  <a:gd name="connsiteX246" fmla="*/ 425540 w 958293"/>
                  <a:gd name="connsiteY246" fmla="*/ 8411 h 50275"/>
                  <a:gd name="connsiteX247" fmla="*/ 413637 w 958293"/>
                  <a:gd name="connsiteY247" fmla="*/ 7731 h 50275"/>
                  <a:gd name="connsiteX248" fmla="*/ 413637 w 958293"/>
                  <a:gd name="connsiteY248" fmla="*/ 11758 h 50275"/>
                  <a:gd name="connsiteX249" fmla="*/ 480670 w 958293"/>
                  <a:gd name="connsiteY249" fmla="*/ 37157 h 50275"/>
                  <a:gd name="connsiteX250" fmla="*/ 461714 w 958293"/>
                  <a:gd name="connsiteY250" fmla="*/ 42008 h 50275"/>
                  <a:gd name="connsiteX251" fmla="*/ 443708 w 958293"/>
                  <a:gd name="connsiteY251" fmla="*/ 36638 h 50275"/>
                  <a:gd name="connsiteX252" fmla="*/ 436834 w 958293"/>
                  <a:gd name="connsiteY252" fmla="*/ 22730 h 50275"/>
                  <a:gd name="connsiteX253" fmla="*/ 444907 w 958293"/>
                  <a:gd name="connsiteY253" fmla="*/ 8178 h 50275"/>
                  <a:gd name="connsiteX254" fmla="*/ 463397 w 958293"/>
                  <a:gd name="connsiteY254" fmla="*/ 3077 h 50275"/>
                  <a:gd name="connsiteX255" fmla="*/ 479023 w 958293"/>
                  <a:gd name="connsiteY255" fmla="*/ 6657 h 50275"/>
                  <a:gd name="connsiteX256" fmla="*/ 486487 w 958293"/>
                  <a:gd name="connsiteY256" fmla="*/ 13673 h 50275"/>
                  <a:gd name="connsiteX257" fmla="*/ 488277 w 958293"/>
                  <a:gd name="connsiteY257" fmla="*/ 22336 h 50275"/>
                  <a:gd name="connsiteX258" fmla="*/ 486487 w 958293"/>
                  <a:gd name="connsiteY258" fmla="*/ 30355 h 50275"/>
                  <a:gd name="connsiteX259" fmla="*/ 480670 w 958293"/>
                  <a:gd name="connsiteY259" fmla="*/ 37157 h 50275"/>
                  <a:gd name="connsiteX260" fmla="*/ 474369 w 958293"/>
                  <a:gd name="connsiteY260" fmla="*/ 32646 h 50275"/>
                  <a:gd name="connsiteX261" fmla="*/ 477269 w 958293"/>
                  <a:gd name="connsiteY261" fmla="*/ 21227 h 50275"/>
                  <a:gd name="connsiteX262" fmla="*/ 475479 w 958293"/>
                  <a:gd name="connsiteY262" fmla="*/ 14067 h 50275"/>
                  <a:gd name="connsiteX263" fmla="*/ 470968 w 958293"/>
                  <a:gd name="connsiteY263" fmla="*/ 8339 h 50275"/>
                  <a:gd name="connsiteX264" fmla="*/ 462896 w 958293"/>
                  <a:gd name="connsiteY264" fmla="*/ 6048 h 50275"/>
                  <a:gd name="connsiteX265" fmla="*/ 455360 w 958293"/>
                  <a:gd name="connsiteY265" fmla="*/ 8196 h 50275"/>
                  <a:gd name="connsiteX266" fmla="*/ 450724 w 958293"/>
                  <a:gd name="connsiteY266" fmla="*/ 12402 h 50275"/>
                  <a:gd name="connsiteX267" fmla="*/ 448343 w 958293"/>
                  <a:gd name="connsiteY267" fmla="*/ 24377 h 50275"/>
                  <a:gd name="connsiteX268" fmla="*/ 449561 w 958293"/>
                  <a:gd name="connsiteY268" fmla="*/ 31411 h 50275"/>
                  <a:gd name="connsiteX269" fmla="*/ 454196 w 958293"/>
                  <a:gd name="connsiteY269" fmla="*/ 36656 h 50275"/>
                  <a:gd name="connsiteX270" fmla="*/ 462269 w 958293"/>
                  <a:gd name="connsiteY270" fmla="*/ 38911 h 50275"/>
                  <a:gd name="connsiteX271" fmla="*/ 474405 w 958293"/>
                  <a:gd name="connsiteY271" fmla="*/ 32593 h 50275"/>
                  <a:gd name="connsiteX272" fmla="*/ 509022 w 958293"/>
                  <a:gd name="connsiteY272" fmla="*/ 40880 h 50275"/>
                  <a:gd name="connsiteX273" fmla="*/ 506158 w 958293"/>
                  <a:gd name="connsiteY273" fmla="*/ 40773 h 50275"/>
                  <a:gd name="connsiteX274" fmla="*/ 503241 w 958293"/>
                  <a:gd name="connsiteY274" fmla="*/ 41238 h 50275"/>
                  <a:gd name="connsiteX275" fmla="*/ 503885 w 958293"/>
                  <a:gd name="connsiteY275" fmla="*/ 29067 h 50275"/>
                  <a:gd name="connsiteX276" fmla="*/ 504404 w 958293"/>
                  <a:gd name="connsiteY276" fmla="*/ 15302 h 50275"/>
                  <a:gd name="connsiteX277" fmla="*/ 504404 w 958293"/>
                  <a:gd name="connsiteY277" fmla="*/ 10702 h 50275"/>
                  <a:gd name="connsiteX278" fmla="*/ 504404 w 958293"/>
                  <a:gd name="connsiteY278" fmla="*/ 6245 h 50275"/>
                  <a:gd name="connsiteX279" fmla="*/ 503957 w 958293"/>
                  <a:gd name="connsiteY279" fmla="*/ 3757 h 50275"/>
                  <a:gd name="connsiteX280" fmla="*/ 507304 w 958293"/>
                  <a:gd name="connsiteY280" fmla="*/ 4204 h 50275"/>
                  <a:gd name="connsiteX281" fmla="*/ 510221 w 958293"/>
                  <a:gd name="connsiteY281" fmla="*/ 3757 h 50275"/>
                  <a:gd name="connsiteX282" fmla="*/ 517739 w 958293"/>
                  <a:gd name="connsiteY282" fmla="*/ 10559 h 50275"/>
                  <a:gd name="connsiteX283" fmla="*/ 525615 w 958293"/>
                  <a:gd name="connsiteY283" fmla="*/ 17074 h 50275"/>
                  <a:gd name="connsiteX284" fmla="*/ 532774 w 958293"/>
                  <a:gd name="connsiteY284" fmla="*/ 23428 h 50275"/>
                  <a:gd name="connsiteX285" fmla="*/ 539666 w 958293"/>
                  <a:gd name="connsiteY285" fmla="*/ 29639 h 50275"/>
                  <a:gd name="connsiteX286" fmla="*/ 539666 w 958293"/>
                  <a:gd name="connsiteY286" fmla="*/ 11257 h 50275"/>
                  <a:gd name="connsiteX287" fmla="*/ 539164 w 958293"/>
                  <a:gd name="connsiteY287" fmla="*/ 7874 h 50275"/>
                  <a:gd name="connsiteX288" fmla="*/ 539164 w 958293"/>
                  <a:gd name="connsiteY288" fmla="*/ 4849 h 50275"/>
                  <a:gd name="connsiteX289" fmla="*/ 539164 w 958293"/>
                  <a:gd name="connsiteY289" fmla="*/ 3703 h 50275"/>
                  <a:gd name="connsiteX290" fmla="*/ 542082 w 958293"/>
                  <a:gd name="connsiteY290" fmla="*/ 4151 h 50275"/>
                  <a:gd name="connsiteX291" fmla="*/ 543872 w 958293"/>
                  <a:gd name="connsiteY291" fmla="*/ 3829 h 50275"/>
                  <a:gd name="connsiteX292" fmla="*/ 545089 w 958293"/>
                  <a:gd name="connsiteY292" fmla="*/ 3721 h 50275"/>
                  <a:gd name="connsiteX293" fmla="*/ 545089 w 958293"/>
                  <a:gd name="connsiteY293" fmla="*/ 7015 h 50275"/>
                  <a:gd name="connsiteX294" fmla="*/ 544516 w 958293"/>
                  <a:gd name="connsiteY294" fmla="*/ 13619 h 50275"/>
                  <a:gd name="connsiteX295" fmla="*/ 544516 w 958293"/>
                  <a:gd name="connsiteY295" fmla="*/ 16430 h 50275"/>
                  <a:gd name="connsiteX296" fmla="*/ 544516 w 958293"/>
                  <a:gd name="connsiteY296" fmla="*/ 19186 h 50275"/>
                  <a:gd name="connsiteX297" fmla="*/ 544051 w 958293"/>
                  <a:gd name="connsiteY297" fmla="*/ 22068 h 50275"/>
                  <a:gd name="connsiteX298" fmla="*/ 544051 w 958293"/>
                  <a:gd name="connsiteY298" fmla="*/ 23858 h 50275"/>
                  <a:gd name="connsiteX299" fmla="*/ 544051 w 958293"/>
                  <a:gd name="connsiteY299" fmla="*/ 41095 h 50275"/>
                  <a:gd name="connsiteX300" fmla="*/ 543442 w 958293"/>
                  <a:gd name="connsiteY300" fmla="*/ 40737 h 50275"/>
                  <a:gd name="connsiteX301" fmla="*/ 541652 w 958293"/>
                  <a:gd name="connsiteY301" fmla="*/ 40737 h 50275"/>
                  <a:gd name="connsiteX302" fmla="*/ 538771 w 958293"/>
                  <a:gd name="connsiteY302" fmla="*/ 41131 h 50275"/>
                  <a:gd name="connsiteX303" fmla="*/ 516772 w 958293"/>
                  <a:gd name="connsiteY303" fmla="*/ 20976 h 50275"/>
                  <a:gd name="connsiteX304" fmla="*/ 509308 w 958293"/>
                  <a:gd name="connsiteY304" fmla="*/ 14658 h 50275"/>
                  <a:gd name="connsiteX305" fmla="*/ 509308 w 958293"/>
                  <a:gd name="connsiteY305" fmla="*/ 22122 h 50275"/>
                  <a:gd name="connsiteX306" fmla="*/ 509308 w 958293"/>
                  <a:gd name="connsiteY306" fmla="*/ 26901 h 50275"/>
                  <a:gd name="connsiteX307" fmla="*/ 509308 w 958293"/>
                  <a:gd name="connsiteY307" fmla="*/ 41131 h 50275"/>
                  <a:gd name="connsiteX308" fmla="*/ 509308 w 958293"/>
                  <a:gd name="connsiteY308" fmla="*/ 40773 h 50275"/>
                  <a:gd name="connsiteX309" fmla="*/ 601526 w 958293"/>
                  <a:gd name="connsiteY309" fmla="*/ 11919 h 50275"/>
                  <a:gd name="connsiteX310" fmla="*/ 588244 w 958293"/>
                  <a:gd name="connsiteY310" fmla="*/ 6639 h 50275"/>
                  <a:gd name="connsiteX311" fmla="*/ 574945 w 958293"/>
                  <a:gd name="connsiteY311" fmla="*/ 12420 h 50275"/>
                  <a:gd name="connsiteX312" fmla="*/ 571365 w 958293"/>
                  <a:gd name="connsiteY312" fmla="*/ 23518 h 50275"/>
                  <a:gd name="connsiteX313" fmla="*/ 572618 w 958293"/>
                  <a:gd name="connsiteY313" fmla="*/ 30355 h 50275"/>
                  <a:gd name="connsiteX314" fmla="*/ 577183 w 958293"/>
                  <a:gd name="connsiteY314" fmla="*/ 35725 h 50275"/>
                  <a:gd name="connsiteX315" fmla="*/ 580584 w 958293"/>
                  <a:gd name="connsiteY315" fmla="*/ 37372 h 50275"/>
                  <a:gd name="connsiteX316" fmla="*/ 584163 w 958293"/>
                  <a:gd name="connsiteY316" fmla="*/ 38499 h 50275"/>
                  <a:gd name="connsiteX317" fmla="*/ 587636 w 958293"/>
                  <a:gd name="connsiteY317" fmla="*/ 38625 h 50275"/>
                  <a:gd name="connsiteX318" fmla="*/ 592254 w 958293"/>
                  <a:gd name="connsiteY318" fmla="*/ 38464 h 50275"/>
                  <a:gd name="connsiteX319" fmla="*/ 593936 w 958293"/>
                  <a:gd name="connsiteY319" fmla="*/ 38016 h 50275"/>
                  <a:gd name="connsiteX320" fmla="*/ 595118 w 958293"/>
                  <a:gd name="connsiteY320" fmla="*/ 37891 h 50275"/>
                  <a:gd name="connsiteX321" fmla="*/ 595118 w 958293"/>
                  <a:gd name="connsiteY321" fmla="*/ 37372 h 50275"/>
                  <a:gd name="connsiteX322" fmla="*/ 595118 w 958293"/>
                  <a:gd name="connsiteY322" fmla="*/ 37372 h 50275"/>
                  <a:gd name="connsiteX323" fmla="*/ 595118 w 958293"/>
                  <a:gd name="connsiteY323" fmla="*/ 32897 h 50275"/>
                  <a:gd name="connsiteX324" fmla="*/ 594563 w 958293"/>
                  <a:gd name="connsiteY324" fmla="*/ 24663 h 50275"/>
                  <a:gd name="connsiteX325" fmla="*/ 599736 w 958293"/>
                  <a:gd name="connsiteY325" fmla="*/ 24771 h 50275"/>
                  <a:gd name="connsiteX326" fmla="*/ 604998 w 958293"/>
                  <a:gd name="connsiteY326" fmla="*/ 24663 h 50275"/>
                  <a:gd name="connsiteX327" fmla="*/ 604873 w 958293"/>
                  <a:gd name="connsiteY327" fmla="*/ 33416 h 50275"/>
                  <a:gd name="connsiteX328" fmla="*/ 604873 w 958293"/>
                  <a:gd name="connsiteY328" fmla="*/ 39681 h 50275"/>
                  <a:gd name="connsiteX329" fmla="*/ 586974 w 958293"/>
                  <a:gd name="connsiteY329" fmla="*/ 42008 h 50275"/>
                  <a:gd name="connsiteX330" fmla="*/ 577057 w 958293"/>
                  <a:gd name="connsiteY330" fmla="*/ 40862 h 50275"/>
                  <a:gd name="connsiteX331" fmla="*/ 568394 w 958293"/>
                  <a:gd name="connsiteY331" fmla="*/ 37390 h 50275"/>
                  <a:gd name="connsiteX332" fmla="*/ 562451 w 958293"/>
                  <a:gd name="connsiteY332" fmla="*/ 31626 h 50275"/>
                  <a:gd name="connsiteX333" fmla="*/ 560465 w 958293"/>
                  <a:gd name="connsiteY333" fmla="*/ 23375 h 50275"/>
                  <a:gd name="connsiteX334" fmla="*/ 562255 w 958293"/>
                  <a:gd name="connsiteY334" fmla="*/ 14693 h 50275"/>
                  <a:gd name="connsiteX335" fmla="*/ 568519 w 958293"/>
                  <a:gd name="connsiteY335" fmla="*/ 8321 h 50275"/>
                  <a:gd name="connsiteX336" fmla="*/ 577218 w 958293"/>
                  <a:gd name="connsiteY336" fmla="*/ 4741 h 50275"/>
                  <a:gd name="connsiteX337" fmla="*/ 588191 w 958293"/>
                  <a:gd name="connsiteY337" fmla="*/ 3202 h 50275"/>
                  <a:gd name="connsiteX338" fmla="*/ 604300 w 958293"/>
                  <a:gd name="connsiteY338" fmla="*/ 6639 h 50275"/>
                  <a:gd name="connsiteX339" fmla="*/ 602510 w 958293"/>
                  <a:gd name="connsiteY339" fmla="*/ 11919 h 50275"/>
                  <a:gd name="connsiteX340" fmla="*/ 681876 w 958293"/>
                  <a:gd name="connsiteY340" fmla="*/ 11919 h 50275"/>
                  <a:gd name="connsiteX341" fmla="*/ 681876 w 958293"/>
                  <a:gd name="connsiteY341" fmla="*/ 14371 h 50275"/>
                  <a:gd name="connsiteX342" fmla="*/ 681876 w 958293"/>
                  <a:gd name="connsiteY342" fmla="*/ 17163 h 50275"/>
                  <a:gd name="connsiteX343" fmla="*/ 681876 w 958293"/>
                  <a:gd name="connsiteY343" fmla="*/ 20135 h 50275"/>
                  <a:gd name="connsiteX344" fmla="*/ 681876 w 958293"/>
                  <a:gd name="connsiteY344" fmla="*/ 23375 h 50275"/>
                  <a:gd name="connsiteX345" fmla="*/ 680229 w 958293"/>
                  <a:gd name="connsiteY345" fmla="*/ 32861 h 50275"/>
                  <a:gd name="connsiteX346" fmla="*/ 674430 w 958293"/>
                  <a:gd name="connsiteY346" fmla="*/ 39090 h 50275"/>
                  <a:gd name="connsiteX347" fmla="*/ 661596 w 958293"/>
                  <a:gd name="connsiteY347" fmla="*/ 41811 h 50275"/>
                  <a:gd name="connsiteX348" fmla="*/ 653470 w 958293"/>
                  <a:gd name="connsiteY348" fmla="*/ 40773 h 50275"/>
                  <a:gd name="connsiteX349" fmla="*/ 646543 w 958293"/>
                  <a:gd name="connsiteY349" fmla="*/ 37891 h 50275"/>
                  <a:gd name="connsiteX350" fmla="*/ 642461 w 958293"/>
                  <a:gd name="connsiteY350" fmla="*/ 32521 h 50275"/>
                  <a:gd name="connsiteX351" fmla="*/ 641889 w 958293"/>
                  <a:gd name="connsiteY351" fmla="*/ 29621 h 50275"/>
                  <a:gd name="connsiteX352" fmla="*/ 641370 w 958293"/>
                  <a:gd name="connsiteY352" fmla="*/ 25701 h 50275"/>
                  <a:gd name="connsiteX353" fmla="*/ 641370 w 958293"/>
                  <a:gd name="connsiteY353" fmla="*/ 22122 h 50275"/>
                  <a:gd name="connsiteX354" fmla="*/ 641370 w 958293"/>
                  <a:gd name="connsiteY354" fmla="*/ 12277 h 50275"/>
                  <a:gd name="connsiteX355" fmla="*/ 641370 w 958293"/>
                  <a:gd name="connsiteY355" fmla="*/ 9270 h 50275"/>
                  <a:gd name="connsiteX356" fmla="*/ 641370 w 958293"/>
                  <a:gd name="connsiteY356" fmla="*/ 6012 h 50275"/>
                  <a:gd name="connsiteX357" fmla="*/ 641370 w 958293"/>
                  <a:gd name="connsiteY357" fmla="*/ 4849 h 50275"/>
                  <a:gd name="connsiteX358" fmla="*/ 641370 w 958293"/>
                  <a:gd name="connsiteY358" fmla="*/ 3685 h 50275"/>
                  <a:gd name="connsiteX359" fmla="*/ 646739 w 958293"/>
                  <a:gd name="connsiteY359" fmla="*/ 4133 h 50275"/>
                  <a:gd name="connsiteX360" fmla="*/ 652431 w 958293"/>
                  <a:gd name="connsiteY360" fmla="*/ 3685 h 50275"/>
                  <a:gd name="connsiteX361" fmla="*/ 652431 w 958293"/>
                  <a:gd name="connsiteY361" fmla="*/ 4938 h 50275"/>
                  <a:gd name="connsiteX362" fmla="*/ 651948 w 958293"/>
                  <a:gd name="connsiteY362" fmla="*/ 6513 h 50275"/>
                  <a:gd name="connsiteX363" fmla="*/ 651393 w 958293"/>
                  <a:gd name="connsiteY363" fmla="*/ 19258 h 50275"/>
                  <a:gd name="connsiteX364" fmla="*/ 651930 w 958293"/>
                  <a:gd name="connsiteY364" fmla="*/ 29568 h 50275"/>
                  <a:gd name="connsiteX365" fmla="*/ 653094 w 958293"/>
                  <a:gd name="connsiteY365" fmla="*/ 33148 h 50275"/>
                  <a:gd name="connsiteX366" fmla="*/ 655420 w 958293"/>
                  <a:gd name="connsiteY366" fmla="*/ 35564 h 50275"/>
                  <a:gd name="connsiteX367" fmla="*/ 663439 w 958293"/>
                  <a:gd name="connsiteY367" fmla="*/ 38213 h 50275"/>
                  <a:gd name="connsiteX368" fmla="*/ 670939 w 958293"/>
                  <a:gd name="connsiteY368" fmla="*/ 36584 h 50275"/>
                  <a:gd name="connsiteX369" fmla="*/ 675539 w 958293"/>
                  <a:gd name="connsiteY369" fmla="*/ 31411 h 50275"/>
                  <a:gd name="connsiteX370" fmla="*/ 676667 w 958293"/>
                  <a:gd name="connsiteY370" fmla="*/ 19974 h 50275"/>
                  <a:gd name="connsiteX371" fmla="*/ 676148 w 958293"/>
                  <a:gd name="connsiteY371" fmla="*/ 3667 h 50275"/>
                  <a:gd name="connsiteX372" fmla="*/ 679137 w 958293"/>
                  <a:gd name="connsiteY372" fmla="*/ 4115 h 50275"/>
                  <a:gd name="connsiteX373" fmla="*/ 682592 w 958293"/>
                  <a:gd name="connsiteY373" fmla="*/ 3667 h 50275"/>
                  <a:gd name="connsiteX374" fmla="*/ 682592 w 958293"/>
                  <a:gd name="connsiteY374" fmla="*/ 5457 h 50275"/>
                  <a:gd name="connsiteX375" fmla="*/ 682592 w 958293"/>
                  <a:gd name="connsiteY375" fmla="*/ 7659 h 50275"/>
                  <a:gd name="connsiteX376" fmla="*/ 682592 w 958293"/>
                  <a:gd name="connsiteY376" fmla="*/ 9449 h 50275"/>
                  <a:gd name="connsiteX377" fmla="*/ 682108 w 958293"/>
                  <a:gd name="connsiteY377" fmla="*/ 11740 h 50275"/>
                  <a:gd name="connsiteX378" fmla="*/ 706630 w 958293"/>
                  <a:gd name="connsiteY378" fmla="*/ 40970 h 50275"/>
                  <a:gd name="connsiteX379" fmla="*/ 703784 w 958293"/>
                  <a:gd name="connsiteY379" fmla="*/ 40862 h 50275"/>
                  <a:gd name="connsiteX380" fmla="*/ 700849 w 958293"/>
                  <a:gd name="connsiteY380" fmla="*/ 41328 h 50275"/>
                  <a:gd name="connsiteX381" fmla="*/ 701511 w 958293"/>
                  <a:gd name="connsiteY381" fmla="*/ 29156 h 50275"/>
                  <a:gd name="connsiteX382" fmla="*/ 702030 w 958293"/>
                  <a:gd name="connsiteY382" fmla="*/ 15391 h 50275"/>
                  <a:gd name="connsiteX383" fmla="*/ 702030 w 958293"/>
                  <a:gd name="connsiteY383" fmla="*/ 10791 h 50275"/>
                  <a:gd name="connsiteX384" fmla="*/ 701636 w 958293"/>
                  <a:gd name="connsiteY384" fmla="*/ 6334 h 50275"/>
                  <a:gd name="connsiteX385" fmla="*/ 701547 w 958293"/>
                  <a:gd name="connsiteY385" fmla="*/ 3846 h 50275"/>
                  <a:gd name="connsiteX386" fmla="*/ 704930 w 958293"/>
                  <a:gd name="connsiteY386" fmla="*/ 4294 h 50275"/>
                  <a:gd name="connsiteX387" fmla="*/ 707848 w 958293"/>
                  <a:gd name="connsiteY387" fmla="*/ 3846 h 50275"/>
                  <a:gd name="connsiteX388" fmla="*/ 715365 w 958293"/>
                  <a:gd name="connsiteY388" fmla="*/ 10648 h 50275"/>
                  <a:gd name="connsiteX389" fmla="*/ 722919 w 958293"/>
                  <a:gd name="connsiteY389" fmla="*/ 17163 h 50275"/>
                  <a:gd name="connsiteX390" fmla="*/ 730401 w 958293"/>
                  <a:gd name="connsiteY390" fmla="*/ 23518 h 50275"/>
                  <a:gd name="connsiteX391" fmla="*/ 737292 w 958293"/>
                  <a:gd name="connsiteY391" fmla="*/ 29729 h 50275"/>
                  <a:gd name="connsiteX392" fmla="*/ 737292 w 958293"/>
                  <a:gd name="connsiteY392" fmla="*/ 11257 h 50275"/>
                  <a:gd name="connsiteX393" fmla="*/ 736773 w 958293"/>
                  <a:gd name="connsiteY393" fmla="*/ 7874 h 50275"/>
                  <a:gd name="connsiteX394" fmla="*/ 736773 w 958293"/>
                  <a:gd name="connsiteY394" fmla="*/ 4849 h 50275"/>
                  <a:gd name="connsiteX395" fmla="*/ 736773 w 958293"/>
                  <a:gd name="connsiteY395" fmla="*/ 3703 h 50275"/>
                  <a:gd name="connsiteX396" fmla="*/ 739690 w 958293"/>
                  <a:gd name="connsiteY396" fmla="*/ 4151 h 50275"/>
                  <a:gd name="connsiteX397" fmla="*/ 741480 w 958293"/>
                  <a:gd name="connsiteY397" fmla="*/ 3829 h 50275"/>
                  <a:gd name="connsiteX398" fmla="*/ 742698 w 958293"/>
                  <a:gd name="connsiteY398" fmla="*/ 3721 h 50275"/>
                  <a:gd name="connsiteX399" fmla="*/ 742698 w 958293"/>
                  <a:gd name="connsiteY399" fmla="*/ 7015 h 50275"/>
                  <a:gd name="connsiteX400" fmla="*/ 742125 w 958293"/>
                  <a:gd name="connsiteY400" fmla="*/ 13619 h 50275"/>
                  <a:gd name="connsiteX401" fmla="*/ 742125 w 958293"/>
                  <a:gd name="connsiteY401" fmla="*/ 16430 h 50275"/>
                  <a:gd name="connsiteX402" fmla="*/ 741641 w 958293"/>
                  <a:gd name="connsiteY402" fmla="*/ 19186 h 50275"/>
                  <a:gd name="connsiteX403" fmla="*/ 741641 w 958293"/>
                  <a:gd name="connsiteY403" fmla="*/ 22068 h 50275"/>
                  <a:gd name="connsiteX404" fmla="*/ 741641 w 958293"/>
                  <a:gd name="connsiteY404" fmla="*/ 41184 h 50275"/>
                  <a:gd name="connsiteX405" fmla="*/ 741033 w 958293"/>
                  <a:gd name="connsiteY405" fmla="*/ 40826 h 50275"/>
                  <a:gd name="connsiteX406" fmla="*/ 739243 w 958293"/>
                  <a:gd name="connsiteY406" fmla="*/ 40826 h 50275"/>
                  <a:gd name="connsiteX407" fmla="*/ 736343 w 958293"/>
                  <a:gd name="connsiteY407" fmla="*/ 41220 h 50275"/>
                  <a:gd name="connsiteX408" fmla="*/ 713897 w 958293"/>
                  <a:gd name="connsiteY408" fmla="*/ 21066 h 50275"/>
                  <a:gd name="connsiteX409" fmla="*/ 706899 w 958293"/>
                  <a:gd name="connsiteY409" fmla="*/ 14747 h 50275"/>
                  <a:gd name="connsiteX410" fmla="*/ 706899 w 958293"/>
                  <a:gd name="connsiteY410" fmla="*/ 22211 h 50275"/>
                  <a:gd name="connsiteX411" fmla="*/ 706899 w 958293"/>
                  <a:gd name="connsiteY411" fmla="*/ 26990 h 50275"/>
                  <a:gd name="connsiteX412" fmla="*/ 706899 w 958293"/>
                  <a:gd name="connsiteY412" fmla="*/ 41220 h 50275"/>
                  <a:gd name="connsiteX413" fmla="*/ 706899 w 958293"/>
                  <a:gd name="connsiteY413" fmla="*/ 40862 h 50275"/>
                  <a:gd name="connsiteX414" fmla="*/ 770871 w 958293"/>
                  <a:gd name="connsiteY414" fmla="*/ 11310 h 50275"/>
                  <a:gd name="connsiteX415" fmla="*/ 770871 w 958293"/>
                  <a:gd name="connsiteY415" fmla="*/ 16430 h 50275"/>
                  <a:gd name="connsiteX416" fmla="*/ 770871 w 958293"/>
                  <a:gd name="connsiteY416" fmla="*/ 21799 h 50275"/>
                  <a:gd name="connsiteX417" fmla="*/ 770871 w 958293"/>
                  <a:gd name="connsiteY417" fmla="*/ 27653 h 50275"/>
                  <a:gd name="connsiteX418" fmla="*/ 770871 w 958293"/>
                  <a:gd name="connsiteY418" fmla="*/ 33309 h 50275"/>
                  <a:gd name="connsiteX419" fmla="*/ 771390 w 958293"/>
                  <a:gd name="connsiteY419" fmla="*/ 37354 h 50275"/>
                  <a:gd name="connsiteX420" fmla="*/ 771390 w 958293"/>
                  <a:gd name="connsiteY420" fmla="*/ 41345 h 50275"/>
                  <a:gd name="connsiteX421" fmla="*/ 769010 w 958293"/>
                  <a:gd name="connsiteY421" fmla="*/ 40970 h 50275"/>
                  <a:gd name="connsiteX422" fmla="*/ 766181 w 958293"/>
                  <a:gd name="connsiteY422" fmla="*/ 40880 h 50275"/>
                  <a:gd name="connsiteX423" fmla="*/ 760364 w 958293"/>
                  <a:gd name="connsiteY423" fmla="*/ 41345 h 50275"/>
                  <a:gd name="connsiteX424" fmla="*/ 761008 w 958293"/>
                  <a:gd name="connsiteY424" fmla="*/ 21191 h 50275"/>
                  <a:gd name="connsiteX425" fmla="*/ 761008 w 958293"/>
                  <a:gd name="connsiteY425" fmla="*/ 18309 h 50275"/>
                  <a:gd name="connsiteX426" fmla="*/ 761008 w 958293"/>
                  <a:gd name="connsiteY426" fmla="*/ 14353 h 50275"/>
                  <a:gd name="connsiteX427" fmla="*/ 761008 w 958293"/>
                  <a:gd name="connsiteY427" fmla="*/ 11364 h 50275"/>
                  <a:gd name="connsiteX428" fmla="*/ 760454 w 958293"/>
                  <a:gd name="connsiteY428" fmla="*/ 3864 h 50275"/>
                  <a:gd name="connsiteX429" fmla="*/ 766181 w 958293"/>
                  <a:gd name="connsiteY429" fmla="*/ 4312 h 50275"/>
                  <a:gd name="connsiteX430" fmla="*/ 771426 w 958293"/>
                  <a:gd name="connsiteY430" fmla="*/ 3864 h 50275"/>
                  <a:gd name="connsiteX431" fmla="*/ 770871 w 958293"/>
                  <a:gd name="connsiteY431" fmla="*/ 11328 h 50275"/>
                  <a:gd name="connsiteX432" fmla="*/ 810249 w 958293"/>
                  <a:gd name="connsiteY432" fmla="*/ 41328 h 50275"/>
                  <a:gd name="connsiteX433" fmla="*/ 809032 w 958293"/>
                  <a:gd name="connsiteY433" fmla="*/ 40952 h 50275"/>
                  <a:gd name="connsiteX434" fmla="*/ 807332 w 958293"/>
                  <a:gd name="connsiteY434" fmla="*/ 40862 h 50275"/>
                  <a:gd name="connsiteX435" fmla="*/ 804414 w 958293"/>
                  <a:gd name="connsiteY435" fmla="*/ 41328 h 50275"/>
                  <a:gd name="connsiteX436" fmla="*/ 795769 w 958293"/>
                  <a:gd name="connsiteY436" fmla="*/ 22927 h 50275"/>
                  <a:gd name="connsiteX437" fmla="*/ 786479 w 958293"/>
                  <a:gd name="connsiteY437" fmla="*/ 3846 h 50275"/>
                  <a:gd name="connsiteX438" fmla="*/ 792279 w 958293"/>
                  <a:gd name="connsiteY438" fmla="*/ 4294 h 50275"/>
                  <a:gd name="connsiteX439" fmla="*/ 798078 w 958293"/>
                  <a:gd name="connsiteY439" fmla="*/ 3846 h 50275"/>
                  <a:gd name="connsiteX440" fmla="*/ 801533 w 958293"/>
                  <a:gd name="connsiteY440" fmla="*/ 12080 h 50275"/>
                  <a:gd name="connsiteX441" fmla="*/ 806115 w 958293"/>
                  <a:gd name="connsiteY441" fmla="*/ 21764 h 50275"/>
                  <a:gd name="connsiteX442" fmla="*/ 810196 w 958293"/>
                  <a:gd name="connsiteY442" fmla="*/ 31018 h 50275"/>
                  <a:gd name="connsiteX443" fmla="*/ 822904 w 958293"/>
                  <a:gd name="connsiteY443" fmla="*/ 3846 h 50275"/>
                  <a:gd name="connsiteX444" fmla="*/ 823459 w 958293"/>
                  <a:gd name="connsiteY444" fmla="*/ 3846 h 50275"/>
                  <a:gd name="connsiteX445" fmla="*/ 823459 w 958293"/>
                  <a:gd name="connsiteY445" fmla="*/ 3846 h 50275"/>
                  <a:gd name="connsiteX446" fmla="*/ 829151 w 958293"/>
                  <a:gd name="connsiteY446" fmla="*/ 3846 h 50275"/>
                  <a:gd name="connsiteX447" fmla="*/ 822314 w 958293"/>
                  <a:gd name="connsiteY447" fmla="*/ 16376 h 50275"/>
                  <a:gd name="connsiteX448" fmla="*/ 815888 w 958293"/>
                  <a:gd name="connsiteY448" fmla="*/ 29783 h 50275"/>
                  <a:gd name="connsiteX449" fmla="*/ 810196 w 958293"/>
                  <a:gd name="connsiteY449" fmla="*/ 41274 h 50275"/>
                  <a:gd name="connsiteX450" fmla="*/ 842003 w 958293"/>
                  <a:gd name="connsiteY450" fmla="*/ 3846 h 50275"/>
                  <a:gd name="connsiteX451" fmla="*/ 847194 w 958293"/>
                  <a:gd name="connsiteY451" fmla="*/ 3954 h 50275"/>
                  <a:gd name="connsiteX452" fmla="*/ 852921 w 958293"/>
                  <a:gd name="connsiteY452" fmla="*/ 4294 h 50275"/>
                  <a:gd name="connsiteX453" fmla="*/ 861012 w 958293"/>
                  <a:gd name="connsiteY453" fmla="*/ 3972 h 50275"/>
                  <a:gd name="connsiteX454" fmla="*/ 867993 w 958293"/>
                  <a:gd name="connsiteY454" fmla="*/ 3864 h 50275"/>
                  <a:gd name="connsiteX455" fmla="*/ 867993 w 958293"/>
                  <a:gd name="connsiteY455" fmla="*/ 7910 h 50275"/>
                  <a:gd name="connsiteX456" fmla="*/ 867993 w 958293"/>
                  <a:gd name="connsiteY456" fmla="*/ 8572 h 50275"/>
                  <a:gd name="connsiteX457" fmla="*/ 852904 w 958293"/>
                  <a:gd name="connsiteY457" fmla="*/ 7910 h 50275"/>
                  <a:gd name="connsiteX458" fmla="*/ 852402 w 958293"/>
                  <a:gd name="connsiteY458" fmla="*/ 13673 h 50275"/>
                  <a:gd name="connsiteX459" fmla="*/ 852402 w 958293"/>
                  <a:gd name="connsiteY459" fmla="*/ 16591 h 50275"/>
                  <a:gd name="connsiteX460" fmla="*/ 852402 w 958293"/>
                  <a:gd name="connsiteY460" fmla="*/ 19902 h 50275"/>
                  <a:gd name="connsiteX461" fmla="*/ 867975 w 958293"/>
                  <a:gd name="connsiteY461" fmla="*/ 19419 h 50275"/>
                  <a:gd name="connsiteX462" fmla="*/ 867420 w 958293"/>
                  <a:gd name="connsiteY462" fmla="*/ 21782 h 50275"/>
                  <a:gd name="connsiteX463" fmla="*/ 867975 w 958293"/>
                  <a:gd name="connsiteY463" fmla="*/ 24037 h 50275"/>
                  <a:gd name="connsiteX464" fmla="*/ 855857 w 958293"/>
                  <a:gd name="connsiteY464" fmla="*/ 23500 h 50275"/>
                  <a:gd name="connsiteX465" fmla="*/ 852223 w 958293"/>
                  <a:gd name="connsiteY465" fmla="*/ 23500 h 50275"/>
                  <a:gd name="connsiteX466" fmla="*/ 852223 w 958293"/>
                  <a:gd name="connsiteY466" fmla="*/ 37372 h 50275"/>
                  <a:gd name="connsiteX467" fmla="*/ 867832 w 958293"/>
                  <a:gd name="connsiteY467" fmla="*/ 36352 h 50275"/>
                  <a:gd name="connsiteX468" fmla="*/ 867832 w 958293"/>
                  <a:gd name="connsiteY468" fmla="*/ 40737 h 50275"/>
                  <a:gd name="connsiteX469" fmla="*/ 867832 w 958293"/>
                  <a:gd name="connsiteY469" fmla="*/ 41346 h 50275"/>
                  <a:gd name="connsiteX470" fmla="*/ 861996 w 958293"/>
                  <a:gd name="connsiteY470" fmla="*/ 40952 h 50275"/>
                  <a:gd name="connsiteX471" fmla="*/ 855696 w 958293"/>
                  <a:gd name="connsiteY471" fmla="*/ 40952 h 50275"/>
                  <a:gd name="connsiteX472" fmla="*/ 851651 w 958293"/>
                  <a:gd name="connsiteY472" fmla="*/ 40952 h 50275"/>
                  <a:gd name="connsiteX473" fmla="*/ 847623 w 958293"/>
                  <a:gd name="connsiteY473" fmla="*/ 40952 h 50275"/>
                  <a:gd name="connsiteX474" fmla="*/ 841806 w 958293"/>
                  <a:gd name="connsiteY474" fmla="*/ 41345 h 50275"/>
                  <a:gd name="connsiteX475" fmla="*/ 841806 w 958293"/>
                  <a:gd name="connsiteY475" fmla="*/ 39681 h 50275"/>
                  <a:gd name="connsiteX476" fmla="*/ 841806 w 958293"/>
                  <a:gd name="connsiteY476" fmla="*/ 38016 h 50275"/>
                  <a:gd name="connsiteX477" fmla="*/ 842307 w 958293"/>
                  <a:gd name="connsiteY477" fmla="*/ 33219 h 50275"/>
                  <a:gd name="connsiteX478" fmla="*/ 842307 w 958293"/>
                  <a:gd name="connsiteY478" fmla="*/ 28028 h 50275"/>
                  <a:gd name="connsiteX479" fmla="*/ 842307 w 958293"/>
                  <a:gd name="connsiteY479" fmla="*/ 23643 h 50275"/>
                  <a:gd name="connsiteX480" fmla="*/ 842307 w 958293"/>
                  <a:gd name="connsiteY480" fmla="*/ 13208 h 50275"/>
                  <a:gd name="connsiteX481" fmla="*/ 842307 w 958293"/>
                  <a:gd name="connsiteY481" fmla="*/ 9055 h 50275"/>
                  <a:gd name="connsiteX482" fmla="*/ 841788 w 958293"/>
                  <a:gd name="connsiteY482" fmla="*/ 4562 h 50275"/>
                  <a:gd name="connsiteX483" fmla="*/ 841788 w 958293"/>
                  <a:gd name="connsiteY483" fmla="*/ 3864 h 50275"/>
                  <a:gd name="connsiteX484" fmla="*/ 896238 w 958293"/>
                  <a:gd name="connsiteY484" fmla="*/ 27026 h 50275"/>
                  <a:gd name="connsiteX485" fmla="*/ 894000 w 958293"/>
                  <a:gd name="connsiteY485" fmla="*/ 24520 h 50275"/>
                  <a:gd name="connsiteX486" fmla="*/ 893428 w 958293"/>
                  <a:gd name="connsiteY486" fmla="*/ 24055 h 50275"/>
                  <a:gd name="connsiteX487" fmla="*/ 893428 w 958293"/>
                  <a:gd name="connsiteY487" fmla="*/ 24520 h 50275"/>
                  <a:gd name="connsiteX488" fmla="*/ 893428 w 958293"/>
                  <a:gd name="connsiteY488" fmla="*/ 29263 h 50275"/>
                  <a:gd name="connsiteX489" fmla="*/ 893428 w 958293"/>
                  <a:gd name="connsiteY489" fmla="*/ 33917 h 50275"/>
                  <a:gd name="connsiteX490" fmla="*/ 893428 w 958293"/>
                  <a:gd name="connsiteY490" fmla="*/ 35600 h 50275"/>
                  <a:gd name="connsiteX491" fmla="*/ 894000 w 958293"/>
                  <a:gd name="connsiteY491" fmla="*/ 41328 h 50275"/>
                  <a:gd name="connsiteX492" fmla="*/ 891136 w 958293"/>
                  <a:gd name="connsiteY492" fmla="*/ 40952 h 50275"/>
                  <a:gd name="connsiteX493" fmla="*/ 888756 w 958293"/>
                  <a:gd name="connsiteY493" fmla="*/ 40862 h 50275"/>
                  <a:gd name="connsiteX494" fmla="*/ 885892 w 958293"/>
                  <a:gd name="connsiteY494" fmla="*/ 40952 h 50275"/>
                  <a:gd name="connsiteX495" fmla="*/ 883028 w 958293"/>
                  <a:gd name="connsiteY495" fmla="*/ 41328 h 50275"/>
                  <a:gd name="connsiteX496" fmla="*/ 883028 w 958293"/>
                  <a:gd name="connsiteY496" fmla="*/ 38983 h 50275"/>
                  <a:gd name="connsiteX497" fmla="*/ 883028 w 958293"/>
                  <a:gd name="connsiteY497" fmla="*/ 37909 h 50275"/>
                  <a:gd name="connsiteX498" fmla="*/ 883529 w 958293"/>
                  <a:gd name="connsiteY498" fmla="*/ 36727 h 50275"/>
                  <a:gd name="connsiteX499" fmla="*/ 883529 w 958293"/>
                  <a:gd name="connsiteY499" fmla="*/ 25809 h 50275"/>
                  <a:gd name="connsiteX500" fmla="*/ 883529 w 958293"/>
                  <a:gd name="connsiteY500" fmla="*/ 21066 h 50275"/>
                  <a:gd name="connsiteX501" fmla="*/ 883529 w 958293"/>
                  <a:gd name="connsiteY501" fmla="*/ 15982 h 50275"/>
                  <a:gd name="connsiteX502" fmla="*/ 882992 w 958293"/>
                  <a:gd name="connsiteY502" fmla="*/ 3846 h 50275"/>
                  <a:gd name="connsiteX503" fmla="*/ 887610 w 958293"/>
                  <a:gd name="connsiteY503" fmla="*/ 3846 h 50275"/>
                  <a:gd name="connsiteX504" fmla="*/ 892747 w 958293"/>
                  <a:gd name="connsiteY504" fmla="*/ 3846 h 50275"/>
                  <a:gd name="connsiteX505" fmla="*/ 897401 w 958293"/>
                  <a:gd name="connsiteY505" fmla="*/ 3846 h 50275"/>
                  <a:gd name="connsiteX506" fmla="*/ 908373 w 958293"/>
                  <a:gd name="connsiteY506" fmla="*/ 4992 h 50275"/>
                  <a:gd name="connsiteX507" fmla="*/ 914173 w 958293"/>
                  <a:gd name="connsiteY507" fmla="*/ 13065 h 50275"/>
                  <a:gd name="connsiteX508" fmla="*/ 911309 w 958293"/>
                  <a:gd name="connsiteY508" fmla="*/ 19437 h 50275"/>
                  <a:gd name="connsiteX509" fmla="*/ 903756 w 958293"/>
                  <a:gd name="connsiteY509" fmla="*/ 22873 h 50275"/>
                  <a:gd name="connsiteX510" fmla="*/ 915855 w 958293"/>
                  <a:gd name="connsiteY510" fmla="*/ 37998 h 50275"/>
                  <a:gd name="connsiteX511" fmla="*/ 918182 w 958293"/>
                  <a:gd name="connsiteY511" fmla="*/ 41328 h 50275"/>
                  <a:gd name="connsiteX512" fmla="*/ 915265 w 958293"/>
                  <a:gd name="connsiteY512" fmla="*/ 40952 h 50275"/>
                  <a:gd name="connsiteX513" fmla="*/ 911864 w 958293"/>
                  <a:gd name="connsiteY513" fmla="*/ 40862 h 50275"/>
                  <a:gd name="connsiteX514" fmla="*/ 906029 w 958293"/>
                  <a:gd name="connsiteY514" fmla="*/ 41328 h 50275"/>
                  <a:gd name="connsiteX515" fmla="*/ 897992 w 958293"/>
                  <a:gd name="connsiteY515" fmla="*/ 29944 h 50275"/>
                  <a:gd name="connsiteX516" fmla="*/ 896202 w 958293"/>
                  <a:gd name="connsiteY516" fmla="*/ 27026 h 50275"/>
                  <a:gd name="connsiteX517" fmla="*/ 893392 w 958293"/>
                  <a:gd name="connsiteY517" fmla="*/ 13369 h 50275"/>
                  <a:gd name="connsiteX518" fmla="*/ 893392 w 958293"/>
                  <a:gd name="connsiteY518" fmla="*/ 17575 h 50275"/>
                  <a:gd name="connsiteX519" fmla="*/ 893392 w 958293"/>
                  <a:gd name="connsiteY519" fmla="*/ 21603 h 50275"/>
                  <a:gd name="connsiteX520" fmla="*/ 901464 w 958293"/>
                  <a:gd name="connsiteY520" fmla="*/ 19813 h 50275"/>
                  <a:gd name="connsiteX521" fmla="*/ 903809 w 958293"/>
                  <a:gd name="connsiteY521" fmla="*/ 13673 h 50275"/>
                  <a:gd name="connsiteX522" fmla="*/ 903809 w 958293"/>
                  <a:gd name="connsiteY522" fmla="*/ 10863 h 50275"/>
                  <a:gd name="connsiteX523" fmla="*/ 902145 w 958293"/>
                  <a:gd name="connsiteY523" fmla="*/ 8447 h 50275"/>
                  <a:gd name="connsiteX524" fmla="*/ 899836 w 958293"/>
                  <a:gd name="connsiteY524" fmla="*/ 7247 h 50275"/>
                  <a:gd name="connsiteX525" fmla="*/ 896918 w 958293"/>
                  <a:gd name="connsiteY525" fmla="*/ 7104 h 50275"/>
                  <a:gd name="connsiteX526" fmla="*/ 893463 w 958293"/>
                  <a:gd name="connsiteY526" fmla="*/ 7104 h 50275"/>
                  <a:gd name="connsiteX527" fmla="*/ 893463 w 958293"/>
                  <a:gd name="connsiteY527" fmla="*/ 13458 h 50275"/>
                  <a:gd name="connsiteX528" fmla="*/ 952889 w 958293"/>
                  <a:gd name="connsiteY528" fmla="*/ 11203 h 50275"/>
                  <a:gd name="connsiteX529" fmla="*/ 944852 w 958293"/>
                  <a:gd name="connsiteY529" fmla="*/ 6585 h 50275"/>
                  <a:gd name="connsiteX530" fmla="*/ 939626 w 958293"/>
                  <a:gd name="connsiteY530" fmla="*/ 7838 h 50275"/>
                  <a:gd name="connsiteX531" fmla="*/ 937836 w 958293"/>
                  <a:gd name="connsiteY531" fmla="*/ 11776 h 50275"/>
                  <a:gd name="connsiteX532" fmla="*/ 939626 w 958293"/>
                  <a:gd name="connsiteY532" fmla="*/ 15141 h 50275"/>
                  <a:gd name="connsiteX533" fmla="*/ 946016 w 958293"/>
                  <a:gd name="connsiteY533" fmla="*/ 18166 h 50275"/>
                  <a:gd name="connsiteX534" fmla="*/ 953444 w 958293"/>
                  <a:gd name="connsiteY534" fmla="*/ 21620 h 50275"/>
                  <a:gd name="connsiteX535" fmla="*/ 957024 w 958293"/>
                  <a:gd name="connsiteY535" fmla="*/ 25093 h 50275"/>
                  <a:gd name="connsiteX536" fmla="*/ 958169 w 958293"/>
                  <a:gd name="connsiteY536" fmla="*/ 30158 h 50275"/>
                  <a:gd name="connsiteX537" fmla="*/ 956380 w 958293"/>
                  <a:gd name="connsiteY537" fmla="*/ 35009 h 50275"/>
                  <a:gd name="connsiteX538" fmla="*/ 949417 w 958293"/>
                  <a:gd name="connsiteY538" fmla="*/ 40558 h 50275"/>
                  <a:gd name="connsiteX539" fmla="*/ 940181 w 958293"/>
                  <a:gd name="connsiteY539" fmla="*/ 41847 h 50275"/>
                  <a:gd name="connsiteX540" fmla="*/ 929226 w 958293"/>
                  <a:gd name="connsiteY540" fmla="*/ 39538 h 50275"/>
                  <a:gd name="connsiteX541" fmla="*/ 931482 w 958293"/>
                  <a:gd name="connsiteY541" fmla="*/ 32611 h 50275"/>
                  <a:gd name="connsiteX542" fmla="*/ 932645 w 958293"/>
                  <a:gd name="connsiteY542" fmla="*/ 32611 h 50275"/>
                  <a:gd name="connsiteX543" fmla="*/ 936082 w 958293"/>
                  <a:gd name="connsiteY543" fmla="*/ 37103 h 50275"/>
                  <a:gd name="connsiteX544" fmla="*/ 941899 w 958293"/>
                  <a:gd name="connsiteY544" fmla="*/ 38392 h 50275"/>
                  <a:gd name="connsiteX545" fmla="*/ 947662 w 958293"/>
                  <a:gd name="connsiteY545" fmla="*/ 37175 h 50275"/>
                  <a:gd name="connsiteX546" fmla="*/ 949971 w 958293"/>
                  <a:gd name="connsiteY546" fmla="*/ 33148 h 50275"/>
                  <a:gd name="connsiteX547" fmla="*/ 947143 w 958293"/>
                  <a:gd name="connsiteY547" fmla="*/ 28995 h 50275"/>
                  <a:gd name="connsiteX548" fmla="*/ 939626 w 958293"/>
                  <a:gd name="connsiteY548" fmla="*/ 25540 h 50275"/>
                  <a:gd name="connsiteX549" fmla="*/ 936708 w 958293"/>
                  <a:gd name="connsiteY549" fmla="*/ 23929 h 50275"/>
                  <a:gd name="connsiteX550" fmla="*/ 934381 w 958293"/>
                  <a:gd name="connsiteY550" fmla="*/ 22766 h 50275"/>
                  <a:gd name="connsiteX551" fmla="*/ 930927 w 958293"/>
                  <a:gd name="connsiteY551" fmla="*/ 19294 h 50275"/>
                  <a:gd name="connsiteX552" fmla="*/ 929781 w 958293"/>
                  <a:gd name="connsiteY552" fmla="*/ 14568 h 50275"/>
                  <a:gd name="connsiteX553" fmla="*/ 934954 w 958293"/>
                  <a:gd name="connsiteY553" fmla="*/ 5994 h 50275"/>
                  <a:gd name="connsiteX554" fmla="*/ 939590 w 958293"/>
                  <a:gd name="connsiteY554" fmla="*/ 3721 h 50275"/>
                  <a:gd name="connsiteX555" fmla="*/ 945371 w 958293"/>
                  <a:gd name="connsiteY555" fmla="*/ 3148 h 50275"/>
                  <a:gd name="connsiteX556" fmla="*/ 955234 w 958293"/>
                  <a:gd name="connsiteY556" fmla="*/ 5422 h 50275"/>
                  <a:gd name="connsiteX557" fmla="*/ 955807 w 958293"/>
                  <a:gd name="connsiteY557" fmla="*/ 5887 h 50275"/>
                  <a:gd name="connsiteX558" fmla="*/ 954017 w 958293"/>
                  <a:gd name="connsiteY558" fmla="*/ 11257 h 5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</a:cxnLst>
                <a:rect l="l" t="t" r="r" b="b"/>
                <a:pathLst>
                  <a:path w="958293" h="50275">
                    <a:moveTo>
                      <a:pt x="413" y="3703"/>
                    </a:moveTo>
                    <a:cubicBezTo>
                      <a:pt x="3170" y="3829"/>
                      <a:pt x="5085" y="4151"/>
                      <a:pt x="6248" y="4151"/>
                    </a:cubicBezTo>
                    <a:cubicBezTo>
                      <a:pt x="7412" y="4151"/>
                      <a:pt x="9452" y="3829"/>
                      <a:pt x="12209" y="3703"/>
                    </a:cubicBezTo>
                    <a:cubicBezTo>
                      <a:pt x="13352" y="5740"/>
                      <a:pt x="14626" y="7701"/>
                      <a:pt x="16021" y="9574"/>
                    </a:cubicBezTo>
                    <a:cubicBezTo>
                      <a:pt x="17203" y="11776"/>
                      <a:pt x="18903" y="14103"/>
                      <a:pt x="20675" y="16985"/>
                    </a:cubicBezTo>
                    <a:cubicBezTo>
                      <a:pt x="21857" y="15195"/>
                      <a:pt x="23557" y="13065"/>
                      <a:pt x="25311" y="10648"/>
                    </a:cubicBezTo>
                    <a:cubicBezTo>
                      <a:pt x="27065" y="8232"/>
                      <a:pt x="28891" y="5994"/>
                      <a:pt x="30520" y="3703"/>
                    </a:cubicBezTo>
                    <a:cubicBezTo>
                      <a:pt x="32220" y="3829"/>
                      <a:pt x="33366" y="4151"/>
                      <a:pt x="33957" y="4151"/>
                    </a:cubicBezTo>
                    <a:cubicBezTo>
                      <a:pt x="35069" y="4076"/>
                      <a:pt x="36175" y="3927"/>
                      <a:pt x="37268" y="3703"/>
                    </a:cubicBezTo>
                    <a:lnTo>
                      <a:pt x="37268" y="4222"/>
                    </a:lnTo>
                    <a:lnTo>
                      <a:pt x="31039" y="11293"/>
                    </a:lnTo>
                    <a:cubicBezTo>
                      <a:pt x="29947" y="12402"/>
                      <a:pt x="29249" y="13083"/>
                      <a:pt x="28229" y="14192"/>
                    </a:cubicBezTo>
                    <a:cubicBezTo>
                      <a:pt x="27508" y="15244"/>
                      <a:pt x="26706" y="16237"/>
                      <a:pt x="25830" y="17163"/>
                    </a:cubicBezTo>
                    <a:cubicBezTo>
                      <a:pt x="24985" y="18220"/>
                      <a:pt x="24045" y="19197"/>
                      <a:pt x="23020" y="20081"/>
                    </a:cubicBezTo>
                    <a:lnTo>
                      <a:pt x="24130" y="21638"/>
                    </a:lnTo>
                    <a:cubicBezTo>
                      <a:pt x="25257" y="23303"/>
                      <a:pt x="26403" y="24681"/>
                      <a:pt x="27566" y="26346"/>
                    </a:cubicBezTo>
                    <a:cubicBezTo>
                      <a:pt x="28730" y="28010"/>
                      <a:pt x="29768" y="29783"/>
                      <a:pt x="30717" y="31411"/>
                    </a:cubicBezTo>
                    <a:cubicBezTo>
                      <a:pt x="31719" y="32700"/>
                      <a:pt x="32829" y="34401"/>
                      <a:pt x="33974" y="36137"/>
                    </a:cubicBezTo>
                    <a:cubicBezTo>
                      <a:pt x="35120" y="37873"/>
                      <a:pt x="36248" y="39591"/>
                      <a:pt x="37125" y="41256"/>
                    </a:cubicBezTo>
                    <a:cubicBezTo>
                      <a:pt x="36409" y="41256"/>
                      <a:pt x="35585" y="40898"/>
                      <a:pt x="34189" y="40880"/>
                    </a:cubicBezTo>
                    <a:cubicBezTo>
                      <a:pt x="32793" y="40862"/>
                      <a:pt x="32041" y="40791"/>
                      <a:pt x="31343" y="40791"/>
                    </a:cubicBezTo>
                    <a:cubicBezTo>
                      <a:pt x="30645" y="40791"/>
                      <a:pt x="29732" y="40791"/>
                      <a:pt x="28372" y="40880"/>
                    </a:cubicBezTo>
                    <a:cubicBezTo>
                      <a:pt x="27012" y="40970"/>
                      <a:pt x="26099" y="41238"/>
                      <a:pt x="25490" y="41256"/>
                    </a:cubicBezTo>
                    <a:cubicBezTo>
                      <a:pt x="24685" y="39609"/>
                      <a:pt x="23396" y="37766"/>
                      <a:pt x="21821" y="35099"/>
                    </a:cubicBezTo>
                    <a:cubicBezTo>
                      <a:pt x="20228" y="32772"/>
                      <a:pt x="18474" y="30337"/>
                      <a:pt x="16648" y="27456"/>
                    </a:cubicBezTo>
                    <a:lnTo>
                      <a:pt x="10419" y="35081"/>
                    </a:lnTo>
                    <a:lnTo>
                      <a:pt x="7734" y="39484"/>
                    </a:lnTo>
                    <a:cubicBezTo>
                      <a:pt x="7412" y="39609"/>
                      <a:pt x="7340" y="40075"/>
                      <a:pt x="6839" y="40200"/>
                    </a:cubicBezTo>
                    <a:cubicBezTo>
                      <a:pt x="6839" y="40737"/>
                      <a:pt x="6427" y="40791"/>
                      <a:pt x="6248" y="41256"/>
                    </a:cubicBezTo>
                    <a:cubicBezTo>
                      <a:pt x="5289" y="41028"/>
                      <a:pt x="4314" y="40872"/>
                      <a:pt x="3331" y="40791"/>
                    </a:cubicBezTo>
                    <a:cubicBezTo>
                      <a:pt x="2161" y="40749"/>
                      <a:pt x="993" y="40906"/>
                      <a:pt x="-124" y="41256"/>
                    </a:cubicBezTo>
                    <a:cubicBezTo>
                      <a:pt x="1040" y="39609"/>
                      <a:pt x="3313" y="37247"/>
                      <a:pt x="6230" y="33702"/>
                    </a:cubicBezTo>
                    <a:cubicBezTo>
                      <a:pt x="9148" y="30158"/>
                      <a:pt x="11851" y="26883"/>
                      <a:pt x="14160" y="23983"/>
                    </a:cubicBezTo>
                    <a:lnTo>
                      <a:pt x="413" y="3775"/>
                    </a:lnTo>
                    <a:close/>
                    <a:moveTo>
                      <a:pt x="62273" y="11167"/>
                    </a:moveTo>
                    <a:cubicBezTo>
                      <a:pt x="62273" y="12331"/>
                      <a:pt x="62273" y="14013"/>
                      <a:pt x="62094" y="16286"/>
                    </a:cubicBezTo>
                    <a:cubicBezTo>
                      <a:pt x="61880" y="18069"/>
                      <a:pt x="61761" y="19861"/>
                      <a:pt x="61736" y="21656"/>
                    </a:cubicBezTo>
                    <a:cubicBezTo>
                      <a:pt x="61736" y="23357"/>
                      <a:pt x="61879" y="25129"/>
                      <a:pt x="62094" y="27509"/>
                    </a:cubicBezTo>
                    <a:cubicBezTo>
                      <a:pt x="62309" y="29890"/>
                      <a:pt x="62273" y="31590"/>
                      <a:pt x="62273" y="33165"/>
                    </a:cubicBezTo>
                    <a:cubicBezTo>
                      <a:pt x="62273" y="33864"/>
                      <a:pt x="62273" y="35403"/>
                      <a:pt x="62470" y="37211"/>
                    </a:cubicBezTo>
                    <a:cubicBezTo>
                      <a:pt x="62667" y="39019"/>
                      <a:pt x="62828" y="40146"/>
                      <a:pt x="62846" y="41202"/>
                    </a:cubicBezTo>
                    <a:cubicBezTo>
                      <a:pt x="62273" y="41202"/>
                      <a:pt x="61199" y="40844"/>
                      <a:pt x="60000" y="40826"/>
                    </a:cubicBezTo>
                    <a:lnTo>
                      <a:pt x="57619" y="40737"/>
                    </a:lnTo>
                    <a:cubicBezTo>
                      <a:pt x="55563" y="40690"/>
                      <a:pt x="53506" y="40846"/>
                      <a:pt x="51480" y="41202"/>
                    </a:cubicBezTo>
                    <a:cubicBezTo>
                      <a:pt x="52053" y="35063"/>
                      <a:pt x="52446" y="28565"/>
                      <a:pt x="52446" y="21048"/>
                    </a:cubicBezTo>
                    <a:lnTo>
                      <a:pt x="52446" y="14210"/>
                    </a:lnTo>
                    <a:cubicBezTo>
                      <a:pt x="52446" y="12957"/>
                      <a:pt x="52446" y="11830"/>
                      <a:pt x="52446" y="11221"/>
                    </a:cubicBezTo>
                    <a:cubicBezTo>
                      <a:pt x="52196" y="7856"/>
                      <a:pt x="51910" y="5457"/>
                      <a:pt x="51874" y="3721"/>
                    </a:cubicBezTo>
                    <a:cubicBezTo>
                      <a:pt x="54469" y="3846"/>
                      <a:pt x="56331" y="4169"/>
                      <a:pt x="57243" y="4169"/>
                    </a:cubicBezTo>
                    <a:cubicBezTo>
                      <a:pt x="58156" y="4169"/>
                      <a:pt x="59982" y="3846"/>
                      <a:pt x="62828" y="3721"/>
                    </a:cubicBezTo>
                    <a:cubicBezTo>
                      <a:pt x="62483" y="6195"/>
                      <a:pt x="62292" y="8688"/>
                      <a:pt x="62255" y="11185"/>
                    </a:cubicBezTo>
                    <a:close/>
                    <a:moveTo>
                      <a:pt x="87117" y="7802"/>
                    </a:moveTo>
                    <a:cubicBezTo>
                      <a:pt x="86545" y="7802"/>
                      <a:pt x="85990" y="7802"/>
                      <a:pt x="85739" y="7802"/>
                    </a:cubicBezTo>
                    <a:cubicBezTo>
                      <a:pt x="84546" y="7845"/>
                      <a:pt x="83363" y="7561"/>
                      <a:pt x="82320" y="6979"/>
                    </a:cubicBezTo>
                    <a:cubicBezTo>
                      <a:pt x="81386" y="6162"/>
                      <a:pt x="80829" y="4997"/>
                      <a:pt x="80781" y="3757"/>
                    </a:cubicBezTo>
                    <a:cubicBezTo>
                      <a:pt x="80745" y="2034"/>
                      <a:pt x="81941" y="530"/>
                      <a:pt x="83627" y="177"/>
                    </a:cubicBezTo>
                    <a:cubicBezTo>
                      <a:pt x="84491" y="-256"/>
                      <a:pt x="85456" y="-447"/>
                      <a:pt x="86419" y="-378"/>
                    </a:cubicBezTo>
                    <a:cubicBezTo>
                      <a:pt x="88201" y="-474"/>
                      <a:pt x="89933" y="228"/>
                      <a:pt x="91145" y="1537"/>
                    </a:cubicBezTo>
                    <a:cubicBezTo>
                      <a:pt x="91582" y="2567"/>
                      <a:pt x="91796" y="3677"/>
                      <a:pt x="91771" y="4795"/>
                    </a:cubicBezTo>
                    <a:cubicBezTo>
                      <a:pt x="91793" y="7553"/>
                      <a:pt x="90586" y="10177"/>
                      <a:pt x="88478" y="11955"/>
                    </a:cubicBezTo>
                    <a:cubicBezTo>
                      <a:pt x="86637" y="13626"/>
                      <a:pt x="84370" y="14753"/>
                      <a:pt x="81927" y="15213"/>
                    </a:cubicBezTo>
                    <a:lnTo>
                      <a:pt x="81927" y="12921"/>
                    </a:lnTo>
                    <a:cubicBezTo>
                      <a:pt x="83385" y="12526"/>
                      <a:pt x="84706" y="11733"/>
                      <a:pt x="85739" y="10630"/>
                    </a:cubicBezTo>
                    <a:cubicBezTo>
                      <a:pt x="86595" y="9908"/>
                      <a:pt x="87098" y="8851"/>
                      <a:pt x="87117" y="7731"/>
                    </a:cubicBezTo>
                    <a:close/>
                    <a:moveTo>
                      <a:pt x="85184" y="40737"/>
                    </a:moveTo>
                    <a:lnTo>
                      <a:pt x="90035" y="31483"/>
                    </a:lnTo>
                    <a:cubicBezTo>
                      <a:pt x="95817" y="20654"/>
                      <a:pt x="100435" y="11364"/>
                      <a:pt x="103961" y="3632"/>
                    </a:cubicBezTo>
                    <a:cubicBezTo>
                      <a:pt x="104315" y="3643"/>
                      <a:pt x="104668" y="3678"/>
                      <a:pt x="105017" y="3739"/>
                    </a:cubicBezTo>
                    <a:lnTo>
                      <a:pt x="107934" y="3739"/>
                    </a:lnTo>
                    <a:cubicBezTo>
                      <a:pt x="108324" y="3732"/>
                      <a:pt x="108713" y="3696"/>
                      <a:pt x="109098" y="3632"/>
                    </a:cubicBezTo>
                    <a:lnTo>
                      <a:pt x="109671" y="4348"/>
                    </a:lnTo>
                    <a:cubicBezTo>
                      <a:pt x="115398" y="16412"/>
                      <a:pt x="121216" y="28046"/>
                      <a:pt x="127373" y="40146"/>
                    </a:cubicBezTo>
                    <a:lnTo>
                      <a:pt x="127624" y="40719"/>
                    </a:lnTo>
                    <a:lnTo>
                      <a:pt x="127624" y="41238"/>
                    </a:lnTo>
                    <a:cubicBezTo>
                      <a:pt x="126664" y="41062"/>
                      <a:pt x="125696" y="40936"/>
                      <a:pt x="124724" y="40862"/>
                    </a:cubicBezTo>
                    <a:cubicBezTo>
                      <a:pt x="123543" y="40862"/>
                      <a:pt x="122594" y="40773"/>
                      <a:pt x="121842" y="40773"/>
                    </a:cubicBezTo>
                    <a:cubicBezTo>
                      <a:pt x="120041" y="40742"/>
                      <a:pt x="118241" y="40898"/>
                      <a:pt x="116472" y="41238"/>
                    </a:cubicBezTo>
                    <a:cubicBezTo>
                      <a:pt x="114378" y="36119"/>
                      <a:pt x="112892" y="32539"/>
                      <a:pt x="111693" y="29854"/>
                    </a:cubicBezTo>
                    <a:cubicBezTo>
                      <a:pt x="110906" y="29854"/>
                      <a:pt x="109724" y="29854"/>
                      <a:pt x="108006" y="29854"/>
                    </a:cubicBezTo>
                    <a:lnTo>
                      <a:pt x="104301" y="29854"/>
                    </a:lnTo>
                    <a:cubicBezTo>
                      <a:pt x="102511" y="29854"/>
                      <a:pt x="99898" y="29854"/>
                      <a:pt x="96031" y="29854"/>
                    </a:cubicBezTo>
                    <a:lnTo>
                      <a:pt x="95852" y="30821"/>
                    </a:lnTo>
                    <a:cubicBezTo>
                      <a:pt x="94995" y="32541"/>
                      <a:pt x="94224" y="34303"/>
                      <a:pt x="93543" y="36101"/>
                    </a:cubicBezTo>
                    <a:cubicBezTo>
                      <a:pt x="92650" y="37715"/>
                      <a:pt x="91981" y="39443"/>
                      <a:pt x="91556" y="41238"/>
                    </a:cubicBezTo>
                    <a:cubicBezTo>
                      <a:pt x="90529" y="40875"/>
                      <a:pt x="89441" y="40717"/>
                      <a:pt x="88353" y="40773"/>
                    </a:cubicBezTo>
                    <a:cubicBezTo>
                      <a:pt x="87300" y="40723"/>
                      <a:pt x="86248" y="40881"/>
                      <a:pt x="85256" y="41238"/>
                    </a:cubicBezTo>
                    <a:lnTo>
                      <a:pt x="85256" y="40737"/>
                    </a:lnTo>
                    <a:close/>
                    <a:moveTo>
                      <a:pt x="97714" y="26793"/>
                    </a:moveTo>
                    <a:lnTo>
                      <a:pt x="110243" y="26793"/>
                    </a:lnTo>
                    <a:cubicBezTo>
                      <a:pt x="108561" y="23393"/>
                      <a:pt x="106771" y="18918"/>
                      <a:pt x="103979" y="14049"/>
                    </a:cubicBezTo>
                    <a:cubicBezTo>
                      <a:pt x="101788" y="18008"/>
                      <a:pt x="99827" y="22089"/>
                      <a:pt x="98108" y="26274"/>
                    </a:cubicBezTo>
                    <a:lnTo>
                      <a:pt x="97750" y="26793"/>
                    </a:lnTo>
                    <a:close/>
                    <a:moveTo>
                      <a:pt x="147832" y="40880"/>
                    </a:moveTo>
                    <a:cubicBezTo>
                      <a:pt x="146722" y="40880"/>
                      <a:pt x="145863" y="40773"/>
                      <a:pt x="144986" y="40773"/>
                    </a:cubicBezTo>
                    <a:cubicBezTo>
                      <a:pt x="143986" y="40721"/>
                      <a:pt x="142986" y="40879"/>
                      <a:pt x="142050" y="41238"/>
                    </a:cubicBezTo>
                    <a:cubicBezTo>
                      <a:pt x="142408" y="37264"/>
                      <a:pt x="142677" y="33219"/>
                      <a:pt x="142856" y="29067"/>
                    </a:cubicBezTo>
                    <a:cubicBezTo>
                      <a:pt x="143214" y="24628"/>
                      <a:pt x="143232" y="20117"/>
                      <a:pt x="143232" y="15302"/>
                    </a:cubicBezTo>
                    <a:cubicBezTo>
                      <a:pt x="143232" y="14174"/>
                      <a:pt x="143232" y="12886"/>
                      <a:pt x="143232" y="10702"/>
                    </a:cubicBezTo>
                    <a:cubicBezTo>
                      <a:pt x="143232" y="8912"/>
                      <a:pt x="143232" y="7265"/>
                      <a:pt x="143232" y="6245"/>
                    </a:cubicBezTo>
                    <a:cubicBezTo>
                      <a:pt x="143262" y="5410"/>
                      <a:pt x="143190" y="4574"/>
                      <a:pt x="143017" y="3757"/>
                    </a:cubicBezTo>
                    <a:cubicBezTo>
                      <a:pt x="144431" y="3882"/>
                      <a:pt x="145559" y="4204"/>
                      <a:pt x="146131" y="4204"/>
                    </a:cubicBezTo>
                    <a:cubicBezTo>
                      <a:pt x="146704" y="4204"/>
                      <a:pt x="147707" y="3882"/>
                      <a:pt x="149067" y="3757"/>
                    </a:cubicBezTo>
                    <a:cubicBezTo>
                      <a:pt x="151877" y="6084"/>
                      <a:pt x="154258" y="8375"/>
                      <a:pt x="156567" y="10559"/>
                    </a:cubicBezTo>
                    <a:cubicBezTo>
                      <a:pt x="158894" y="12349"/>
                      <a:pt x="161686" y="14729"/>
                      <a:pt x="164407" y="17074"/>
                    </a:cubicBezTo>
                    <a:cubicBezTo>
                      <a:pt x="167271" y="19813"/>
                      <a:pt x="169776" y="21692"/>
                      <a:pt x="171566" y="23428"/>
                    </a:cubicBezTo>
                    <a:cubicBezTo>
                      <a:pt x="173822" y="25218"/>
                      <a:pt x="175952" y="27420"/>
                      <a:pt x="178440" y="29639"/>
                    </a:cubicBezTo>
                    <a:lnTo>
                      <a:pt x="178440" y="11257"/>
                    </a:lnTo>
                    <a:cubicBezTo>
                      <a:pt x="178385" y="10121"/>
                      <a:pt x="178247" y="8990"/>
                      <a:pt x="178028" y="7874"/>
                    </a:cubicBezTo>
                    <a:cubicBezTo>
                      <a:pt x="177921" y="6585"/>
                      <a:pt x="177903" y="5457"/>
                      <a:pt x="177885" y="4849"/>
                    </a:cubicBezTo>
                    <a:lnTo>
                      <a:pt x="177885" y="3703"/>
                    </a:lnTo>
                    <a:cubicBezTo>
                      <a:pt x="179120" y="3829"/>
                      <a:pt x="180230" y="4151"/>
                      <a:pt x="180802" y="4151"/>
                    </a:cubicBezTo>
                    <a:cubicBezTo>
                      <a:pt x="181375" y="4151"/>
                      <a:pt x="181930" y="3882"/>
                      <a:pt x="182592" y="3829"/>
                    </a:cubicBezTo>
                    <a:lnTo>
                      <a:pt x="183881" y="3721"/>
                    </a:lnTo>
                    <a:cubicBezTo>
                      <a:pt x="183774" y="5028"/>
                      <a:pt x="183774" y="6084"/>
                      <a:pt x="183774" y="7015"/>
                    </a:cubicBezTo>
                    <a:cubicBezTo>
                      <a:pt x="183577" y="9485"/>
                      <a:pt x="183219" y="11794"/>
                      <a:pt x="183201" y="13619"/>
                    </a:cubicBezTo>
                    <a:cubicBezTo>
                      <a:pt x="183201" y="14783"/>
                      <a:pt x="183201" y="15839"/>
                      <a:pt x="183201" y="16430"/>
                    </a:cubicBezTo>
                    <a:cubicBezTo>
                      <a:pt x="183201" y="17020"/>
                      <a:pt x="183201" y="18220"/>
                      <a:pt x="183201" y="19186"/>
                    </a:cubicBezTo>
                    <a:cubicBezTo>
                      <a:pt x="183010" y="20156"/>
                      <a:pt x="182872" y="21136"/>
                      <a:pt x="182789" y="22122"/>
                    </a:cubicBezTo>
                    <a:cubicBezTo>
                      <a:pt x="182679" y="22712"/>
                      <a:pt x="182619" y="23311"/>
                      <a:pt x="182610" y="23912"/>
                    </a:cubicBezTo>
                    <a:lnTo>
                      <a:pt x="182610" y="41149"/>
                    </a:lnTo>
                    <a:cubicBezTo>
                      <a:pt x="182503" y="41149"/>
                      <a:pt x="182449" y="40791"/>
                      <a:pt x="181912" y="40791"/>
                    </a:cubicBezTo>
                    <a:lnTo>
                      <a:pt x="180122" y="40791"/>
                    </a:lnTo>
                    <a:cubicBezTo>
                      <a:pt x="179144" y="40693"/>
                      <a:pt x="178157" y="40828"/>
                      <a:pt x="177241" y="41184"/>
                    </a:cubicBezTo>
                    <a:cubicBezTo>
                      <a:pt x="169096" y="33183"/>
                      <a:pt x="161632" y="26704"/>
                      <a:pt x="155135" y="21030"/>
                    </a:cubicBezTo>
                    <a:lnTo>
                      <a:pt x="147778" y="14711"/>
                    </a:lnTo>
                    <a:cubicBezTo>
                      <a:pt x="147778" y="18148"/>
                      <a:pt x="147778" y="20493"/>
                      <a:pt x="147778" y="22175"/>
                    </a:cubicBezTo>
                    <a:lnTo>
                      <a:pt x="147778" y="26954"/>
                    </a:lnTo>
                    <a:cubicBezTo>
                      <a:pt x="147778" y="33255"/>
                      <a:pt x="147778" y="37891"/>
                      <a:pt x="148011" y="41184"/>
                    </a:cubicBezTo>
                    <a:lnTo>
                      <a:pt x="147778" y="40826"/>
                    </a:lnTo>
                    <a:close/>
                    <a:moveTo>
                      <a:pt x="215491" y="47163"/>
                    </a:moveTo>
                    <a:cubicBezTo>
                      <a:pt x="218928" y="46626"/>
                      <a:pt x="220646" y="45247"/>
                      <a:pt x="220700" y="42026"/>
                    </a:cubicBezTo>
                    <a:cubicBezTo>
                      <a:pt x="221150" y="39107"/>
                      <a:pt x="221329" y="36153"/>
                      <a:pt x="221237" y="33201"/>
                    </a:cubicBezTo>
                    <a:cubicBezTo>
                      <a:pt x="221237" y="32056"/>
                      <a:pt x="221237" y="30337"/>
                      <a:pt x="221237" y="28046"/>
                    </a:cubicBezTo>
                    <a:lnTo>
                      <a:pt x="221237" y="23393"/>
                    </a:lnTo>
                    <a:cubicBezTo>
                      <a:pt x="221237" y="22372"/>
                      <a:pt x="221237" y="21209"/>
                      <a:pt x="221237" y="19813"/>
                    </a:cubicBezTo>
                    <a:lnTo>
                      <a:pt x="221237" y="13118"/>
                    </a:lnTo>
                    <a:cubicBezTo>
                      <a:pt x="221237" y="11955"/>
                      <a:pt x="221237" y="11328"/>
                      <a:pt x="221237" y="10666"/>
                    </a:cubicBezTo>
                    <a:cubicBezTo>
                      <a:pt x="221237" y="9664"/>
                      <a:pt x="221237" y="8518"/>
                      <a:pt x="221237" y="7211"/>
                    </a:cubicBezTo>
                    <a:cubicBezTo>
                      <a:pt x="221162" y="6049"/>
                      <a:pt x="220994" y="4893"/>
                      <a:pt x="220736" y="3757"/>
                    </a:cubicBezTo>
                    <a:cubicBezTo>
                      <a:pt x="223600" y="3882"/>
                      <a:pt x="225390" y="4204"/>
                      <a:pt x="226481" y="4204"/>
                    </a:cubicBezTo>
                    <a:cubicBezTo>
                      <a:pt x="227573" y="4204"/>
                      <a:pt x="229417" y="3882"/>
                      <a:pt x="232209" y="3757"/>
                    </a:cubicBezTo>
                    <a:cubicBezTo>
                      <a:pt x="231857" y="6062"/>
                      <a:pt x="231671" y="8389"/>
                      <a:pt x="231654" y="10720"/>
                    </a:cubicBezTo>
                    <a:cubicBezTo>
                      <a:pt x="231654" y="12402"/>
                      <a:pt x="231654" y="14568"/>
                      <a:pt x="231654" y="17593"/>
                    </a:cubicBezTo>
                    <a:cubicBezTo>
                      <a:pt x="231358" y="18141"/>
                      <a:pt x="231222" y="18761"/>
                      <a:pt x="231261" y="19383"/>
                    </a:cubicBezTo>
                    <a:cubicBezTo>
                      <a:pt x="231261" y="20994"/>
                      <a:pt x="231440" y="22838"/>
                      <a:pt x="231654" y="25594"/>
                    </a:cubicBezTo>
                    <a:cubicBezTo>
                      <a:pt x="231654" y="28028"/>
                      <a:pt x="231654" y="30320"/>
                      <a:pt x="231654" y="32074"/>
                    </a:cubicBezTo>
                    <a:lnTo>
                      <a:pt x="231654" y="35510"/>
                    </a:lnTo>
                    <a:cubicBezTo>
                      <a:pt x="231654" y="39090"/>
                      <a:pt x="231046" y="41865"/>
                      <a:pt x="229381" y="43619"/>
                    </a:cubicBezTo>
                    <a:cubicBezTo>
                      <a:pt x="226983" y="47109"/>
                      <a:pt x="222454" y="49347"/>
                      <a:pt x="216655" y="49883"/>
                    </a:cubicBezTo>
                    <a:lnTo>
                      <a:pt x="215509" y="47163"/>
                    </a:lnTo>
                    <a:close/>
                    <a:moveTo>
                      <a:pt x="260043" y="11221"/>
                    </a:moveTo>
                    <a:cubicBezTo>
                      <a:pt x="260043" y="12384"/>
                      <a:pt x="260043" y="14067"/>
                      <a:pt x="260043" y="16340"/>
                    </a:cubicBezTo>
                    <a:cubicBezTo>
                      <a:pt x="260043" y="18613"/>
                      <a:pt x="260043" y="20081"/>
                      <a:pt x="260043" y="21710"/>
                    </a:cubicBezTo>
                    <a:cubicBezTo>
                      <a:pt x="260043" y="23339"/>
                      <a:pt x="260043" y="25182"/>
                      <a:pt x="260043" y="27563"/>
                    </a:cubicBezTo>
                    <a:cubicBezTo>
                      <a:pt x="260043" y="29944"/>
                      <a:pt x="260043" y="31644"/>
                      <a:pt x="260043" y="33219"/>
                    </a:cubicBezTo>
                    <a:cubicBezTo>
                      <a:pt x="260298" y="34555"/>
                      <a:pt x="260466" y="35907"/>
                      <a:pt x="260544" y="37264"/>
                    </a:cubicBezTo>
                    <a:cubicBezTo>
                      <a:pt x="260544" y="39054"/>
                      <a:pt x="260544" y="40200"/>
                      <a:pt x="260544" y="41256"/>
                    </a:cubicBezTo>
                    <a:cubicBezTo>
                      <a:pt x="259759" y="41082"/>
                      <a:pt x="258964" y="40957"/>
                      <a:pt x="258163" y="40880"/>
                    </a:cubicBezTo>
                    <a:cubicBezTo>
                      <a:pt x="256928" y="40880"/>
                      <a:pt x="255908" y="40791"/>
                      <a:pt x="255335" y="40791"/>
                    </a:cubicBezTo>
                    <a:cubicBezTo>
                      <a:pt x="253385" y="40748"/>
                      <a:pt x="251436" y="40904"/>
                      <a:pt x="249518" y="41256"/>
                    </a:cubicBezTo>
                    <a:cubicBezTo>
                      <a:pt x="250091" y="35117"/>
                      <a:pt x="250162" y="28619"/>
                      <a:pt x="250162" y="21101"/>
                    </a:cubicBezTo>
                    <a:lnTo>
                      <a:pt x="250162" y="18220"/>
                    </a:lnTo>
                    <a:cubicBezTo>
                      <a:pt x="250162" y="17056"/>
                      <a:pt x="250162" y="15821"/>
                      <a:pt x="250162" y="14264"/>
                    </a:cubicBezTo>
                    <a:cubicBezTo>
                      <a:pt x="250162" y="13011"/>
                      <a:pt x="250162" y="11883"/>
                      <a:pt x="250162" y="11275"/>
                    </a:cubicBezTo>
                    <a:cubicBezTo>
                      <a:pt x="250277" y="8761"/>
                      <a:pt x="250091" y="6244"/>
                      <a:pt x="249607" y="3775"/>
                    </a:cubicBezTo>
                    <a:cubicBezTo>
                      <a:pt x="252453" y="3900"/>
                      <a:pt x="254208" y="4222"/>
                      <a:pt x="255335" y="4222"/>
                    </a:cubicBezTo>
                    <a:cubicBezTo>
                      <a:pt x="256463" y="4222"/>
                      <a:pt x="258217" y="3900"/>
                      <a:pt x="260580" y="3775"/>
                    </a:cubicBezTo>
                    <a:cubicBezTo>
                      <a:pt x="260563" y="6272"/>
                      <a:pt x="260383" y="8765"/>
                      <a:pt x="260043" y="11239"/>
                    </a:cubicBezTo>
                    <a:close/>
                    <a:moveTo>
                      <a:pt x="274971" y="40737"/>
                    </a:moveTo>
                    <a:lnTo>
                      <a:pt x="279660" y="31483"/>
                    </a:lnTo>
                    <a:cubicBezTo>
                      <a:pt x="285424" y="20654"/>
                      <a:pt x="290060" y="11364"/>
                      <a:pt x="293890" y="3632"/>
                    </a:cubicBezTo>
                    <a:lnTo>
                      <a:pt x="294642" y="3739"/>
                    </a:lnTo>
                    <a:lnTo>
                      <a:pt x="297560" y="3739"/>
                    </a:lnTo>
                    <a:cubicBezTo>
                      <a:pt x="297956" y="3746"/>
                      <a:pt x="298352" y="3710"/>
                      <a:pt x="298741" y="3632"/>
                    </a:cubicBezTo>
                    <a:lnTo>
                      <a:pt x="299296" y="4348"/>
                    </a:lnTo>
                    <a:cubicBezTo>
                      <a:pt x="305042" y="16412"/>
                      <a:pt x="310841" y="28046"/>
                      <a:pt x="317195" y="40146"/>
                    </a:cubicBezTo>
                    <a:lnTo>
                      <a:pt x="317392" y="40719"/>
                    </a:lnTo>
                    <a:lnTo>
                      <a:pt x="317392" y="41238"/>
                    </a:lnTo>
                    <a:cubicBezTo>
                      <a:pt x="316474" y="41066"/>
                      <a:pt x="315548" y="40941"/>
                      <a:pt x="314618" y="40862"/>
                    </a:cubicBezTo>
                    <a:cubicBezTo>
                      <a:pt x="313204" y="40862"/>
                      <a:pt x="312541" y="40773"/>
                      <a:pt x="311593" y="40773"/>
                    </a:cubicBezTo>
                    <a:cubicBezTo>
                      <a:pt x="309791" y="40727"/>
                      <a:pt x="307990" y="40883"/>
                      <a:pt x="306223" y="41238"/>
                    </a:cubicBezTo>
                    <a:cubicBezTo>
                      <a:pt x="304021" y="36119"/>
                      <a:pt x="302750" y="32539"/>
                      <a:pt x="301587" y="29854"/>
                    </a:cubicBezTo>
                    <a:cubicBezTo>
                      <a:pt x="300495" y="29854"/>
                      <a:pt x="299314" y="29854"/>
                      <a:pt x="297595" y="29854"/>
                    </a:cubicBezTo>
                    <a:lnTo>
                      <a:pt x="294016" y="29854"/>
                    </a:lnTo>
                    <a:cubicBezTo>
                      <a:pt x="292226" y="29854"/>
                      <a:pt x="289415" y="29854"/>
                      <a:pt x="285764" y="29854"/>
                    </a:cubicBezTo>
                    <a:lnTo>
                      <a:pt x="285370" y="30821"/>
                    </a:lnTo>
                    <a:cubicBezTo>
                      <a:pt x="284762" y="32611"/>
                      <a:pt x="283741" y="34311"/>
                      <a:pt x="283061" y="36101"/>
                    </a:cubicBezTo>
                    <a:cubicBezTo>
                      <a:pt x="282375" y="37781"/>
                      <a:pt x="281777" y="39495"/>
                      <a:pt x="281271" y="41238"/>
                    </a:cubicBezTo>
                    <a:cubicBezTo>
                      <a:pt x="280166" y="40890"/>
                      <a:pt x="279010" y="40732"/>
                      <a:pt x="277853" y="40773"/>
                    </a:cubicBezTo>
                    <a:cubicBezTo>
                      <a:pt x="276853" y="40734"/>
                      <a:pt x="275856" y="40892"/>
                      <a:pt x="274917" y="41238"/>
                    </a:cubicBezTo>
                    <a:lnTo>
                      <a:pt x="274917" y="40737"/>
                    </a:lnTo>
                    <a:close/>
                    <a:moveTo>
                      <a:pt x="287679" y="26793"/>
                    </a:moveTo>
                    <a:lnTo>
                      <a:pt x="299851" y="26793"/>
                    </a:lnTo>
                    <a:cubicBezTo>
                      <a:pt x="298294" y="23393"/>
                      <a:pt x="296378" y="18918"/>
                      <a:pt x="293890" y="14049"/>
                    </a:cubicBezTo>
                    <a:cubicBezTo>
                      <a:pt x="291529" y="17964"/>
                      <a:pt x="289464" y="22050"/>
                      <a:pt x="287715" y="26274"/>
                    </a:cubicBezTo>
                    <a:lnTo>
                      <a:pt x="287715" y="26793"/>
                    </a:lnTo>
                    <a:close/>
                    <a:moveTo>
                      <a:pt x="372182" y="37157"/>
                    </a:moveTo>
                    <a:cubicBezTo>
                      <a:pt x="367456" y="40612"/>
                      <a:pt x="361120" y="42008"/>
                      <a:pt x="353620" y="42008"/>
                    </a:cubicBezTo>
                    <a:cubicBezTo>
                      <a:pt x="346120" y="42008"/>
                      <a:pt x="339766" y="40218"/>
                      <a:pt x="335488" y="36638"/>
                    </a:cubicBezTo>
                    <a:cubicBezTo>
                      <a:pt x="327890" y="30740"/>
                      <a:pt x="326512" y="19799"/>
                      <a:pt x="332409" y="12201"/>
                    </a:cubicBezTo>
                    <a:cubicBezTo>
                      <a:pt x="333640" y="10615"/>
                      <a:pt x="335136" y="9254"/>
                      <a:pt x="336831" y="8178"/>
                    </a:cubicBezTo>
                    <a:cubicBezTo>
                      <a:pt x="342326" y="4623"/>
                      <a:pt x="348780" y="2842"/>
                      <a:pt x="355321" y="3077"/>
                    </a:cubicBezTo>
                    <a:cubicBezTo>
                      <a:pt x="360753" y="2883"/>
                      <a:pt x="366141" y="4117"/>
                      <a:pt x="370947" y="6657"/>
                    </a:cubicBezTo>
                    <a:cubicBezTo>
                      <a:pt x="373885" y="8459"/>
                      <a:pt x="376420" y="10847"/>
                      <a:pt x="378393" y="13673"/>
                    </a:cubicBezTo>
                    <a:cubicBezTo>
                      <a:pt x="379584" y="16406"/>
                      <a:pt x="380194" y="19356"/>
                      <a:pt x="380183" y="22337"/>
                    </a:cubicBezTo>
                    <a:cubicBezTo>
                      <a:pt x="380216" y="25112"/>
                      <a:pt x="379603" y="27857"/>
                      <a:pt x="378393" y="30355"/>
                    </a:cubicBezTo>
                    <a:cubicBezTo>
                      <a:pt x="376724" y="32965"/>
                      <a:pt x="374617" y="35266"/>
                      <a:pt x="372164" y="37157"/>
                    </a:cubicBezTo>
                    <a:close/>
                    <a:moveTo>
                      <a:pt x="366293" y="32646"/>
                    </a:moveTo>
                    <a:cubicBezTo>
                      <a:pt x="368283" y="29175"/>
                      <a:pt x="369285" y="25226"/>
                      <a:pt x="369193" y="21227"/>
                    </a:cubicBezTo>
                    <a:cubicBezTo>
                      <a:pt x="369163" y="18733"/>
                      <a:pt x="368550" y="16281"/>
                      <a:pt x="367403" y="14067"/>
                    </a:cubicBezTo>
                    <a:cubicBezTo>
                      <a:pt x="366515" y="11698"/>
                      <a:pt x="364890" y="9678"/>
                      <a:pt x="362767" y="8303"/>
                    </a:cubicBezTo>
                    <a:cubicBezTo>
                      <a:pt x="360340" y="6807"/>
                      <a:pt x="357545" y="6014"/>
                      <a:pt x="354694" y="6012"/>
                    </a:cubicBezTo>
                    <a:cubicBezTo>
                      <a:pt x="352020" y="5930"/>
                      <a:pt x="349387" y="6681"/>
                      <a:pt x="347159" y="8160"/>
                    </a:cubicBezTo>
                    <a:cubicBezTo>
                      <a:pt x="345330" y="9215"/>
                      <a:pt x="343750" y="10649"/>
                      <a:pt x="342523" y="12366"/>
                    </a:cubicBezTo>
                    <a:cubicBezTo>
                      <a:pt x="340536" y="16035"/>
                      <a:pt x="339578" y="20173"/>
                      <a:pt x="339748" y="24341"/>
                    </a:cubicBezTo>
                    <a:cubicBezTo>
                      <a:pt x="339735" y="26779"/>
                      <a:pt x="340286" y="29187"/>
                      <a:pt x="341359" y="31376"/>
                    </a:cubicBezTo>
                    <a:cubicBezTo>
                      <a:pt x="342299" y="33577"/>
                      <a:pt x="343925" y="35417"/>
                      <a:pt x="345995" y="36620"/>
                    </a:cubicBezTo>
                    <a:cubicBezTo>
                      <a:pt x="348365" y="38239"/>
                      <a:pt x="351202" y="39032"/>
                      <a:pt x="354068" y="38875"/>
                    </a:cubicBezTo>
                    <a:cubicBezTo>
                      <a:pt x="358923" y="38963"/>
                      <a:pt x="363491" y="36584"/>
                      <a:pt x="366204" y="32557"/>
                    </a:cubicBezTo>
                    <a:close/>
                    <a:moveTo>
                      <a:pt x="413637" y="11847"/>
                    </a:moveTo>
                    <a:cubicBezTo>
                      <a:pt x="413637" y="13458"/>
                      <a:pt x="413225" y="15427"/>
                      <a:pt x="413153" y="18757"/>
                    </a:cubicBezTo>
                    <a:cubicBezTo>
                      <a:pt x="413153" y="21674"/>
                      <a:pt x="413153" y="23983"/>
                      <a:pt x="413153" y="25594"/>
                    </a:cubicBezTo>
                    <a:lnTo>
                      <a:pt x="413153" y="29049"/>
                    </a:lnTo>
                    <a:cubicBezTo>
                      <a:pt x="413153" y="30355"/>
                      <a:pt x="413153" y="31519"/>
                      <a:pt x="413153" y="32539"/>
                    </a:cubicBezTo>
                    <a:cubicBezTo>
                      <a:pt x="413156" y="33944"/>
                      <a:pt x="413324" y="35344"/>
                      <a:pt x="413655" y="36710"/>
                    </a:cubicBezTo>
                    <a:cubicBezTo>
                      <a:pt x="413655" y="38500"/>
                      <a:pt x="413655" y="40164"/>
                      <a:pt x="413655" y="41238"/>
                    </a:cubicBezTo>
                    <a:cubicBezTo>
                      <a:pt x="413082" y="41238"/>
                      <a:pt x="412026" y="40880"/>
                      <a:pt x="410809" y="40862"/>
                    </a:cubicBezTo>
                    <a:cubicBezTo>
                      <a:pt x="409591" y="40844"/>
                      <a:pt x="408750" y="40773"/>
                      <a:pt x="407927" y="40773"/>
                    </a:cubicBezTo>
                    <a:cubicBezTo>
                      <a:pt x="407103" y="40773"/>
                      <a:pt x="406710" y="40773"/>
                      <a:pt x="405546" y="40862"/>
                    </a:cubicBezTo>
                    <a:cubicBezTo>
                      <a:pt x="404383" y="40952"/>
                      <a:pt x="403255" y="41220"/>
                      <a:pt x="402664" y="41238"/>
                    </a:cubicBezTo>
                    <a:cubicBezTo>
                      <a:pt x="402664" y="40182"/>
                      <a:pt x="402664" y="39001"/>
                      <a:pt x="402664" y="37264"/>
                    </a:cubicBezTo>
                    <a:cubicBezTo>
                      <a:pt x="402914" y="35958"/>
                      <a:pt x="403081" y="34636"/>
                      <a:pt x="403166" y="33309"/>
                    </a:cubicBezTo>
                    <a:cubicBezTo>
                      <a:pt x="403166" y="25701"/>
                      <a:pt x="403166" y="19365"/>
                      <a:pt x="403166" y="14765"/>
                    </a:cubicBezTo>
                    <a:cubicBezTo>
                      <a:pt x="403166" y="13118"/>
                      <a:pt x="403166" y="10809"/>
                      <a:pt x="403166" y="7820"/>
                    </a:cubicBezTo>
                    <a:cubicBezTo>
                      <a:pt x="401224" y="7797"/>
                      <a:pt x="399283" y="7941"/>
                      <a:pt x="397366" y="8250"/>
                    </a:cubicBezTo>
                    <a:cubicBezTo>
                      <a:pt x="394538" y="8357"/>
                      <a:pt x="392712" y="8393"/>
                      <a:pt x="390511" y="8500"/>
                    </a:cubicBezTo>
                    <a:cubicBezTo>
                      <a:pt x="391012" y="8268"/>
                      <a:pt x="391030" y="7283"/>
                      <a:pt x="391030" y="6245"/>
                    </a:cubicBezTo>
                    <a:cubicBezTo>
                      <a:pt x="391030" y="5493"/>
                      <a:pt x="391030" y="4903"/>
                      <a:pt x="391030" y="4348"/>
                    </a:cubicBezTo>
                    <a:cubicBezTo>
                      <a:pt x="391022" y="4300"/>
                      <a:pt x="391022" y="4252"/>
                      <a:pt x="391030" y="4204"/>
                    </a:cubicBezTo>
                    <a:cubicBezTo>
                      <a:pt x="390922" y="3864"/>
                      <a:pt x="390815" y="3775"/>
                      <a:pt x="390582" y="3757"/>
                    </a:cubicBezTo>
                    <a:cubicBezTo>
                      <a:pt x="392873" y="3757"/>
                      <a:pt x="394592" y="3757"/>
                      <a:pt x="395755" y="3757"/>
                    </a:cubicBezTo>
                    <a:cubicBezTo>
                      <a:pt x="400892" y="3757"/>
                      <a:pt x="404938" y="4115"/>
                      <a:pt x="407909" y="4115"/>
                    </a:cubicBezTo>
                    <a:lnTo>
                      <a:pt x="414872" y="4115"/>
                    </a:lnTo>
                    <a:cubicBezTo>
                      <a:pt x="416017" y="4115"/>
                      <a:pt x="417736" y="3811"/>
                      <a:pt x="420009" y="3775"/>
                    </a:cubicBezTo>
                    <a:cubicBezTo>
                      <a:pt x="422282" y="3739"/>
                      <a:pt x="424054" y="3667"/>
                      <a:pt x="425540" y="3667"/>
                    </a:cubicBezTo>
                    <a:cubicBezTo>
                      <a:pt x="425271" y="4400"/>
                      <a:pt x="425155" y="5180"/>
                      <a:pt x="425200" y="5959"/>
                    </a:cubicBezTo>
                    <a:cubicBezTo>
                      <a:pt x="425155" y="6790"/>
                      <a:pt x="425271" y="7623"/>
                      <a:pt x="425540" y="8411"/>
                    </a:cubicBezTo>
                    <a:cubicBezTo>
                      <a:pt x="421691" y="8178"/>
                      <a:pt x="417664" y="7731"/>
                      <a:pt x="413637" y="7731"/>
                    </a:cubicBezTo>
                    <a:lnTo>
                      <a:pt x="413637" y="11758"/>
                    </a:lnTo>
                    <a:close/>
                    <a:moveTo>
                      <a:pt x="480670" y="37157"/>
                    </a:moveTo>
                    <a:cubicBezTo>
                      <a:pt x="475532" y="40612"/>
                      <a:pt x="469196" y="42008"/>
                      <a:pt x="461714" y="42008"/>
                    </a:cubicBezTo>
                    <a:cubicBezTo>
                      <a:pt x="454232" y="42008"/>
                      <a:pt x="447860" y="40218"/>
                      <a:pt x="443708" y="36638"/>
                    </a:cubicBezTo>
                    <a:cubicBezTo>
                      <a:pt x="439247" y="33433"/>
                      <a:pt x="436671" y="28220"/>
                      <a:pt x="436834" y="22730"/>
                    </a:cubicBezTo>
                    <a:cubicBezTo>
                      <a:pt x="436777" y="16797"/>
                      <a:pt x="439843" y="11271"/>
                      <a:pt x="444907" y="8178"/>
                    </a:cubicBezTo>
                    <a:cubicBezTo>
                      <a:pt x="450402" y="4623"/>
                      <a:pt x="456856" y="2842"/>
                      <a:pt x="463397" y="3077"/>
                    </a:cubicBezTo>
                    <a:cubicBezTo>
                      <a:pt x="468829" y="2883"/>
                      <a:pt x="474217" y="4117"/>
                      <a:pt x="479023" y="6657"/>
                    </a:cubicBezTo>
                    <a:cubicBezTo>
                      <a:pt x="481969" y="8454"/>
                      <a:pt x="484511" y="10843"/>
                      <a:pt x="486487" y="13673"/>
                    </a:cubicBezTo>
                    <a:cubicBezTo>
                      <a:pt x="487672" y="16407"/>
                      <a:pt x="488281" y="19356"/>
                      <a:pt x="488277" y="22336"/>
                    </a:cubicBezTo>
                    <a:cubicBezTo>
                      <a:pt x="488310" y="25112"/>
                      <a:pt x="487697" y="27857"/>
                      <a:pt x="486487" y="30355"/>
                    </a:cubicBezTo>
                    <a:cubicBezTo>
                      <a:pt x="484841" y="32858"/>
                      <a:pt x="482887" y="35143"/>
                      <a:pt x="480670" y="37157"/>
                    </a:cubicBezTo>
                    <a:close/>
                    <a:moveTo>
                      <a:pt x="474369" y="32646"/>
                    </a:moveTo>
                    <a:cubicBezTo>
                      <a:pt x="476359" y="29175"/>
                      <a:pt x="477361" y="25226"/>
                      <a:pt x="477269" y="21227"/>
                    </a:cubicBezTo>
                    <a:cubicBezTo>
                      <a:pt x="477239" y="18733"/>
                      <a:pt x="476626" y="16281"/>
                      <a:pt x="475479" y="14067"/>
                    </a:cubicBezTo>
                    <a:cubicBezTo>
                      <a:pt x="474667" y="11702"/>
                      <a:pt x="473077" y="9683"/>
                      <a:pt x="470968" y="8339"/>
                    </a:cubicBezTo>
                    <a:cubicBezTo>
                      <a:pt x="468559" y="6803"/>
                      <a:pt x="465752" y="6007"/>
                      <a:pt x="462896" y="6048"/>
                    </a:cubicBezTo>
                    <a:cubicBezTo>
                      <a:pt x="460222" y="5966"/>
                      <a:pt x="457588" y="6716"/>
                      <a:pt x="455360" y="8196"/>
                    </a:cubicBezTo>
                    <a:cubicBezTo>
                      <a:pt x="453535" y="9256"/>
                      <a:pt x="451955" y="10689"/>
                      <a:pt x="450724" y="12402"/>
                    </a:cubicBezTo>
                    <a:cubicBezTo>
                      <a:pt x="448934" y="15284"/>
                      <a:pt x="448343" y="19294"/>
                      <a:pt x="448343" y="24377"/>
                    </a:cubicBezTo>
                    <a:cubicBezTo>
                      <a:pt x="448193" y="26785"/>
                      <a:pt x="448610" y="29194"/>
                      <a:pt x="449561" y="31411"/>
                    </a:cubicBezTo>
                    <a:cubicBezTo>
                      <a:pt x="450569" y="33569"/>
                      <a:pt x="452178" y="35391"/>
                      <a:pt x="454196" y="36656"/>
                    </a:cubicBezTo>
                    <a:cubicBezTo>
                      <a:pt x="456566" y="38275"/>
                      <a:pt x="459403" y="39068"/>
                      <a:pt x="462269" y="38911"/>
                    </a:cubicBezTo>
                    <a:cubicBezTo>
                      <a:pt x="467124" y="38999"/>
                      <a:pt x="471693" y="36620"/>
                      <a:pt x="474405" y="32593"/>
                    </a:cubicBezTo>
                    <a:close/>
                    <a:moveTo>
                      <a:pt x="509022" y="40880"/>
                    </a:moveTo>
                    <a:cubicBezTo>
                      <a:pt x="507894" y="40880"/>
                      <a:pt x="507089" y="40773"/>
                      <a:pt x="506158" y="40773"/>
                    </a:cubicBezTo>
                    <a:cubicBezTo>
                      <a:pt x="505163" y="40698"/>
                      <a:pt x="504164" y="40858"/>
                      <a:pt x="503241" y="41238"/>
                    </a:cubicBezTo>
                    <a:cubicBezTo>
                      <a:pt x="503634" y="37264"/>
                      <a:pt x="503849" y="33219"/>
                      <a:pt x="503885" y="29067"/>
                    </a:cubicBezTo>
                    <a:cubicBezTo>
                      <a:pt x="504314" y="24492"/>
                      <a:pt x="504487" y="19896"/>
                      <a:pt x="504404" y="15302"/>
                    </a:cubicBezTo>
                    <a:lnTo>
                      <a:pt x="504404" y="10702"/>
                    </a:lnTo>
                    <a:cubicBezTo>
                      <a:pt x="504404" y="8912"/>
                      <a:pt x="504404" y="7265"/>
                      <a:pt x="504404" y="6245"/>
                    </a:cubicBezTo>
                    <a:cubicBezTo>
                      <a:pt x="504492" y="5390"/>
                      <a:pt x="504337" y="4528"/>
                      <a:pt x="503957" y="3757"/>
                    </a:cubicBezTo>
                    <a:cubicBezTo>
                      <a:pt x="505603" y="3882"/>
                      <a:pt x="506731" y="4204"/>
                      <a:pt x="507304" y="4204"/>
                    </a:cubicBezTo>
                    <a:cubicBezTo>
                      <a:pt x="507876" y="4204"/>
                      <a:pt x="508986" y="3882"/>
                      <a:pt x="510221" y="3757"/>
                    </a:cubicBezTo>
                    <a:cubicBezTo>
                      <a:pt x="513085" y="6084"/>
                      <a:pt x="515430" y="8375"/>
                      <a:pt x="517739" y="10559"/>
                    </a:cubicBezTo>
                    <a:cubicBezTo>
                      <a:pt x="520048" y="12349"/>
                      <a:pt x="522876" y="14729"/>
                      <a:pt x="525615" y="17074"/>
                    </a:cubicBezTo>
                    <a:cubicBezTo>
                      <a:pt x="528192" y="19813"/>
                      <a:pt x="530985" y="21692"/>
                      <a:pt x="532774" y="23428"/>
                    </a:cubicBezTo>
                    <a:cubicBezTo>
                      <a:pt x="535048" y="25218"/>
                      <a:pt x="537321" y="27420"/>
                      <a:pt x="539666" y="29639"/>
                    </a:cubicBezTo>
                    <a:lnTo>
                      <a:pt x="539666" y="11257"/>
                    </a:lnTo>
                    <a:cubicBezTo>
                      <a:pt x="539680" y="10110"/>
                      <a:pt x="539511" y="8967"/>
                      <a:pt x="539164" y="7874"/>
                    </a:cubicBezTo>
                    <a:cubicBezTo>
                      <a:pt x="539164" y="6585"/>
                      <a:pt x="539164" y="5457"/>
                      <a:pt x="539164" y="4849"/>
                    </a:cubicBezTo>
                    <a:lnTo>
                      <a:pt x="539164" y="3703"/>
                    </a:lnTo>
                    <a:cubicBezTo>
                      <a:pt x="540382" y="3829"/>
                      <a:pt x="541509" y="4151"/>
                      <a:pt x="542082" y="4151"/>
                    </a:cubicBezTo>
                    <a:cubicBezTo>
                      <a:pt x="542655" y="4151"/>
                      <a:pt x="543210" y="3882"/>
                      <a:pt x="543872" y="3829"/>
                    </a:cubicBezTo>
                    <a:lnTo>
                      <a:pt x="545089" y="3721"/>
                    </a:lnTo>
                    <a:cubicBezTo>
                      <a:pt x="545089" y="5028"/>
                      <a:pt x="545089" y="6084"/>
                      <a:pt x="545089" y="7015"/>
                    </a:cubicBezTo>
                    <a:cubicBezTo>
                      <a:pt x="545089" y="9485"/>
                      <a:pt x="544534" y="11794"/>
                      <a:pt x="544516" y="13619"/>
                    </a:cubicBezTo>
                    <a:cubicBezTo>
                      <a:pt x="544516" y="14783"/>
                      <a:pt x="544516" y="15839"/>
                      <a:pt x="544516" y="16430"/>
                    </a:cubicBezTo>
                    <a:cubicBezTo>
                      <a:pt x="544516" y="17020"/>
                      <a:pt x="544516" y="18220"/>
                      <a:pt x="544516" y="19186"/>
                    </a:cubicBezTo>
                    <a:cubicBezTo>
                      <a:pt x="544493" y="20163"/>
                      <a:pt x="544337" y="21133"/>
                      <a:pt x="544051" y="22068"/>
                    </a:cubicBezTo>
                    <a:cubicBezTo>
                      <a:pt x="544051" y="22766"/>
                      <a:pt x="544051" y="23375"/>
                      <a:pt x="544051" y="23858"/>
                    </a:cubicBezTo>
                    <a:lnTo>
                      <a:pt x="544051" y="41095"/>
                    </a:lnTo>
                    <a:cubicBezTo>
                      <a:pt x="544051" y="41095"/>
                      <a:pt x="544051" y="40737"/>
                      <a:pt x="543442" y="40737"/>
                    </a:cubicBezTo>
                    <a:lnTo>
                      <a:pt x="541652" y="40737"/>
                    </a:lnTo>
                    <a:cubicBezTo>
                      <a:pt x="540674" y="40640"/>
                      <a:pt x="539687" y="40775"/>
                      <a:pt x="538771" y="41131"/>
                    </a:cubicBezTo>
                    <a:cubicBezTo>
                      <a:pt x="530644" y="33130"/>
                      <a:pt x="523162" y="26650"/>
                      <a:pt x="516772" y="20976"/>
                    </a:cubicBezTo>
                    <a:lnTo>
                      <a:pt x="509308" y="14658"/>
                    </a:lnTo>
                    <a:cubicBezTo>
                      <a:pt x="509308" y="18094"/>
                      <a:pt x="509308" y="20439"/>
                      <a:pt x="509308" y="22122"/>
                    </a:cubicBezTo>
                    <a:lnTo>
                      <a:pt x="509308" y="26901"/>
                    </a:lnTo>
                    <a:cubicBezTo>
                      <a:pt x="509308" y="33201"/>
                      <a:pt x="509308" y="37837"/>
                      <a:pt x="509308" y="41131"/>
                    </a:cubicBezTo>
                    <a:lnTo>
                      <a:pt x="509308" y="40773"/>
                    </a:lnTo>
                    <a:close/>
                    <a:moveTo>
                      <a:pt x="601526" y="11919"/>
                    </a:moveTo>
                    <a:cubicBezTo>
                      <a:pt x="598608" y="8339"/>
                      <a:pt x="594026" y="6639"/>
                      <a:pt x="588244" y="6639"/>
                    </a:cubicBezTo>
                    <a:cubicBezTo>
                      <a:pt x="583170" y="6482"/>
                      <a:pt x="578292" y="8602"/>
                      <a:pt x="574945" y="12420"/>
                    </a:cubicBezTo>
                    <a:cubicBezTo>
                      <a:pt x="572529" y="15607"/>
                      <a:pt x="571267" y="19520"/>
                      <a:pt x="571365" y="23518"/>
                    </a:cubicBezTo>
                    <a:cubicBezTo>
                      <a:pt x="571444" y="25846"/>
                      <a:pt x="571866" y="28150"/>
                      <a:pt x="572618" y="30355"/>
                    </a:cubicBezTo>
                    <a:cubicBezTo>
                      <a:pt x="573653" y="32508"/>
                      <a:pt x="575225" y="34357"/>
                      <a:pt x="577183" y="35725"/>
                    </a:cubicBezTo>
                    <a:cubicBezTo>
                      <a:pt x="578107" y="36629"/>
                      <a:pt x="579301" y="37207"/>
                      <a:pt x="580584" y="37372"/>
                    </a:cubicBezTo>
                    <a:cubicBezTo>
                      <a:pt x="581713" y="37925"/>
                      <a:pt x="582920" y="38305"/>
                      <a:pt x="584163" y="38499"/>
                    </a:cubicBezTo>
                    <a:cubicBezTo>
                      <a:pt x="585864" y="38500"/>
                      <a:pt x="587027" y="38625"/>
                      <a:pt x="587636" y="38625"/>
                    </a:cubicBezTo>
                    <a:cubicBezTo>
                      <a:pt x="588799" y="38625"/>
                      <a:pt x="590500" y="38517"/>
                      <a:pt x="592254" y="38464"/>
                    </a:cubicBezTo>
                    <a:cubicBezTo>
                      <a:pt x="592839" y="38431"/>
                      <a:pt x="593412" y="38279"/>
                      <a:pt x="593936" y="38016"/>
                    </a:cubicBezTo>
                    <a:cubicBezTo>
                      <a:pt x="594545" y="38016"/>
                      <a:pt x="595082" y="37909"/>
                      <a:pt x="595118" y="37891"/>
                    </a:cubicBezTo>
                    <a:cubicBezTo>
                      <a:pt x="595154" y="37873"/>
                      <a:pt x="595118" y="37461"/>
                      <a:pt x="595118" y="37372"/>
                    </a:cubicBezTo>
                    <a:cubicBezTo>
                      <a:pt x="595118" y="37282"/>
                      <a:pt x="595118" y="37372"/>
                      <a:pt x="595118" y="37372"/>
                    </a:cubicBezTo>
                    <a:lnTo>
                      <a:pt x="595118" y="32897"/>
                    </a:lnTo>
                    <a:cubicBezTo>
                      <a:pt x="595142" y="30142"/>
                      <a:pt x="594956" y="27390"/>
                      <a:pt x="594563" y="24663"/>
                    </a:cubicBezTo>
                    <a:cubicBezTo>
                      <a:pt x="596353" y="24663"/>
                      <a:pt x="597999" y="24771"/>
                      <a:pt x="599736" y="24771"/>
                    </a:cubicBezTo>
                    <a:cubicBezTo>
                      <a:pt x="601472" y="24771"/>
                      <a:pt x="603226" y="24771"/>
                      <a:pt x="604998" y="24663"/>
                    </a:cubicBezTo>
                    <a:cubicBezTo>
                      <a:pt x="604998" y="27044"/>
                      <a:pt x="604873" y="30284"/>
                      <a:pt x="604873" y="33416"/>
                    </a:cubicBezTo>
                    <a:cubicBezTo>
                      <a:pt x="604873" y="35027"/>
                      <a:pt x="604873" y="36853"/>
                      <a:pt x="604873" y="39681"/>
                    </a:cubicBezTo>
                    <a:cubicBezTo>
                      <a:pt x="599018" y="41152"/>
                      <a:pt x="593010" y="41933"/>
                      <a:pt x="586974" y="42008"/>
                    </a:cubicBezTo>
                    <a:cubicBezTo>
                      <a:pt x="583636" y="41985"/>
                      <a:pt x="580312" y="41601"/>
                      <a:pt x="577057" y="40862"/>
                    </a:cubicBezTo>
                    <a:cubicBezTo>
                      <a:pt x="573944" y="40377"/>
                      <a:pt x="570981" y="39190"/>
                      <a:pt x="568394" y="37390"/>
                    </a:cubicBezTo>
                    <a:cubicBezTo>
                      <a:pt x="565852" y="36148"/>
                      <a:pt x="563771" y="34129"/>
                      <a:pt x="562451" y="31626"/>
                    </a:cubicBezTo>
                    <a:cubicBezTo>
                      <a:pt x="560933" y="29155"/>
                      <a:pt x="560238" y="26266"/>
                      <a:pt x="560465" y="23375"/>
                    </a:cubicBezTo>
                    <a:cubicBezTo>
                      <a:pt x="560401" y="20383"/>
                      <a:pt x="561013" y="17416"/>
                      <a:pt x="562255" y="14693"/>
                    </a:cubicBezTo>
                    <a:cubicBezTo>
                      <a:pt x="563842" y="12129"/>
                      <a:pt x="565982" y="9952"/>
                      <a:pt x="568519" y="8321"/>
                    </a:cubicBezTo>
                    <a:cubicBezTo>
                      <a:pt x="571133" y="6525"/>
                      <a:pt x="574098" y="5305"/>
                      <a:pt x="577218" y="4741"/>
                    </a:cubicBezTo>
                    <a:cubicBezTo>
                      <a:pt x="580782" y="3700"/>
                      <a:pt x="584478" y="3181"/>
                      <a:pt x="588191" y="3202"/>
                    </a:cubicBezTo>
                    <a:cubicBezTo>
                      <a:pt x="593750" y="3129"/>
                      <a:pt x="599255" y="4303"/>
                      <a:pt x="604300" y="6639"/>
                    </a:cubicBezTo>
                    <a:cubicBezTo>
                      <a:pt x="603376" y="8271"/>
                      <a:pt x="602769" y="10062"/>
                      <a:pt x="602510" y="11919"/>
                    </a:cubicBezTo>
                    <a:close/>
                    <a:moveTo>
                      <a:pt x="681876" y="11919"/>
                    </a:moveTo>
                    <a:cubicBezTo>
                      <a:pt x="681876" y="12492"/>
                      <a:pt x="681876" y="13208"/>
                      <a:pt x="681876" y="14371"/>
                    </a:cubicBezTo>
                    <a:lnTo>
                      <a:pt x="681876" y="17163"/>
                    </a:lnTo>
                    <a:cubicBezTo>
                      <a:pt x="681876" y="17808"/>
                      <a:pt x="681876" y="18953"/>
                      <a:pt x="681876" y="20135"/>
                    </a:cubicBezTo>
                    <a:cubicBezTo>
                      <a:pt x="681876" y="21692"/>
                      <a:pt x="681876" y="22462"/>
                      <a:pt x="681876" y="23375"/>
                    </a:cubicBezTo>
                    <a:cubicBezTo>
                      <a:pt x="682012" y="26618"/>
                      <a:pt x="681451" y="29853"/>
                      <a:pt x="680229" y="32861"/>
                    </a:cubicBezTo>
                    <a:cubicBezTo>
                      <a:pt x="679281" y="35675"/>
                      <a:pt x="677168" y="37944"/>
                      <a:pt x="674430" y="39090"/>
                    </a:cubicBezTo>
                    <a:cubicBezTo>
                      <a:pt x="670456" y="41084"/>
                      <a:pt x="666036" y="42021"/>
                      <a:pt x="661596" y="41811"/>
                    </a:cubicBezTo>
                    <a:cubicBezTo>
                      <a:pt x="658856" y="41781"/>
                      <a:pt x="656129" y="41433"/>
                      <a:pt x="653470" y="40773"/>
                    </a:cubicBezTo>
                    <a:cubicBezTo>
                      <a:pt x="650940" y="40466"/>
                      <a:pt x="648544" y="39469"/>
                      <a:pt x="646543" y="37891"/>
                    </a:cubicBezTo>
                    <a:cubicBezTo>
                      <a:pt x="644597" y="36633"/>
                      <a:pt x="643153" y="34733"/>
                      <a:pt x="642461" y="32521"/>
                    </a:cubicBezTo>
                    <a:cubicBezTo>
                      <a:pt x="641969" y="31639"/>
                      <a:pt x="641768" y="30624"/>
                      <a:pt x="641889" y="29621"/>
                    </a:cubicBezTo>
                    <a:cubicBezTo>
                      <a:pt x="641364" y="28386"/>
                      <a:pt x="641184" y="27031"/>
                      <a:pt x="641370" y="25701"/>
                    </a:cubicBezTo>
                    <a:cubicBezTo>
                      <a:pt x="641370" y="24556"/>
                      <a:pt x="641370" y="23393"/>
                      <a:pt x="641370" y="22122"/>
                    </a:cubicBezTo>
                    <a:lnTo>
                      <a:pt x="641370" y="12277"/>
                    </a:lnTo>
                    <a:cubicBezTo>
                      <a:pt x="641370" y="11651"/>
                      <a:pt x="641370" y="10487"/>
                      <a:pt x="641370" y="9270"/>
                    </a:cubicBezTo>
                    <a:lnTo>
                      <a:pt x="641370" y="6012"/>
                    </a:lnTo>
                    <a:cubicBezTo>
                      <a:pt x="641370" y="6012"/>
                      <a:pt x="641370" y="5422"/>
                      <a:pt x="641370" y="4849"/>
                    </a:cubicBezTo>
                    <a:lnTo>
                      <a:pt x="641370" y="3685"/>
                    </a:lnTo>
                    <a:cubicBezTo>
                      <a:pt x="643732" y="3811"/>
                      <a:pt x="645970" y="4133"/>
                      <a:pt x="646739" y="4133"/>
                    </a:cubicBezTo>
                    <a:cubicBezTo>
                      <a:pt x="647885" y="4133"/>
                      <a:pt x="650015" y="3811"/>
                      <a:pt x="652431" y="3685"/>
                    </a:cubicBezTo>
                    <a:cubicBezTo>
                      <a:pt x="652431" y="3829"/>
                      <a:pt x="652431" y="4330"/>
                      <a:pt x="652431" y="4938"/>
                    </a:cubicBezTo>
                    <a:cubicBezTo>
                      <a:pt x="652074" y="5382"/>
                      <a:pt x="651901" y="5946"/>
                      <a:pt x="651948" y="6513"/>
                    </a:cubicBezTo>
                    <a:cubicBezTo>
                      <a:pt x="651948" y="11185"/>
                      <a:pt x="651393" y="15302"/>
                      <a:pt x="651393" y="19258"/>
                    </a:cubicBezTo>
                    <a:cubicBezTo>
                      <a:pt x="651393" y="24037"/>
                      <a:pt x="651876" y="27474"/>
                      <a:pt x="651930" y="29568"/>
                    </a:cubicBezTo>
                    <a:cubicBezTo>
                      <a:pt x="652384" y="30738"/>
                      <a:pt x="652773" y="31934"/>
                      <a:pt x="653094" y="33148"/>
                    </a:cubicBezTo>
                    <a:cubicBezTo>
                      <a:pt x="653708" y="34094"/>
                      <a:pt x="654497" y="34915"/>
                      <a:pt x="655420" y="35564"/>
                    </a:cubicBezTo>
                    <a:cubicBezTo>
                      <a:pt x="657717" y="37329"/>
                      <a:pt x="660544" y="38263"/>
                      <a:pt x="663439" y="38213"/>
                    </a:cubicBezTo>
                    <a:cubicBezTo>
                      <a:pt x="666014" y="38100"/>
                      <a:pt x="668550" y="37549"/>
                      <a:pt x="670939" y="36584"/>
                    </a:cubicBezTo>
                    <a:cubicBezTo>
                      <a:pt x="672901" y="35294"/>
                      <a:pt x="674487" y="33510"/>
                      <a:pt x="675539" y="31411"/>
                    </a:cubicBezTo>
                    <a:cubicBezTo>
                      <a:pt x="676493" y="27678"/>
                      <a:pt x="676873" y="23821"/>
                      <a:pt x="676667" y="19974"/>
                    </a:cubicBezTo>
                    <a:cubicBezTo>
                      <a:pt x="676667" y="12814"/>
                      <a:pt x="676202" y="7247"/>
                      <a:pt x="676148" y="3667"/>
                    </a:cubicBezTo>
                    <a:cubicBezTo>
                      <a:pt x="677383" y="3793"/>
                      <a:pt x="678529" y="4115"/>
                      <a:pt x="679137" y="4115"/>
                    </a:cubicBezTo>
                    <a:cubicBezTo>
                      <a:pt x="680193" y="4115"/>
                      <a:pt x="681339" y="3793"/>
                      <a:pt x="682592" y="3667"/>
                    </a:cubicBezTo>
                    <a:cubicBezTo>
                      <a:pt x="682592" y="4204"/>
                      <a:pt x="682592" y="4724"/>
                      <a:pt x="682592" y="5457"/>
                    </a:cubicBezTo>
                    <a:cubicBezTo>
                      <a:pt x="682592" y="6191"/>
                      <a:pt x="682592" y="6728"/>
                      <a:pt x="682592" y="7659"/>
                    </a:cubicBezTo>
                    <a:cubicBezTo>
                      <a:pt x="682592" y="8590"/>
                      <a:pt x="682592" y="8948"/>
                      <a:pt x="682592" y="9449"/>
                    </a:cubicBezTo>
                    <a:cubicBezTo>
                      <a:pt x="682357" y="10195"/>
                      <a:pt x="682196" y="10963"/>
                      <a:pt x="682108" y="11740"/>
                    </a:cubicBezTo>
                    <a:close/>
                    <a:moveTo>
                      <a:pt x="706630" y="40970"/>
                    </a:moveTo>
                    <a:cubicBezTo>
                      <a:pt x="705521" y="40970"/>
                      <a:pt x="704411" y="40862"/>
                      <a:pt x="703784" y="40862"/>
                    </a:cubicBezTo>
                    <a:cubicBezTo>
                      <a:pt x="702783" y="40786"/>
                      <a:pt x="701778" y="40946"/>
                      <a:pt x="700849" y="41328"/>
                    </a:cubicBezTo>
                    <a:cubicBezTo>
                      <a:pt x="700938" y="37354"/>
                      <a:pt x="701475" y="33309"/>
                      <a:pt x="701511" y="29156"/>
                    </a:cubicBezTo>
                    <a:cubicBezTo>
                      <a:pt x="701940" y="24581"/>
                      <a:pt x="702113" y="19986"/>
                      <a:pt x="702030" y="15391"/>
                    </a:cubicBezTo>
                    <a:cubicBezTo>
                      <a:pt x="702030" y="14264"/>
                      <a:pt x="702030" y="12975"/>
                      <a:pt x="702030" y="10791"/>
                    </a:cubicBezTo>
                    <a:cubicBezTo>
                      <a:pt x="702030" y="9001"/>
                      <a:pt x="701636" y="7355"/>
                      <a:pt x="701636" y="6334"/>
                    </a:cubicBezTo>
                    <a:cubicBezTo>
                      <a:pt x="701636" y="5314"/>
                      <a:pt x="701547" y="4437"/>
                      <a:pt x="701547" y="3846"/>
                    </a:cubicBezTo>
                    <a:cubicBezTo>
                      <a:pt x="703230" y="3972"/>
                      <a:pt x="704339" y="4294"/>
                      <a:pt x="704930" y="4294"/>
                    </a:cubicBezTo>
                    <a:cubicBezTo>
                      <a:pt x="705521" y="4294"/>
                      <a:pt x="706165" y="3972"/>
                      <a:pt x="707848" y="3846"/>
                    </a:cubicBezTo>
                    <a:cubicBezTo>
                      <a:pt x="710694" y="6173"/>
                      <a:pt x="713056" y="8464"/>
                      <a:pt x="715365" y="10648"/>
                    </a:cubicBezTo>
                    <a:cubicBezTo>
                      <a:pt x="717674" y="12438"/>
                      <a:pt x="720037" y="14819"/>
                      <a:pt x="722919" y="17163"/>
                    </a:cubicBezTo>
                    <a:cubicBezTo>
                      <a:pt x="725801" y="19902"/>
                      <a:pt x="728611" y="21782"/>
                      <a:pt x="730401" y="23518"/>
                    </a:cubicBezTo>
                    <a:cubicBezTo>
                      <a:pt x="732674" y="25308"/>
                      <a:pt x="734482" y="27509"/>
                      <a:pt x="737292" y="29729"/>
                    </a:cubicBezTo>
                    <a:lnTo>
                      <a:pt x="737292" y="11257"/>
                    </a:lnTo>
                    <a:cubicBezTo>
                      <a:pt x="737292" y="10594"/>
                      <a:pt x="736809" y="9467"/>
                      <a:pt x="736773" y="7874"/>
                    </a:cubicBezTo>
                    <a:cubicBezTo>
                      <a:pt x="736773" y="6585"/>
                      <a:pt x="736773" y="5457"/>
                      <a:pt x="736773" y="4849"/>
                    </a:cubicBezTo>
                    <a:lnTo>
                      <a:pt x="736773" y="3703"/>
                    </a:lnTo>
                    <a:cubicBezTo>
                      <a:pt x="737972" y="3829"/>
                      <a:pt x="739118" y="4151"/>
                      <a:pt x="739690" y="4151"/>
                    </a:cubicBezTo>
                    <a:cubicBezTo>
                      <a:pt x="740263" y="4151"/>
                      <a:pt x="740818" y="3882"/>
                      <a:pt x="741480" y="3829"/>
                    </a:cubicBezTo>
                    <a:lnTo>
                      <a:pt x="742698" y="3721"/>
                    </a:lnTo>
                    <a:cubicBezTo>
                      <a:pt x="742698" y="5028"/>
                      <a:pt x="742698" y="6084"/>
                      <a:pt x="742698" y="7015"/>
                    </a:cubicBezTo>
                    <a:cubicBezTo>
                      <a:pt x="742285" y="9191"/>
                      <a:pt x="742093" y="11404"/>
                      <a:pt x="742125" y="13619"/>
                    </a:cubicBezTo>
                    <a:cubicBezTo>
                      <a:pt x="742125" y="14783"/>
                      <a:pt x="742125" y="15839"/>
                      <a:pt x="742125" y="16430"/>
                    </a:cubicBezTo>
                    <a:cubicBezTo>
                      <a:pt x="742175" y="17373"/>
                      <a:pt x="742010" y="18316"/>
                      <a:pt x="741641" y="19186"/>
                    </a:cubicBezTo>
                    <a:cubicBezTo>
                      <a:pt x="741641" y="19992"/>
                      <a:pt x="741641" y="20976"/>
                      <a:pt x="741641" y="22068"/>
                    </a:cubicBezTo>
                    <a:lnTo>
                      <a:pt x="741641" y="41184"/>
                    </a:lnTo>
                    <a:cubicBezTo>
                      <a:pt x="741641" y="41184"/>
                      <a:pt x="741641" y="40826"/>
                      <a:pt x="741033" y="40826"/>
                    </a:cubicBezTo>
                    <a:lnTo>
                      <a:pt x="739243" y="40826"/>
                    </a:lnTo>
                    <a:cubicBezTo>
                      <a:pt x="738259" y="40729"/>
                      <a:pt x="737266" y="40864"/>
                      <a:pt x="736343" y="41220"/>
                    </a:cubicBezTo>
                    <a:cubicBezTo>
                      <a:pt x="728235" y="33219"/>
                      <a:pt x="720753" y="26740"/>
                      <a:pt x="713897" y="21066"/>
                    </a:cubicBezTo>
                    <a:lnTo>
                      <a:pt x="706899" y="14747"/>
                    </a:lnTo>
                    <a:cubicBezTo>
                      <a:pt x="706899" y="18184"/>
                      <a:pt x="706899" y="20529"/>
                      <a:pt x="706899" y="22211"/>
                    </a:cubicBezTo>
                    <a:lnTo>
                      <a:pt x="706899" y="26990"/>
                    </a:lnTo>
                    <a:cubicBezTo>
                      <a:pt x="706899" y="33291"/>
                      <a:pt x="706899" y="37927"/>
                      <a:pt x="706899" y="41220"/>
                    </a:cubicBezTo>
                    <a:lnTo>
                      <a:pt x="706899" y="40862"/>
                    </a:lnTo>
                    <a:close/>
                    <a:moveTo>
                      <a:pt x="770871" y="11310"/>
                    </a:moveTo>
                    <a:cubicBezTo>
                      <a:pt x="770871" y="12474"/>
                      <a:pt x="770871" y="14156"/>
                      <a:pt x="770871" y="16430"/>
                    </a:cubicBezTo>
                    <a:cubicBezTo>
                      <a:pt x="770871" y="18703"/>
                      <a:pt x="770871" y="20171"/>
                      <a:pt x="770871" y="21799"/>
                    </a:cubicBezTo>
                    <a:cubicBezTo>
                      <a:pt x="770871" y="23428"/>
                      <a:pt x="770871" y="25272"/>
                      <a:pt x="770871" y="27653"/>
                    </a:cubicBezTo>
                    <a:cubicBezTo>
                      <a:pt x="770871" y="30033"/>
                      <a:pt x="770871" y="31734"/>
                      <a:pt x="770871" y="33309"/>
                    </a:cubicBezTo>
                    <a:cubicBezTo>
                      <a:pt x="770858" y="34675"/>
                      <a:pt x="771033" y="36036"/>
                      <a:pt x="771390" y="37354"/>
                    </a:cubicBezTo>
                    <a:cubicBezTo>
                      <a:pt x="771390" y="39144"/>
                      <a:pt x="771390" y="40289"/>
                      <a:pt x="771390" y="41345"/>
                    </a:cubicBezTo>
                    <a:cubicBezTo>
                      <a:pt x="770605" y="41172"/>
                      <a:pt x="769810" y="41046"/>
                      <a:pt x="769010" y="40970"/>
                    </a:cubicBezTo>
                    <a:cubicBezTo>
                      <a:pt x="767381" y="40970"/>
                      <a:pt x="766754" y="40880"/>
                      <a:pt x="766181" y="40880"/>
                    </a:cubicBezTo>
                    <a:cubicBezTo>
                      <a:pt x="764231" y="40819"/>
                      <a:pt x="762280" y="40975"/>
                      <a:pt x="760364" y="41345"/>
                    </a:cubicBezTo>
                    <a:cubicBezTo>
                      <a:pt x="760955" y="35206"/>
                      <a:pt x="761008" y="28709"/>
                      <a:pt x="761008" y="21191"/>
                    </a:cubicBezTo>
                    <a:lnTo>
                      <a:pt x="761008" y="18309"/>
                    </a:lnTo>
                    <a:cubicBezTo>
                      <a:pt x="761008" y="17146"/>
                      <a:pt x="761008" y="15911"/>
                      <a:pt x="761008" y="14353"/>
                    </a:cubicBezTo>
                    <a:cubicBezTo>
                      <a:pt x="761008" y="13100"/>
                      <a:pt x="761008" y="11973"/>
                      <a:pt x="761008" y="11364"/>
                    </a:cubicBezTo>
                    <a:cubicBezTo>
                      <a:pt x="761008" y="7999"/>
                      <a:pt x="760489" y="5601"/>
                      <a:pt x="760454" y="3864"/>
                    </a:cubicBezTo>
                    <a:cubicBezTo>
                      <a:pt x="763300" y="3990"/>
                      <a:pt x="765054" y="4312"/>
                      <a:pt x="766181" y="4312"/>
                    </a:cubicBezTo>
                    <a:cubicBezTo>
                      <a:pt x="766844" y="4312"/>
                      <a:pt x="769045" y="3990"/>
                      <a:pt x="771426" y="3864"/>
                    </a:cubicBezTo>
                    <a:cubicBezTo>
                      <a:pt x="771426" y="7229"/>
                      <a:pt x="770871" y="9628"/>
                      <a:pt x="770871" y="11328"/>
                    </a:cubicBezTo>
                    <a:close/>
                    <a:moveTo>
                      <a:pt x="810249" y="41328"/>
                    </a:moveTo>
                    <a:cubicBezTo>
                      <a:pt x="809872" y="41123"/>
                      <a:pt x="809459" y="40996"/>
                      <a:pt x="809032" y="40952"/>
                    </a:cubicBezTo>
                    <a:cubicBezTo>
                      <a:pt x="808442" y="40952"/>
                      <a:pt x="807869" y="40862"/>
                      <a:pt x="807332" y="40862"/>
                    </a:cubicBezTo>
                    <a:cubicBezTo>
                      <a:pt x="806338" y="40824"/>
                      <a:pt x="805347" y="40982"/>
                      <a:pt x="804414" y="41328"/>
                    </a:cubicBezTo>
                    <a:cubicBezTo>
                      <a:pt x="801853" y="35048"/>
                      <a:pt x="798968" y="28907"/>
                      <a:pt x="795769" y="22927"/>
                    </a:cubicBezTo>
                    <a:cubicBezTo>
                      <a:pt x="792833" y="16555"/>
                      <a:pt x="789415" y="10201"/>
                      <a:pt x="786479" y="3846"/>
                    </a:cubicBezTo>
                    <a:cubicBezTo>
                      <a:pt x="789361" y="3972"/>
                      <a:pt x="791133" y="4294"/>
                      <a:pt x="792279" y="4294"/>
                    </a:cubicBezTo>
                    <a:cubicBezTo>
                      <a:pt x="793424" y="4294"/>
                      <a:pt x="795679" y="3972"/>
                      <a:pt x="798078" y="3846"/>
                    </a:cubicBezTo>
                    <a:cubicBezTo>
                      <a:pt x="799224" y="6728"/>
                      <a:pt x="800369" y="9592"/>
                      <a:pt x="801533" y="12080"/>
                    </a:cubicBezTo>
                    <a:cubicBezTo>
                      <a:pt x="802714" y="14926"/>
                      <a:pt x="804396" y="18273"/>
                      <a:pt x="806115" y="21764"/>
                    </a:cubicBezTo>
                    <a:cubicBezTo>
                      <a:pt x="807833" y="25254"/>
                      <a:pt x="809050" y="28565"/>
                      <a:pt x="810196" y="31018"/>
                    </a:cubicBezTo>
                    <a:cubicBezTo>
                      <a:pt x="815404" y="20743"/>
                      <a:pt x="819486" y="11883"/>
                      <a:pt x="822904" y="3846"/>
                    </a:cubicBezTo>
                    <a:lnTo>
                      <a:pt x="823459" y="3846"/>
                    </a:lnTo>
                    <a:cubicBezTo>
                      <a:pt x="823459" y="3846"/>
                      <a:pt x="823459" y="3846"/>
                      <a:pt x="823459" y="3846"/>
                    </a:cubicBezTo>
                    <a:cubicBezTo>
                      <a:pt x="825786" y="3846"/>
                      <a:pt x="827988" y="3846"/>
                      <a:pt x="829151" y="3846"/>
                    </a:cubicBezTo>
                    <a:cubicBezTo>
                      <a:pt x="827361" y="7301"/>
                      <a:pt x="825142" y="11364"/>
                      <a:pt x="822314" y="16376"/>
                    </a:cubicBezTo>
                    <a:cubicBezTo>
                      <a:pt x="819969" y="21119"/>
                      <a:pt x="817660" y="25719"/>
                      <a:pt x="815888" y="29783"/>
                    </a:cubicBezTo>
                    <a:cubicBezTo>
                      <a:pt x="813615" y="33846"/>
                      <a:pt x="811878" y="37784"/>
                      <a:pt x="810196" y="41274"/>
                    </a:cubicBezTo>
                    <a:close/>
                    <a:moveTo>
                      <a:pt x="842003" y="3846"/>
                    </a:moveTo>
                    <a:cubicBezTo>
                      <a:pt x="843166" y="3846"/>
                      <a:pt x="844885" y="3846"/>
                      <a:pt x="847194" y="3954"/>
                    </a:cubicBezTo>
                    <a:cubicBezTo>
                      <a:pt x="849503" y="4061"/>
                      <a:pt x="851239" y="4294"/>
                      <a:pt x="852921" y="4294"/>
                    </a:cubicBezTo>
                    <a:cubicBezTo>
                      <a:pt x="855230" y="4294"/>
                      <a:pt x="857611" y="4025"/>
                      <a:pt x="861012" y="3972"/>
                    </a:cubicBezTo>
                    <a:cubicBezTo>
                      <a:pt x="863947" y="3972"/>
                      <a:pt x="866274" y="3864"/>
                      <a:pt x="867993" y="3864"/>
                    </a:cubicBezTo>
                    <a:cubicBezTo>
                      <a:pt x="867993" y="4974"/>
                      <a:pt x="867993" y="6155"/>
                      <a:pt x="867993" y="7910"/>
                    </a:cubicBezTo>
                    <a:cubicBezTo>
                      <a:pt x="867993" y="8339"/>
                      <a:pt x="867993" y="8447"/>
                      <a:pt x="867993" y="8572"/>
                    </a:cubicBezTo>
                    <a:cubicBezTo>
                      <a:pt x="861603" y="8339"/>
                      <a:pt x="856412" y="7910"/>
                      <a:pt x="852904" y="7910"/>
                    </a:cubicBezTo>
                    <a:cubicBezTo>
                      <a:pt x="852457" y="9796"/>
                      <a:pt x="852289" y="11738"/>
                      <a:pt x="852402" y="13673"/>
                    </a:cubicBezTo>
                    <a:lnTo>
                      <a:pt x="852402" y="16591"/>
                    </a:lnTo>
                    <a:cubicBezTo>
                      <a:pt x="852402" y="17897"/>
                      <a:pt x="852402" y="18971"/>
                      <a:pt x="852402" y="19902"/>
                    </a:cubicBezTo>
                    <a:lnTo>
                      <a:pt x="867975" y="19419"/>
                    </a:lnTo>
                    <a:cubicBezTo>
                      <a:pt x="867590" y="20146"/>
                      <a:pt x="867399" y="20959"/>
                      <a:pt x="867420" y="21782"/>
                    </a:cubicBezTo>
                    <a:cubicBezTo>
                      <a:pt x="867404" y="22569"/>
                      <a:pt x="867595" y="23347"/>
                      <a:pt x="867975" y="24037"/>
                    </a:cubicBezTo>
                    <a:cubicBezTo>
                      <a:pt x="863949" y="23632"/>
                      <a:pt x="859903" y="23452"/>
                      <a:pt x="855857" y="23500"/>
                    </a:cubicBezTo>
                    <a:lnTo>
                      <a:pt x="852223" y="23500"/>
                    </a:lnTo>
                    <a:lnTo>
                      <a:pt x="852223" y="37372"/>
                    </a:lnTo>
                    <a:cubicBezTo>
                      <a:pt x="856287" y="37372"/>
                      <a:pt x="861495" y="36942"/>
                      <a:pt x="867832" y="36352"/>
                    </a:cubicBezTo>
                    <a:cubicBezTo>
                      <a:pt x="867832" y="37390"/>
                      <a:pt x="867832" y="38643"/>
                      <a:pt x="867832" y="40737"/>
                    </a:cubicBezTo>
                    <a:cubicBezTo>
                      <a:pt x="867851" y="40939"/>
                      <a:pt x="867851" y="41143"/>
                      <a:pt x="867832" y="41346"/>
                    </a:cubicBezTo>
                    <a:cubicBezTo>
                      <a:pt x="866650" y="41345"/>
                      <a:pt x="864377" y="40987"/>
                      <a:pt x="861996" y="40952"/>
                    </a:cubicBezTo>
                    <a:cubicBezTo>
                      <a:pt x="859150" y="40952"/>
                      <a:pt x="856895" y="40952"/>
                      <a:pt x="855696" y="40952"/>
                    </a:cubicBezTo>
                    <a:lnTo>
                      <a:pt x="851651" y="40952"/>
                    </a:lnTo>
                    <a:cubicBezTo>
                      <a:pt x="849861" y="40952"/>
                      <a:pt x="848715" y="40952"/>
                      <a:pt x="847623" y="40952"/>
                    </a:cubicBezTo>
                    <a:cubicBezTo>
                      <a:pt x="845677" y="40946"/>
                      <a:pt x="843733" y="41077"/>
                      <a:pt x="841806" y="41345"/>
                    </a:cubicBezTo>
                    <a:cubicBezTo>
                      <a:pt x="841806" y="40862"/>
                      <a:pt x="841806" y="40289"/>
                      <a:pt x="841806" y="39681"/>
                    </a:cubicBezTo>
                    <a:cubicBezTo>
                      <a:pt x="841806" y="39072"/>
                      <a:pt x="841806" y="38517"/>
                      <a:pt x="841806" y="38016"/>
                    </a:cubicBezTo>
                    <a:cubicBezTo>
                      <a:pt x="841803" y="36404"/>
                      <a:pt x="841971" y="34796"/>
                      <a:pt x="842307" y="33219"/>
                    </a:cubicBezTo>
                    <a:cubicBezTo>
                      <a:pt x="842307" y="30910"/>
                      <a:pt x="842307" y="29192"/>
                      <a:pt x="842307" y="28028"/>
                    </a:cubicBezTo>
                    <a:cubicBezTo>
                      <a:pt x="842307" y="26865"/>
                      <a:pt x="842307" y="25773"/>
                      <a:pt x="842307" y="23643"/>
                    </a:cubicBezTo>
                    <a:lnTo>
                      <a:pt x="842307" y="13208"/>
                    </a:lnTo>
                    <a:cubicBezTo>
                      <a:pt x="842307" y="12474"/>
                      <a:pt x="842307" y="10809"/>
                      <a:pt x="842307" y="9055"/>
                    </a:cubicBezTo>
                    <a:cubicBezTo>
                      <a:pt x="841930" y="7588"/>
                      <a:pt x="841755" y="6077"/>
                      <a:pt x="841788" y="4562"/>
                    </a:cubicBezTo>
                    <a:lnTo>
                      <a:pt x="841788" y="3864"/>
                    </a:lnTo>
                    <a:close/>
                    <a:moveTo>
                      <a:pt x="896238" y="27026"/>
                    </a:moveTo>
                    <a:cubicBezTo>
                      <a:pt x="895128" y="25701"/>
                      <a:pt x="894448" y="24663"/>
                      <a:pt x="894000" y="24520"/>
                    </a:cubicBezTo>
                    <a:cubicBezTo>
                      <a:pt x="894000" y="24091"/>
                      <a:pt x="894000" y="24055"/>
                      <a:pt x="893428" y="24055"/>
                    </a:cubicBezTo>
                    <a:cubicBezTo>
                      <a:pt x="893428" y="24055"/>
                      <a:pt x="893428" y="24055"/>
                      <a:pt x="893428" y="24520"/>
                    </a:cubicBezTo>
                    <a:cubicBezTo>
                      <a:pt x="893428" y="25326"/>
                      <a:pt x="893428" y="26972"/>
                      <a:pt x="893428" y="29263"/>
                    </a:cubicBezTo>
                    <a:cubicBezTo>
                      <a:pt x="893428" y="31555"/>
                      <a:pt x="893428" y="32843"/>
                      <a:pt x="893428" y="33917"/>
                    </a:cubicBezTo>
                    <a:lnTo>
                      <a:pt x="893428" y="35600"/>
                    </a:lnTo>
                    <a:cubicBezTo>
                      <a:pt x="893419" y="37524"/>
                      <a:pt x="893611" y="39443"/>
                      <a:pt x="894000" y="41328"/>
                    </a:cubicBezTo>
                    <a:cubicBezTo>
                      <a:pt x="893410" y="41328"/>
                      <a:pt x="892300" y="40970"/>
                      <a:pt x="891136" y="40952"/>
                    </a:cubicBezTo>
                    <a:cubicBezTo>
                      <a:pt x="889973" y="40934"/>
                      <a:pt x="889347" y="40862"/>
                      <a:pt x="888756" y="40862"/>
                    </a:cubicBezTo>
                    <a:cubicBezTo>
                      <a:pt x="887682" y="40862"/>
                      <a:pt x="886966" y="40862"/>
                      <a:pt x="885892" y="40952"/>
                    </a:cubicBezTo>
                    <a:cubicBezTo>
                      <a:pt x="884818" y="41041"/>
                      <a:pt x="883601" y="41310"/>
                      <a:pt x="883028" y="41328"/>
                    </a:cubicBezTo>
                    <a:lnTo>
                      <a:pt x="883028" y="38983"/>
                    </a:lnTo>
                    <a:cubicBezTo>
                      <a:pt x="883028" y="38500"/>
                      <a:pt x="883028" y="37962"/>
                      <a:pt x="883028" y="37909"/>
                    </a:cubicBezTo>
                    <a:cubicBezTo>
                      <a:pt x="883028" y="37390"/>
                      <a:pt x="883511" y="37247"/>
                      <a:pt x="883529" y="36727"/>
                    </a:cubicBezTo>
                    <a:cubicBezTo>
                      <a:pt x="883529" y="34365"/>
                      <a:pt x="883529" y="30534"/>
                      <a:pt x="883529" y="25809"/>
                    </a:cubicBezTo>
                    <a:lnTo>
                      <a:pt x="883529" y="21066"/>
                    </a:lnTo>
                    <a:cubicBezTo>
                      <a:pt x="883529" y="18828"/>
                      <a:pt x="883529" y="17128"/>
                      <a:pt x="883529" y="15982"/>
                    </a:cubicBezTo>
                    <a:cubicBezTo>
                      <a:pt x="883529" y="13226"/>
                      <a:pt x="883529" y="9503"/>
                      <a:pt x="882992" y="3846"/>
                    </a:cubicBezTo>
                    <a:lnTo>
                      <a:pt x="887610" y="3846"/>
                    </a:lnTo>
                    <a:lnTo>
                      <a:pt x="892747" y="3846"/>
                    </a:lnTo>
                    <a:lnTo>
                      <a:pt x="897401" y="3846"/>
                    </a:lnTo>
                    <a:cubicBezTo>
                      <a:pt x="901095" y="3680"/>
                      <a:pt x="904793" y="4067"/>
                      <a:pt x="908373" y="4992"/>
                    </a:cubicBezTo>
                    <a:cubicBezTo>
                      <a:pt x="911846" y="6150"/>
                      <a:pt x="914183" y="9404"/>
                      <a:pt x="914173" y="13065"/>
                    </a:cubicBezTo>
                    <a:cubicBezTo>
                      <a:pt x="914317" y="15529"/>
                      <a:pt x="913248" y="17908"/>
                      <a:pt x="911309" y="19437"/>
                    </a:cubicBezTo>
                    <a:cubicBezTo>
                      <a:pt x="909216" y="21349"/>
                      <a:pt x="906572" y="22552"/>
                      <a:pt x="903756" y="22873"/>
                    </a:cubicBezTo>
                    <a:cubicBezTo>
                      <a:pt x="905545" y="25236"/>
                      <a:pt x="909519" y="30427"/>
                      <a:pt x="915855" y="37998"/>
                    </a:cubicBezTo>
                    <a:lnTo>
                      <a:pt x="918182" y="41328"/>
                    </a:lnTo>
                    <a:cubicBezTo>
                      <a:pt x="917592" y="41328"/>
                      <a:pt x="916392" y="40970"/>
                      <a:pt x="915265" y="40952"/>
                    </a:cubicBezTo>
                    <a:lnTo>
                      <a:pt x="911864" y="40862"/>
                    </a:lnTo>
                    <a:cubicBezTo>
                      <a:pt x="909908" y="40822"/>
                      <a:pt x="907953" y="40978"/>
                      <a:pt x="906029" y="41328"/>
                    </a:cubicBezTo>
                    <a:lnTo>
                      <a:pt x="897992" y="29944"/>
                    </a:lnTo>
                    <a:lnTo>
                      <a:pt x="896202" y="27026"/>
                    </a:lnTo>
                    <a:close/>
                    <a:moveTo>
                      <a:pt x="893392" y="13369"/>
                    </a:moveTo>
                    <a:lnTo>
                      <a:pt x="893392" y="17575"/>
                    </a:lnTo>
                    <a:cubicBezTo>
                      <a:pt x="893392" y="19365"/>
                      <a:pt x="893392" y="20529"/>
                      <a:pt x="893392" y="21603"/>
                    </a:cubicBezTo>
                    <a:cubicBezTo>
                      <a:pt x="896201" y="21821"/>
                      <a:pt x="899011" y="21198"/>
                      <a:pt x="901464" y="19813"/>
                    </a:cubicBezTo>
                    <a:cubicBezTo>
                      <a:pt x="903172" y="18252"/>
                      <a:pt x="904042" y="15975"/>
                      <a:pt x="903809" y="13673"/>
                    </a:cubicBezTo>
                    <a:cubicBezTo>
                      <a:pt x="903809" y="12868"/>
                      <a:pt x="903809" y="11883"/>
                      <a:pt x="903809" y="10863"/>
                    </a:cubicBezTo>
                    <a:cubicBezTo>
                      <a:pt x="903326" y="10011"/>
                      <a:pt x="902769" y="9202"/>
                      <a:pt x="902145" y="8447"/>
                    </a:cubicBezTo>
                    <a:cubicBezTo>
                      <a:pt x="901474" y="7880"/>
                      <a:pt x="900685" y="7471"/>
                      <a:pt x="899836" y="7247"/>
                    </a:cubicBezTo>
                    <a:cubicBezTo>
                      <a:pt x="899209" y="7247"/>
                      <a:pt x="898046" y="7104"/>
                      <a:pt x="896918" y="7104"/>
                    </a:cubicBezTo>
                    <a:lnTo>
                      <a:pt x="893463" y="7104"/>
                    </a:lnTo>
                    <a:lnTo>
                      <a:pt x="893463" y="13458"/>
                    </a:lnTo>
                    <a:close/>
                    <a:moveTo>
                      <a:pt x="952889" y="11203"/>
                    </a:moveTo>
                    <a:cubicBezTo>
                      <a:pt x="951394" y="8176"/>
                      <a:pt x="948220" y="6352"/>
                      <a:pt x="944852" y="6585"/>
                    </a:cubicBezTo>
                    <a:cubicBezTo>
                      <a:pt x="943026" y="6490"/>
                      <a:pt x="941211" y="6925"/>
                      <a:pt x="939626" y="7838"/>
                    </a:cubicBezTo>
                    <a:cubicBezTo>
                      <a:pt x="938453" y="8804"/>
                      <a:pt x="937793" y="10257"/>
                      <a:pt x="937836" y="11776"/>
                    </a:cubicBezTo>
                    <a:cubicBezTo>
                      <a:pt x="937911" y="13106"/>
                      <a:pt x="938565" y="14336"/>
                      <a:pt x="939626" y="15141"/>
                    </a:cubicBezTo>
                    <a:cubicBezTo>
                      <a:pt x="941308" y="15857"/>
                      <a:pt x="943206" y="16931"/>
                      <a:pt x="946016" y="18166"/>
                    </a:cubicBezTo>
                    <a:cubicBezTo>
                      <a:pt x="948610" y="19045"/>
                      <a:pt x="951100" y="20204"/>
                      <a:pt x="953444" y="21620"/>
                    </a:cubicBezTo>
                    <a:cubicBezTo>
                      <a:pt x="954955" y="22398"/>
                      <a:pt x="956201" y="23606"/>
                      <a:pt x="957024" y="25093"/>
                    </a:cubicBezTo>
                    <a:cubicBezTo>
                      <a:pt x="957795" y="26669"/>
                      <a:pt x="958188" y="28404"/>
                      <a:pt x="958169" y="30158"/>
                    </a:cubicBezTo>
                    <a:cubicBezTo>
                      <a:pt x="958044" y="31912"/>
                      <a:pt x="957423" y="33594"/>
                      <a:pt x="956380" y="35009"/>
                    </a:cubicBezTo>
                    <a:cubicBezTo>
                      <a:pt x="954743" y="37584"/>
                      <a:pt x="952292" y="39537"/>
                      <a:pt x="949417" y="40558"/>
                    </a:cubicBezTo>
                    <a:cubicBezTo>
                      <a:pt x="946413" y="41417"/>
                      <a:pt x="943304" y="41850"/>
                      <a:pt x="940181" y="41847"/>
                    </a:cubicBezTo>
                    <a:cubicBezTo>
                      <a:pt x="936399" y="41943"/>
                      <a:pt x="932647" y="41152"/>
                      <a:pt x="929226" y="39538"/>
                    </a:cubicBezTo>
                    <a:cubicBezTo>
                      <a:pt x="930107" y="37272"/>
                      <a:pt x="930859" y="34960"/>
                      <a:pt x="931482" y="32611"/>
                    </a:cubicBezTo>
                    <a:lnTo>
                      <a:pt x="932645" y="32611"/>
                    </a:lnTo>
                    <a:cubicBezTo>
                      <a:pt x="933210" y="34474"/>
                      <a:pt x="934431" y="36070"/>
                      <a:pt x="936082" y="37103"/>
                    </a:cubicBezTo>
                    <a:cubicBezTo>
                      <a:pt x="937883" y="38010"/>
                      <a:pt x="939883" y="38453"/>
                      <a:pt x="941899" y="38392"/>
                    </a:cubicBezTo>
                    <a:cubicBezTo>
                      <a:pt x="943884" y="38397"/>
                      <a:pt x="945848" y="37982"/>
                      <a:pt x="947662" y="37175"/>
                    </a:cubicBezTo>
                    <a:cubicBezTo>
                      <a:pt x="948984" y="36234"/>
                      <a:pt x="949827" y="34763"/>
                      <a:pt x="949971" y="33148"/>
                    </a:cubicBezTo>
                    <a:cubicBezTo>
                      <a:pt x="949803" y="31370"/>
                      <a:pt x="948735" y="29803"/>
                      <a:pt x="947143" y="28995"/>
                    </a:cubicBezTo>
                    <a:cubicBezTo>
                      <a:pt x="944880" y="27375"/>
                      <a:pt x="942329" y="26202"/>
                      <a:pt x="939626" y="25540"/>
                    </a:cubicBezTo>
                    <a:cubicBezTo>
                      <a:pt x="938691" y="24937"/>
                      <a:pt x="937716" y="24399"/>
                      <a:pt x="936708" y="23929"/>
                    </a:cubicBezTo>
                    <a:cubicBezTo>
                      <a:pt x="935545" y="23339"/>
                      <a:pt x="934918" y="22784"/>
                      <a:pt x="934381" y="22766"/>
                    </a:cubicBezTo>
                    <a:cubicBezTo>
                      <a:pt x="932781" y="22163"/>
                      <a:pt x="931521" y="20896"/>
                      <a:pt x="930927" y="19294"/>
                    </a:cubicBezTo>
                    <a:cubicBezTo>
                      <a:pt x="930257" y="17803"/>
                      <a:pt x="929868" y="16200"/>
                      <a:pt x="929781" y="14568"/>
                    </a:cubicBezTo>
                    <a:cubicBezTo>
                      <a:pt x="929751" y="10963"/>
                      <a:pt x="931751" y="7648"/>
                      <a:pt x="934954" y="5994"/>
                    </a:cubicBezTo>
                    <a:cubicBezTo>
                      <a:pt x="936317" y="4911"/>
                      <a:pt x="937899" y="4136"/>
                      <a:pt x="939590" y="3721"/>
                    </a:cubicBezTo>
                    <a:cubicBezTo>
                      <a:pt x="941506" y="3430"/>
                      <a:pt x="943436" y="3239"/>
                      <a:pt x="945371" y="3148"/>
                    </a:cubicBezTo>
                    <a:cubicBezTo>
                      <a:pt x="948803" y="3010"/>
                      <a:pt x="952209" y="3795"/>
                      <a:pt x="955234" y="5422"/>
                    </a:cubicBezTo>
                    <a:cubicBezTo>
                      <a:pt x="955234" y="5422"/>
                      <a:pt x="955753" y="5511"/>
                      <a:pt x="955807" y="5887"/>
                    </a:cubicBezTo>
                    <a:cubicBezTo>
                      <a:pt x="955198" y="7301"/>
                      <a:pt x="954607" y="9359"/>
                      <a:pt x="954017" y="11257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1F8D9161-4206-851B-14D7-EDD1E97A131D}"/>
                  </a:ext>
                </a:extLst>
              </p:cNvPr>
              <p:cNvSpPr/>
              <p:nvPr/>
            </p:nvSpPr>
            <p:spPr>
              <a:xfrm>
                <a:off x="2263200" y="680153"/>
                <a:ext cx="109239" cy="37696"/>
              </a:xfrm>
              <a:custGeom>
                <a:avLst/>
                <a:gdLst>
                  <a:gd name="connsiteX0" fmla="*/ 10849 w 109239"/>
                  <a:gd name="connsiteY0" fmla="*/ 7251 h 37696"/>
                  <a:gd name="connsiteX1" fmla="*/ 10329 w 109239"/>
                  <a:gd name="connsiteY1" fmla="*/ 12370 h 37696"/>
                  <a:gd name="connsiteX2" fmla="*/ 10329 w 109239"/>
                  <a:gd name="connsiteY2" fmla="*/ 17740 h 37696"/>
                  <a:gd name="connsiteX3" fmla="*/ 10329 w 109239"/>
                  <a:gd name="connsiteY3" fmla="*/ 23593 h 37696"/>
                  <a:gd name="connsiteX4" fmla="*/ 10849 w 109239"/>
                  <a:gd name="connsiteY4" fmla="*/ 29249 h 37696"/>
                  <a:gd name="connsiteX5" fmla="*/ 10849 w 109239"/>
                  <a:gd name="connsiteY5" fmla="*/ 33295 h 37696"/>
                  <a:gd name="connsiteX6" fmla="*/ 11385 w 109239"/>
                  <a:gd name="connsiteY6" fmla="*/ 37304 h 37696"/>
                  <a:gd name="connsiteX7" fmla="*/ 8522 w 109239"/>
                  <a:gd name="connsiteY7" fmla="*/ 36910 h 37696"/>
                  <a:gd name="connsiteX8" fmla="*/ 6159 w 109239"/>
                  <a:gd name="connsiteY8" fmla="*/ 36821 h 37696"/>
                  <a:gd name="connsiteX9" fmla="*/ -124 w 109239"/>
                  <a:gd name="connsiteY9" fmla="*/ 37304 h 37696"/>
                  <a:gd name="connsiteX10" fmla="*/ 986 w 109239"/>
                  <a:gd name="connsiteY10" fmla="*/ 17132 h 37696"/>
                  <a:gd name="connsiteX11" fmla="*/ 986 w 109239"/>
                  <a:gd name="connsiteY11" fmla="*/ 10294 h 37696"/>
                  <a:gd name="connsiteX12" fmla="*/ 986 w 109239"/>
                  <a:gd name="connsiteY12" fmla="*/ 7305 h 37696"/>
                  <a:gd name="connsiteX13" fmla="*/ 431 w 109239"/>
                  <a:gd name="connsiteY13" fmla="*/ -195 h 37696"/>
                  <a:gd name="connsiteX14" fmla="*/ 5694 w 109239"/>
                  <a:gd name="connsiteY14" fmla="*/ 253 h 37696"/>
                  <a:gd name="connsiteX15" fmla="*/ 11421 w 109239"/>
                  <a:gd name="connsiteY15" fmla="*/ -195 h 37696"/>
                  <a:gd name="connsiteX16" fmla="*/ 10849 w 109239"/>
                  <a:gd name="connsiteY16" fmla="*/ 7269 h 37696"/>
                  <a:gd name="connsiteX17" fmla="*/ 48437 w 109239"/>
                  <a:gd name="connsiteY17" fmla="*/ 7878 h 37696"/>
                  <a:gd name="connsiteX18" fmla="*/ 48437 w 109239"/>
                  <a:gd name="connsiteY18" fmla="*/ 14787 h 37696"/>
                  <a:gd name="connsiteX19" fmla="*/ 47936 w 109239"/>
                  <a:gd name="connsiteY19" fmla="*/ 21624 h 37696"/>
                  <a:gd name="connsiteX20" fmla="*/ 47936 w 109239"/>
                  <a:gd name="connsiteY20" fmla="*/ 25079 h 37696"/>
                  <a:gd name="connsiteX21" fmla="*/ 48437 w 109239"/>
                  <a:gd name="connsiteY21" fmla="*/ 28569 h 37696"/>
                  <a:gd name="connsiteX22" fmla="*/ 48437 w 109239"/>
                  <a:gd name="connsiteY22" fmla="*/ 32740 h 37696"/>
                  <a:gd name="connsiteX23" fmla="*/ 48437 w 109239"/>
                  <a:gd name="connsiteY23" fmla="*/ 37286 h 37696"/>
                  <a:gd name="connsiteX24" fmla="*/ 46056 w 109239"/>
                  <a:gd name="connsiteY24" fmla="*/ 36893 h 37696"/>
                  <a:gd name="connsiteX25" fmla="*/ 43175 w 109239"/>
                  <a:gd name="connsiteY25" fmla="*/ 36803 h 37696"/>
                  <a:gd name="connsiteX26" fmla="*/ 40329 w 109239"/>
                  <a:gd name="connsiteY26" fmla="*/ 36893 h 37696"/>
                  <a:gd name="connsiteX27" fmla="*/ 37447 w 109239"/>
                  <a:gd name="connsiteY27" fmla="*/ 37286 h 37696"/>
                  <a:gd name="connsiteX28" fmla="*/ 37447 w 109239"/>
                  <a:gd name="connsiteY28" fmla="*/ 33295 h 37696"/>
                  <a:gd name="connsiteX29" fmla="*/ 37948 w 109239"/>
                  <a:gd name="connsiteY29" fmla="*/ 29339 h 37696"/>
                  <a:gd name="connsiteX30" fmla="*/ 38503 w 109239"/>
                  <a:gd name="connsiteY30" fmla="*/ 10795 h 37696"/>
                  <a:gd name="connsiteX31" fmla="*/ 37984 w 109239"/>
                  <a:gd name="connsiteY31" fmla="*/ 3850 h 37696"/>
                  <a:gd name="connsiteX32" fmla="*/ 32185 w 109239"/>
                  <a:gd name="connsiteY32" fmla="*/ 4280 h 37696"/>
                  <a:gd name="connsiteX33" fmla="*/ 25795 w 109239"/>
                  <a:gd name="connsiteY33" fmla="*/ 4531 h 37696"/>
                  <a:gd name="connsiteX34" fmla="*/ 25795 w 109239"/>
                  <a:gd name="connsiteY34" fmla="*/ 2275 h 37696"/>
                  <a:gd name="connsiteX35" fmla="*/ 25795 w 109239"/>
                  <a:gd name="connsiteY35" fmla="*/ 378 h 37696"/>
                  <a:gd name="connsiteX36" fmla="*/ 25795 w 109239"/>
                  <a:gd name="connsiteY36" fmla="*/ 235 h 37696"/>
                  <a:gd name="connsiteX37" fmla="*/ 25795 w 109239"/>
                  <a:gd name="connsiteY37" fmla="*/ -213 h 37696"/>
                  <a:gd name="connsiteX38" fmla="*/ 30484 w 109239"/>
                  <a:gd name="connsiteY38" fmla="*/ -213 h 37696"/>
                  <a:gd name="connsiteX39" fmla="*/ 43121 w 109239"/>
                  <a:gd name="connsiteY39" fmla="*/ 145 h 37696"/>
                  <a:gd name="connsiteX40" fmla="*/ 50066 w 109239"/>
                  <a:gd name="connsiteY40" fmla="*/ 145 h 37696"/>
                  <a:gd name="connsiteX41" fmla="*/ 54756 w 109239"/>
                  <a:gd name="connsiteY41" fmla="*/ -195 h 37696"/>
                  <a:gd name="connsiteX42" fmla="*/ 60483 w 109239"/>
                  <a:gd name="connsiteY42" fmla="*/ -302 h 37696"/>
                  <a:gd name="connsiteX43" fmla="*/ 59946 w 109239"/>
                  <a:gd name="connsiteY43" fmla="*/ 1989 h 37696"/>
                  <a:gd name="connsiteX44" fmla="*/ 60483 w 109239"/>
                  <a:gd name="connsiteY44" fmla="*/ 4441 h 37696"/>
                  <a:gd name="connsiteX45" fmla="*/ 48383 w 109239"/>
                  <a:gd name="connsiteY45" fmla="*/ 3761 h 37696"/>
                  <a:gd name="connsiteX46" fmla="*/ 48383 w 109239"/>
                  <a:gd name="connsiteY46" fmla="*/ 7788 h 37696"/>
                  <a:gd name="connsiteX47" fmla="*/ 76754 w 109239"/>
                  <a:gd name="connsiteY47" fmla="*/ 306 h 37696"/>
                  <a:gd name="connsiteX48" fmla="*/ 82571 w 109239"/>
                  <a:gd name="connsiteY48" fmla="*/ -141 h 37696"/>
                  <a:gd name="connsiteX49" fmla="*/ 84254 w 109239"/>
                  <a:gd name="connsiteY49" fmla="*/ 2186 h 37696"/>
                  <a:gd name="connsiteX50" fmla="*/ 85453 w 109239"/>
                  <a:gd name="connsiteY50" fmla="*/ 4584 h 37696"/>
                  <a:gd name="connsiteX51" fmla="*/ 88854 w 109239"/>
                  <a:gd name="connsiteY51" fmla="*/ 9703 h 37696"/>
                  <a:gd name="connsiteX52" fmla="*/ 91736 w 109239"/>
                  <a:gd name="connsiteY52" fmla="*/ 14751 h 37696"/>
                  <a:gd name="connsiteX53" fmla="*/ 92917 w 109239"/>
                  <a:gd name="connsiteY53" fmla="*/ 16165 h 37696"/>
                  <a:gd name="connsiteX54" fmla="*/ 92917 w 109239"/>
                  <a:gd name="connsiteY54" fmla="*/ 16165 h 37696"/>
                  <a:gd name="connsiteX55" fmla="*/ 94080 w 109239"/>
                  <a:gd name="connsiteY55" fmla="*/ 15342 h 37696"/>
                  <a:gd name="connsiteX56" fmla="*/ 95226 w 109239"/>
                  <a:gd name="connsiteY56" fmla="*/ 13695 h 37696"/>
                  <a:gd name="connsiteX57" fmla="*/ 99253 w 109239"/>
                  <a:gd name="connsiteY57" fmla="*/ 6965 h 37696"/>
                  <a:gd name="connsiteX58" fmla="*/ 101598 w 109239"/>
                  <a:gd name="connsiteY58" fmla="*/ 2741 h 37696"/>
                  <a:gd name="connsiteX59" fmla="*/ 102224 w 109239"/>
                  <a:gd name="connsiteY59" fmla="*/ 951 h 37696"/>
                  <a:gd name="connsiteX60" fmla="*/ 103298 w 109239"/>
                  <a:gd name="connsiteY60" fmla="*/ -213 h 37696"/>
                  <a:gd name="connsiteX61" fmla="*/ 103298 w 109239"/>
                  <a:gd name="connsiteY61" fmla="*/ -213 h 37696"/>
                  <a:gd name="connsiteX62" fmla="*/ 103853 w 109239"/>
                  <a:gd name="connsiteY62" fmla="*/ -213 h 37696"/>
                  <a:gd name="connsiteX63" fmla="*/ 106127 w 109239"/>
                  <a:gd name="connsiteY63" fmla="*/ -213 h 37696"/>
                  <a:gd name="connsiteX64" fmla="*/ 109116 w 109239"/>
                  <a:gd name="connsiteY64" fmla="*/ -338 h 37696"/>
                  <a:gd name="connsiteX65" fmla="*/ 102690 w 109239"/>
                  <a:gd name="connsiteY65" fmla="*/ 9471 h 37696"/>
                  <a:gd name="connsiteX66" fmla="*/ 95226 w 109239"/>
                  <a:gd name="connsiteY66" fmla="*/ 20461 h 37696"/>
                  <a:gd name="connsiteX67" fmla="*/ 95226 w 109239"/>
                  <a:gd name="connsiteY67" fmla="*/ 26797 h 37696"/>
                  <a:gd name="connsiteX68" fmla="*/ 95835 w 109239"/>
                  <a:gd name="connsiteY68" fmla="*/ 37161 h 37696"/>
                  <a:gd name="connsiteX69" fmla="*/ 92935 w 109239"/>
                  <a:gd name="connsiteY69" fmla="*/ 36767 h 37696"/>
                  <a:gd name="connsiteX70" fmla="*/ 90035 w 109239"/>
                  <a:gd name="connsiteY70" fmla="*/ 36678 h 37696"/>
                  <a:gd name="connsiteX71" fmla="*/ 84272 w 109239"/>
                  <a:gd name="connsiteY71" fmla="*/ 37161 h 37696"/>
                  <a:gd name="connsiteX72" fmla="*/ 85345 w 109239"/>
                  <a:gd name="connsiteY72" fmla="*/ 24524 h 37696"/>
                  <a:gd name="connsiteX73" fmla="*/ 85345 w 109239"/>
                  <a:gd name="connsiteY73" fmla="*/ 21607 h 37696"/>
                  <a:gd name="connsiteX74" fmla="*/ 81372 w 109239"/>
                  <a:gd name="connsiteY74" fmla="*/ 16416 h 37696"/>
                  <a:gd name="connsiteX75" fmla="*/ 77792 w 109239"/>
                  <a:gd name="connsiteY75" fmla="*/ 11046 h 37696"/>
                  <a:gd name="connsiteX76" fmla="*/ 74212 w 109239"/>
                  <a:gd name="connsiteY76" fmla="*/ 4889 h 37696"/>
                  <a:gd name="connsiteX77" fmla="*/ 70740 w 109239"/>
                  <a:gd name="connsiteY77" fmla="*/ -392 h 37696"/>
                  <a:gd name="connsiteX78" fmla="*/ 76557 w 109239"/>
                  <a:gd name="connsiteY78" fmla="*/ 56 h 37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9239" h="37696">
                    <a:moveTo>
                      <a:pt x="10849" y="7251"/>
                    </a:moveTo>
                    <a:cubicBezTo>
                      <a:pt x="10874" y="8972"/>
                      <a:pt x="10700" y="10690"/>
                      <a:pt x="10329" y="12370"/>
                    </a:cubicBezTo>
                    <a:cubicBezTo>
                      <a:pt x="10329" y="14375"/>
                      <a:pt x="10329" y="16111"/>
                      <a:pt x="10329" y="17740"/>
                    </a:cubicBezTo>
                    <a:cubicBezTo>
                      <a:pt x="10329" y="19369"/>
                      <a:pt x="10329" y="21213"/>
                      <a:pt x="10329" y="23593"/>
                    </a:cubicBezTo>
                    <a:cubicBezTo>
                      <a:pt x="10707" y="25454"/>
                      <a:pt x="10881" y="27351"/>
                      <a:pt x="10849" y="29249"/>
                    </a:cubicBezTo>
                    <a:cubicBezTo>
                      <a:pt x="10849" y="29948"/>
                      <a:pt x="10849" y="31487"/>
                      <a:pt x="10849" y="33295"/>
                    </a:cubicBezTo>
                    <a:cubicBezTo>
                      <a:pt x="10849" y="35103"/>
                      <a:pt x="11368" y="36230"/>
                      <a:pt x="11385" y="37304"/>
                    </a:cubicBezTo>
                    <a:cubicBezTo>
                      <a:pt x="10420" y="37276"/>
                      <a:pt x="9459" y="37144"/>
                      <a:pt x="8522" y="36910"/>
                    </a:cubicBezTo>
                    <a:lnTo>
                      <a:pt x="6159" y="36821"/>
                    </a:lnTo>
                    <a:cubicBezTo>
                      <a:pt x="4054" y="36776"/>
                      <a:pt x="1950" y="36938"/>
                      <a:pt x="-124" y="37304"/>
                    </a:cubicBezTo>
                    <a:cubicBezTo>
                      <a:pt x="449" y="31147"/>
                      <a:pt x="986" y="24649"/>
                      <a:pt x="986" y="17132"/>
                    </a:cubicBezTo>
                    <a:lnTo>
                      <a:pt x="986" y="10294"/>
                    </a:lnTo>
                    <a:cubicBezTo>
                      <a:pt x="986" y="9041"/>
                      <a:pt x="986" y="7914"/>
                      <a:pt x="986" y="7305"/>
                    </a:cubicBezTo>
                    <a:cubicBezTo>
                      <a:pt x="634" y="4820"/>
                      <a:pt x="449" y="2315"/>
                      <a:pt x="431" y="-195"/>
                    </a:cubicBezTo>
                    <a:cubicBezTo>
                      <a:pt x="2812" y="-70"/>
                      <a:pt x="4566" y="253"/>
                      <a:pt x="5694" y="253"/>
                    </a:cubicBezTo>
                    <a:cubicBezTo>
                      <a:pt x="6821" y="253"/>
                      <a:pt x="8575" y="-70"/>
                      <a:pt x="11421" y="-195"/>
                    </a:cubicBezTo>
                    <a:cubicBezTo>
                      <a:pt x="11030" y="2274"/>
                      <a:pt x="10839" y="4770"/>
                      <a:pt x="10849" y="7269"/>
                    </a:cubicBezTo>
                    <a:close/>
                    <a:moveTo>
                      <a:pt x="48437" y="7878"/>
                    </a:moveTo>
                    <a:cubicBezTo>
                      <a:pt x="48437" y="9489"/>
                      <a:pt x="48437" y="11458"/>
                      <a:pt x="48437" y="14787"/>
                    </a:cubicBezTo>
                    <a:cubicBezTo>
                      <a:pt x="48064" y="17046"/>
                      <a:pt x="47897" y="19335"/>
                      <a:pt x="47936" y="21624"/>
                    </a:cubicBezTo>
                    <a:lnTo>
                      <a:pt x="47936" y="25079"/>
                    </a:lnTo>
                    <a:cubicBezTo>
                      <a:pt x="48319" y="26201"/>
                      <a:pt x="48489" y="27385"/>
                      <a:pt x="48437" y="28569"/>
                    </a:cubicBezTo>
                    <a:cubicBezTo>
                      <a:pt x="48437" y="29285"/>
                      <a:pt x="48437" y="30950"/>
                      <a:pt x="48437" y="32740"/>
                    </a:cubicBezTo>
                    <a:cubicBezTo>
                      <a:pt x="48437" y="34530"/>
                      <a:pt x="48437" y="36194"/>
                      <a:pt x="48437" y="37286"/>
                    </a:cubicBezTo>
                    <a:cubicBezTo>
                      <a:pt x="47631" y="37250"/>
                      <a:pt x="46832" y="37117"/>
                      <a:pt x="46056" y="36893"/>
                    </a:cubicBezTo>
                    <a:cubicBezTo>
                      <a:pt x="44410" y="36893"/>
                      <a:pt x="43765" y="36803"/>
                      <a:pt x="43175" y="36803"/>
                    </a:cubicBezTo>
                    <a:cubicBezTo>
                      <a:pt x="42584" y="36803"/>
                      <a:pt x="41492" y="36803"/>
                      <a:pt x="40329" y="36893"/>
                    </a:cubicBezTo>
                    <a:cubicBezTo>
                      <a:pt x="39385" y="37127"/>
                      <a:pt x="38419" y="37259"/>
                      <a:pt x="37447" y="37286"/>
                    </a:cubicBezTo>
                    <a:cubicBezTo>
                      <a:pt x="37447" y="36212"/>
                      <a:pt x="37447" y="35031"/>
                      <a:pt x="37447" y="33295"/>
                    </a:cubicBezTo>
                    <a:cubicBezTo>
                      <a:pt x="37812" y="32009"/>
                      <a:pt x="37981" y="30675"/>
                      <a:pt x="37948" y="29339"/>
                    </a:cubicBezTo>
                    <a:cubicBezTo>
                      <a:pt x="37948" y="21732"/>
                      <a:pt x="38503" y="15395"/>
                      <a:pt x="38503" y="10795"/>
                    </a:cubicBezTo>
                    <a:cubicBezTo>
                      <a:pt x="38503" y="9149"/>
                      <a:pt x="38002" y="6840"/>
                      <a:pt x="37984" y="3850"/>
                    </a:cubicBezTo>
                    <a:cubicBezTo>
                      <a:pt x="36043" y="3843"/>
                      <a:pt x="34104" y="3986"/>
                      <a:pt x="32185" y="4280"/>
                    </a:cubicBezTo>
                    <a:cubicBezTo>
                      <a:pt x="29822" y="4387"/>
                      <a:pt x="27549" y="4423"/>
                      <a:pt x="25795" y="4531"/>
                    </a:cubicBezTo>
                    <a:cubicBezTo>
                      <a:pt x="25795" y="4298"/>
                      <a:pt x="25795" y="3313"/>
                      <a:pt x="25795" y="2275"/>
                    </a:cubicBezTo>
                    <a:cubicBezTo>
                      <a:pt x="25795" y="1523"/>
                      <a:pt x="25795" y="933"/>
                      <a:pt x="25795" y="378"/>
                    </a:cubicBezTo>
                    <a:cubicBezTo>
                      <a:pt x="25795" y="378"/>
                      <a:pt x="25795" y="378"/>
                      <a:pt x="25795" y="235"/>
                    </a:cubicBezTo>
                    <a:cubicBezTo>
                      <a:pt x="25804" y="86"/>
                      <a:pt x="25804" y="-64"/>
                      <a:pt x="25795" y="-213"/>
                    </a:cubicBezTo>
                    <a:cubicBezTo>
                      <a:pt x="28086" y="-213"/>
                      <a:pt x="29374" y="-213"/>
                      <a:pt x="30484" y="-213"/>
                    </a:cubicBezTo>
                    <a:cubicBezTo>
                      <a:pt x="35639" y="-213"/>
                      <a:pt x="39684" y="145"/>
                      <a:pt x="43121" y="145"/>
                    </a:cubicBezTo>
                    <a:lnTo>
                      <a:pt x="50066" y="145"/>
                    </a:lnTo>
                    <a:cubicBezTo>
                      <a:pt x="51229" y="145"/>
                      <a:pt x="52948" y="-159"/>
                      <a:pt x="54756" y="-195"/>
                    </a:cubicBezTo>
                    <a:cubicBezTo>
                      <a:pt x="57047" y="-195"/>
                      <a:pt x="58801" y="-302"/>
                      <a:pt x="60483" y="-302"/>
                    </a:cubicBezTo>
                    <a:cubicBezTo>
                      <a:pt x="60065" y="385"/>
                      <a:pt x="59877" y="1187"/>
                      <a:pt x="59946" y="1989"/>
                    </a:cubicBezTo>
                    <a:cubicBezTo>
                      <a:pt x="59875" y="2842"/>
                      <a:pt x="60062" y="3696"/>
                      <a:pt x="60483" y="4441"/>
                    </a:cubicBezTo>
                    <a:cubicBezTo>
                      <a:pt x="56438" y="4208"/>
                      <a:pt x="52411" y="3761"/>
                      <a:pt x="48383" y="3761"/>
                    </a:cubicBezTo>
                    <a:lnTo>
                      <a:pt x="48383" y="7788"/>
                    </a:lnTo>
                    <a:close/>
                    <a:moveTo>
                      <a:pt x="76754" y="306"/>
                    </a:moveTo>
                    <a:cubicBezTo>
                      <a:pt x="77917" y="306"/>
                      <a:pt x="80190" y="-16"/>
                      <a:pt x="82571" y="-141"/>
                    </a:cubicBezTo>
                    <a:cubicBezTo>
                      <a:pt x="83031" y="703"/>
                      <a:pt x="83596" y="1484"/>
                      <a:pt x="84254" y="2186"/>
                    </a:cubicBezTo>
                    <a:cubicBezTo>
                      <a:pt x="84584" y="3018"/>
                      <a:pt x="84985" y="3820"/>
                      <a:pt x="85453" y="4584"/>
                    </a:cubicBezTo>
                    <a:cubicBezTo>
                      <a:pt x="86449" y="6378"/>
                      <a:pt x="87586" y="8090"/>
                      <a:pt x="88854" y="9703"/>
                    </a:cubicBezTo>
                    <a:cubicBezTo>
                      <a:pt x="89627" y="11486"/>
                      <a:pt x="90594" y="13179"/>
                      <a:pt x="91736" y="14751"/>
                    </a:cubicBezTo>
                    <a:cubicBezTo>
                      <a:pt x="92326" y="15485"/>
                      <a:pt x="92881" y="16058"/>
                      <a:pt x="92917" y="16165"/>
                    </a:cubicBezTo>
                    <a:lnTo>
                      <a:pt x="92917" y="16165"/>
                    </a:lnTo>
                    <a:cubicBezTo>
                      <a:pt x="92917" y="16165"/>
                      <a:pt x="92917" y="15986"/>
                      <a:pt x="94080" y="15342"/>
                    </a:cubicBezTo>
                    <a:cubicBezTo>
                      <a:pt x="94309" y="14701"/>
                      <a:pt x="94705" y="14132"/>
                      <a:pt x="95226" y="13695"/>
                    </a:cubicBezTo>
                    <a:cubicBezTo>
                      <a:pt x="96435" y="11374"/>
                      <a:pt x="97780" y="9127"/>
                      <a:pt x="99253" y="6965"/>
                    </a:cubicBezTo>
                    <a:cubicBezTo>
                      <a:pt x="99844" y="6177"/>
                      <a:pt x="100470" y="4495"/>
                      <a:pt x="101598" y="2741"/>
                    </a:cubicBezTo>
                    <a:cubicBezTo>
                      <a:pt x="101598" y="2168"/>
                      <a:pt x="102171" y="1613"/>
                      <a:pt x="102224" y="951"/>
                    </a:cubicBezTo>
                    <a:cubicBezTo>
                      <a:pt x="102744" y="378"/>
                      <a:pt x="102779" y="-87"/>
                      <a:pt x="103298" y="-213"/>
                    </a:cubicBezTo>
                    <a:lnTo>
                      <a:pt x="103298" y="-213"/>
                    </a:lnTo>
                    <a:cubicBezTo>
                      <a:pt x="103483" y="-231"/>
                      <a:pt x="103669" y="-231"/>
                      <a:pt x="103853" y="-213"/>
                    </a:cubicBezTo>
                    <a:lnTo>
                      <a:pt x="106127" y="-213"/>
                    </a:lnTo>
                    <a:cubicBezTo>
                      <a:pt x="106789" y="-213"/>
                      <a:pt x="107917" y="-213"/>
                      <a:pt x="109116" y="-338"/>
                    </a:cubicBezTo>
                    <a:cubicBezTo>
                      <a:pt x="107952" y="1452"/>
                      <a:pt x="106127" y="4853"/>
                      <a:pt x="102690" y="9471"/>
                    </a:cubicBezTo>
                    <a:cubicBezTo>
                      <a:pt x="99253" y="14089"/>
                      <a:pt x="96944" y="17597"/>
                      <a:pt x="95226" y="20461"/>
                    </a:cubicBezTo>
                    <a:cubicBezTo>
                      <a:pt x="95226" y="23325"/>
                      <a:pt x="95226" y="25186"/>
                      <a:pt x="95226" y="26797"/>
                    </a:cubicBezTo>
                    <a:cubicBezTo>
                      <a:pt x="95231" y="30261"/>
                      <a:pt x="95434" y="33721"/>
                      <a:pt x="95835" y="37161"/>
                    </a:cubicBezTo>
                    <a:cubicBezTo>
                      <a:pt x="94857" y="37134"/>
                      <a:pt x="93885" y="37002"/>
                      <a:pt x="92935" y="36767"/>
                    </a:cubicBezTo>
                    <a:cubicBezTo>
                      <a:pt x="91753" y="36767"/>
                      <a:pt x="90626" y="36678"/>
                      <a:pt x="90035" y="36678"/>
                    </a:cubicBezTo>
                    <a:cubicBezTo>
                      <a:pt x="88102" y="36635"/>
                      <a:pt x="86170" y="36797"/>
                      <a:pt x="84272" y="37161"/>
                    </a:cubicBezTo>
                    <a:cubicBezTo>
                      <a:pt x="84934" y="32980"/>
                      <a:pt x="85293" y="28757"/>
                      <a:pt x="85345" y="24524"/>
                    </a:cubicBezTo>
                    <a:cubicBezTo>
                      <a:pt x="85345" y="23933"/>
                      <a:pt x="85345" y="22734"/>
                      <a:pt x="85345" y="21607"/>
                    </a:cubicBezTo>
                    <a:cubicBezTo>
                      <a:pt x="83870" y="19998"/>
                      <a:pt x="82540" y="18260"/>
                      <a:pt x="81372" y="16416"/>
                    </a:cubicBezTo>
                    <a:cubicBezTo>
                      <a:pt x="80208" y="14626"/>
                      <a:pt x="79045" y="12943"/>
                      <a:pt x="77792" y="11046"/>
                    </a:cubicBezTo>
                    <a:cubicBezTo>
                      <a:pt x="76539" y="9149"/>
                      <a:pt x="75447" y="7108"/>
                      <a:pt x="74212" y="4889"/>
                    </a:cubicBezTo>
                    <a:cubicBezTo>
                      <a:pt x="72762" y="3339"/>
                      <a:pt x="71588" y="1553"/>
                      <a:pt x="70740" y="-392"/>
                    </a:cubicBezTo>
                    <a:cubicBezTo>
                      <a:pt x="73138" y="-266"/>
                      <a:pt x="75393" y="56"/>
                      <a:pt x="76557" y="56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9" name="图形 25">
              <a:extLst>
                <a:ext uri="{FF2B5EF4-FFF2-40B4-BE49-F238E27FC236}">
                  <a16:creationId xmlns:a16="http://schemas.microsoft.com/office/drawing/2014/main" id="{C4A300E0-C44E-51C8-DE48-3C48C76A6115}"/>
                </a:ext>
              </a:extLst>
            </p:cNvPr>
            <p:cNvGrpSpPr/>
            <p:nvPr/>
          </p:nvGrpSpPr>
          <p:grpSpPr>
            <a:xfrm>
              <a:off x="783983" y="327805"/>
              <a:ext cx="435203" cy="435203"/>
              <a:chOff x="783983" y="327805"/>
              <a:chExt cx="435203" cy="435203"/>
            </a:xfrm>
            <a:grpFill/>
          </p:grpSpPr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5CDDCC6A-1EF0-FA2D-819A-49B116FEAF05}"/>
                  </a:ext>
                </a:extLst>
              </p:cNvPr>
              <p:cNvSpPr/>
              <p:nvPr/>
            </p:nvSpPr>
            <p:spPr>
              <a:xfrm>
                <a:off x="820892" y="537961"/>
                <a:ext cx="352008" cy="194064"/>
              </a:xfrm>
              <a:custGeom>
                <a:avLst/>
                <a:gdLst>
                  <a:gd name="connsiteX0" fmla="*/ 23736 w 352008"/>
                  <a:gd name="connsiteY0" fmla="*/ 414 h 194064"/>
                  <a:gd name="connsiteX1" fmla="*/ 23450 w 352008"/>
                  <a:gd name="connsiteY1" fmla="*/ 3492 h 194064"/>
                  <a:gd name="connsiteX2" fmla="*/ 23450 w 352008"/>
                  <a:gd name="connsiteY2" fmla="*/ 6553 h 194064"/>
                  <a:gd name="connsiteX3" fmla="*/ 19727 w 352008"/>
                  <a:gd name="connsiteY3" fmla="*/ 8128 h 194064"/>
                  <a:gd name="connsiteX4" fmla="*/ 15091 w 352008"/>
                  <a:gd name="connsiteY4" fmla="*/ 10419 h 194064"/>
                  <a:gd name="connsiteX5" fmla="*/ 18832 w 352008"/>
                  <a:gd name="connsiteY5" fmla="*/ 13086 h 194064"/>
                  <a:gd name="connsiteX6" fmla="*/ 23163 w 352008"/>
                  <a:gd name="connsiteY6" fmla="*/ 15807 h 194064"/>
                  <a:gd name="connsiteX7" fmla="*/ 22877 w 352008"/>
                  <a:gd name="connsiteY7" fmla="*/ 17364 h 194064"/>
                  <a:gd name="connsiteX8" fmla="*/ 23020 w 352008"/>
                  <a:gd name="connsiteY8" fmla="*/ 19154 h 194064"/>
                  <a:gd name="connsiteX9" fmla="*/ 22841 w 352008"/>
                  <a:gd name="connsiteY9" fmla="*/ 19154 h 194064"/>
                  <a:gd name="connsiteX10" fmla="*/ 18509 w 352008"/>
                  <a:gd name="connsiteY10" fmla="*/ 15718 h 194064"/>
                  <a:gd name="connsiteX11" fmla="*/ 16719 w 352008"/>
                  <a:gd name="connsiteY11" fmla="*/ 14214 h 194064"/>
                  <a:gd name="connsiteX12" fmla="*/ 14930 w 352008"/>
                  <a:gd name="connsiteY12" fmla="*/ 13015 h 194064"/>
                  <a:gd name="connsiteX13" fmla="*/ 13140 w 352008"/>
                  <a:gd name="connsiteY13" fmla="*/ 11493 h 194064"/>
                  <a:gd name="connsiteX14" fmla="*/ 12334 w 352008"/>
                  <a:gd name="connsiteY14" fmla="*/ 11887 h 194064"/>
                  <a:gd name="connsiteX15" fmla="*/ 9184 w 352008"/>
                  <a:gd name="connsiteY15" fmla="*/ 13677 h 194064"/>
                  <a:gd name="connsiteX16" fmla="*/ 6141 w 352008"/>
                  <a:gd name="connsiteY16" fmla="*/ 15467 h 194064"/>
                  <a:gd name="connsiteX17" fmla="*/ 3062 w 352008"/>
                  <a:gd name="connsiteY17" fmla="*/ 16971 h 194064"/>
                  <a:gd name="connsiteX18" fmla="*/ -124 w 352008"/>
                  <a:gd name="connsiteY18" fmla="*/ 18367 h 194064"/>
                  <a:gd name="connsiteX19" fmla="*/ 2 w 352008"/>
                  <a:gd name="connsiteY19" fmla="*/ 17006 h 194064"/>
                  <a:gd name="connsiteX20" fmla="*/ 145 w 352008"/>
                  <a:gd name="connsiteY20" fmla="*/ 15485 h 194064"/>
                  <a:gd name="connsiteX21" fmla="*/ 145 w 352008"/>
                  <a:gd name="connsiteY21" fmla="*/ 13946 h 194064"/>
                  <a:gd name="connsiteX22" fmla="*/ 145 w 352008"/>
                  <a:gd name="connsiteY22" fmla="*/ 12585 h 194064"/>
                  <a:gd name="connsiteX23" fmla="*/ 3886 w 352008"/>
                  <a:gd name="connsiteY23" fmla="*/ 10795 h 194064"/>
                  <a:gd name="connsiteX24" fmla="*/ 8897 w 352008"/>
                  <a:gd name="connsiteY24" fmla="*/ 8164 h 194064"/>
                  <a:gd name="connsiteX25" fmla="*/ 4118 w 352008"/>
                  <a:gd name="connsiteY25" fmla="*/ 5032 h 194064"/>
                  <a:gd name="connsiteX26" fmla="*/ 1630 w 352008"/>
                  <a:gd name="connsiteY26" fmla="*/ 3492 h 194064"/>
                  <a:gd name="connsiteX27" fmla="*/ 1004 w 352008"/>
                  <a:gd name="connsiteY27" fmla="*/ 3099 h 194064"/>
                  <a:gd name="connsiteX28" fmla="*/ 485 w 352008"/>
                  <a:gd name="connsiteY28" fmla="*/ 2741 h 194064"/>
                  <a:gd name="connsiteX29" fmla="*/ 700 w 352008"/>
                  <a:gd name="connsiteY29" fmla="*/ 1201 h 194064"/>
                  <a:gd name="connsiteX30" fmla="*/ 700 w 352008"/>
                  <a:gd name="connsiteY30" fmla="*/ -392 h 194064"/>
                  <a:gd name="connsiteX31" fmla="*/ 5318 w 352008"/>
                  <a:gd name="connsiteY31" fmla="*/ 2759 h 194064"/>
                  <a:gd name="connsiteX32" fmla="*/ 11153 w 352008"/>
                  <a:gd name="connsiteY32" fmla="*/ 6983 h 194064"/>
                  <a:gd name="connsiteX33" fmla="*/ 23969 w 352008"/>
                  <a:gd name="connsiteY33" fmla="*/ 432 h 194064"/>
                  <a:gd name="connsiteX34" fmla="*/ 19870 w 352008"/>
                  <a:gd name="connsiteY34" fmla="*/ 31988 h 194064"/>
                  <a:gd name="connsiteX35" fmla="*/ 16684 w 352008"/>
                  <a:gd name="connsiteY35" fmla="*/ 32113 h 194064"/>
                  <a:gd name="connsiteX36" fmla="*/ 13229 w 352008"/>
                  <a:gd name="connsiteY36" fmla="*/ 32113 h 194064"/>
                  <a:gd name="connsiteX37" fmla="*/ 9649 w 352008"/>
                  <a:gd name="connsiteY37" fmla="*/ 32346 h 194064"/>
                  <a:gd name="connsiteX38" fmla="*/ 6230 w 352008"/>
                  <a:gd name="connsiteY38" fmla="*/ 32722 h 194064"/>
                  <a:gd name="connsiteX39" fmla="*/ 3760 w 352008"/>
                  <a:gd name="connsiteY39" fmla="*/ 33205 h 194064"/>
                  <a:gd name="connsiteX40" fmla="*/ 1290 w 352008"/>
                  <a:gd name="connsiteY40" fmla="*/ 33205 h 194064"/>
                  <a:gd name="connsiteX41" fmla="*/ 1290 w 352008"/>
                  <a:gd name="connsiteY41" fmla="*/ 32024 h 194064"/>
                  <a:gd name="connsiteX42" fmla="*/ 1290 w 352008"/>
                  <a:gd name="connsiteY42" fmla="*/ 30699 h 194064"/>
                  <a:gd name="connsiteX43" fmla="*/ 914 w 352008"/>
                  <a:gd name="connsiteY43" fmla="*/ 27585 h 194064"/>
                  <a:gd name="connsiteX44" fmla="*/ 13444 w 352008"/>
                  <a:gd name="connsiteY44" fmla="*/ 27334 h 194064"/>
                  <a:gd name="connsiteX45" fmla="*/ 15234 w 352008"/>
                  <a:gd name="connsiteY45" fmla="*/ 27209 h 194064"/>
                  <a:gd name="connsiteX46" fmla="*/ 17597 w 352008"/>
                  <a:gd name="connsiteY46" fmla="*/ 26851 h 194064"/>
                  <a:gd name="connsiteX47" fmla="*/ 19548 w 352008"/>
                  <a:gd name="connsiteY47" fmla="*/ 26851 h 194064"/>
                  <a:gd name="connsiteX48" fmla="*/ 24148 w 352008"/>
                  <a:gd name="connsiteY48" fmla="*/ 26278 h 194064"/>
                  <a:gd name="connsiteX49" fmla="*/ 24148 w 352008"/>
                  <a:gd name="connsiteY49" fmla="*/ 28874 h 194064"/>
                  <a:gd name="connsiteX50" fmla="*/ 24524 w 352008"/>
                  <a:gd name="connsiteY50" fmla="*/ 31845 h 194064"/>
                  <a:gd name="connsiteX51" fmla="*/ 19977 w 352008"/>
                  <a:gd name="connsiteY51" fmla="*/ 31845 h 194064"/>
                  <a:gd name="connsiteX52" fmla="*/ 23700 w 352008"/>
                  <a:gd name="connsiteY52" fmla="*/ 43175 h 194064"/>
                  <a:gd name="connsiteX53" fmla="*/ 23468 w 352008"/>
                  <a:gd name="connsiteY53" fmla="*/ 42584 h 194064"/>
                  <a:gd name="connsiteX54" fmla="*/ 23843 w 352008"/>
                  <a:gd name="connsiteY54" fmla="*/ 40795 h 194064"/>
                  <a:gd name="connsiteX55" fmla="*/ 25544 w 352008"/>
                  <a:gd name="connsiteY55" fmla="*/ 39649 h 194064"/>
                  <a:gd name="connsiteX56" fmla="*/ 28068 w 352008"/>
                  <a:gd name="connsiteY56" fmla="*/ 40759 h 194064"/>
                  <a:gd name="connsiteX57" fmla="*/ 27745 w 352008"/>
                  <a:gd name="connsiteY57" fmla="*/ 44643 h 194064"/>
                  <a:gd name="connsiteX58" fmla="*/ 25956 w 352008"/>
                  <a:gd name="connsiteY58" fmla="*/ 45395 h 194064"/>
                  <a:gd name="connsiteX59" fmla="*/ 21159 w 352008"/>
                  <a:gd name="connsiteY59" fmla="*/ 44303 h 194064"/>
                  <a:gd name="connsiteX60" fmla="*/ 18742 w 352008"/>
                  <a:gd name="connsiteY60" fmla="*/ 41385 h 194064"/>
                  <a:gd name="connsiteX61" fmla="*/ 20102 w 352008"/>
                  <a:gd name="connsiteY61" fmla="*/ 41385 h 194064"/>
                  <a:gd name="connsiteX62" fmla="*/ 21767 w 352008"/>
                  <a:gd name="connsiteY62" fmla="*/ 42781 h 194064"/>
                  <a:gd name="connsiteX63" fmla="*/ 23700 w 352008"/>
                  <a:gd name="connsiteY63" fmla="*/ 43157 h 194064"/>
                  <a:gd name="connsiteX64" fmla="*/ 5515 w 352008"/>
                  <a:gd name="connsiteY64" fmla="*/ 57495 h 194064"/>
                  <a:gd name="connsiteX65" fmla="*/ 11815 w 352008"/>
                  <a:gd name="connsiteY65" fmla="*/ 58085 h 194064"/>
                  <a:gd name="connsiteX66" fmla="*/ 30520 w 352008"/>
                  <a:gd name="connsiteY66" fmla="*/ 59285 h 194064"/>
                  <a:gd name="connsiteX67" fmla="*/ 30520 w 352008"/>
                  <a:gd name="connsiteY67" fmla="*/ 59822 h 194064"/>
                  <a:gd name="connsiteX68" fmla="*/ 30645 w 352008"/>
                  <a:gd name="connsiteY68" fmla="*/ 60251 h 194064"/>
                  <a:gd name="connsiteX69" fmla="*/ 30645 w 352008"/>
                  <a:gd name="connsiteY69" fmla="*/ 60591 h 194064"/>
                  <a:gd name="connsiteX70" fmla="*/ 30878 w 352008"/>
                  <a:gd name="connsiteY70" fmla="*/ 61128 h 194064"/>
                  <a:gd name="connsiteX71" fmla="*/ 31200 w 352008"/>
                  <a:gd name="connsiteY71" fmla="*/ 61719 h 194064"/>
                  <a:gd name="connsiteX72" fmla="*/ 30699 w 352008"/>
                  <a:gd name="connsiteY72" fmla="*/ 62166 h 194064"/>
                  <a:gd name="connsiteX73" fmla="*/ 12370 w 352008"/>
                  <a:gd name="connsiteY73" fmla="*/ 77363 h 194064"/>
                  <a:gd name="connsiteX74" fmla="*/ 12101 w 352008"/>
                  <a:gd name="connsiteY74" fmla="*/ 77775 h 194064"/>
                  <a:gd name="connsiteX75" fmla="*/ 11779 w 352008"/>
                  <a:gd name="connsiteY75" fmla="*/ 77775 h 194064"/>
                  <a:gd name="connsiteX76" fmla="*/ 11385 w 352008"/>
                  <a:gd name="connsiteY76" fmla="*/ 76575 h 194064"/>
                  <a:gd name="connsiteX77" fmla="*/ 11010 w 352008"/>
                  <a:gd name="connsiteY77" fmla="*/ 75000 h 194064"/>
                  <a:gd name="connsiteX78" fmla="*/ 10007 w 352008"/>
                  <a:gd name="connsiteY78" fmla="*/ 72512 h 194064"/>
                  <a:gd name="connsiteX79" fmla="*/ 15896 w 352008"/>
                  <a:gd name="connsiteY79" fmla="*/ 67930 h 194064"/>
                  <a:gd name="connsiteX80" fmla="*/ 15359 w 352008"/>
                  <a:gd name="connsiteY80" fmla="*/ 66140 h 194064"/>
                  <a:gd name="connsiteX81" fmla="*/ 14822 w 352008"/>
                  <a:gd name="connsiteY81" fmla="*/ 64350 h 194064"/>
                  <a:gd name="connsiteX82" fmla="*/ 13462 w 352008"/>
                  <a:gd name="connsiteY82" fmla="*/ 60341 h 194064"/>
                  <a:gd name="connsiteX83" fmla="*/ 9578 w 352008"/>
                  <a:gd name="connsiteY83" fmla="*/ 60341 h 194064"/>
                  <a:gd name="connsiteX84" fmla="*/ 6248 w 352008"/>
                  <a:gd name="connsiteY84" fmla="*/ 60341 h 194064"/>
                  <a:gd name="connsiteX85" fmla="*/ 5890 w 352008"/>
                  <a:gd name="connsiteY85" fmla="*/ 58765 h 194064"/>
                  <a:gd name="connsiteX86" fmla="*/ 5282 w 352008"/>
                  <a:gd name="connsiteY86" fmla="*/ 57441 h 194064"/>
                  <a:gd name="connsiteX87" fmla="*/ 5515 w 352008"/>
                  <a:gd name="connsiteY87" fmla="*/ 57441 h 194064"/>
                  <a:gd name="connsiteX88" fmla="*/ 15789 w 352008"/>
                  <a:gd name="connsiteY88" fmla="*/ 60842 h 194064"/>
                  <a:gd name="connsiteX89" fmla="*/ 17704 w 352008"/>
                  <a:gd name="connsiteY89" fmla="*/ 66766 h 194064"/>
                  <a:gd name="connsiteX90" fmla="*/ 24362 w 352008"/>
                  <a:gd name="connsiteY90" fmla="*/ 61182 h 194064"/>
                  <a:gd name="connsiteX91" fmla="*/ 16129 w 352008"/>
                  <a:gd name="connsiteY91" fmla="*/ 60842 h 194064"/>
                  <a:gd name="connsiteX92" fmla="*/ 17042 w 352008"/>
                  <a:gd name="connsiteY92" fmla="*/ 88174 h 194064"/>
                  <a:gd name="connsiteX93" fmla="*/ 16540 w 352008"/>
                  <a:gd name="connsiteY93" fmla="*/ 86993 h 194064"/>
                  <a:gd name="connsiteX94" fmla="*/ 15717 w 352008"/>
                  <a:gd name="connsiteY94" fmla="*/ 85471 h 194064"/>
                  <a:gd name="connsiteX95" fmla="*/ 22716 w 352008"/>
                  <a:gd name="connsiteY95" fmla="*/ 82822 h 194064"/>
                  <a:gd name="connsiteX96" fmla="*/ 30484 w 352008"/>
                  <a:gd name="connsiteY96" fmla="*/ 79045 h 194064"/>
                  <a:gd name="connsiteX97" fmla="*/ 32954 w 352008"/>
                  <a:gd name="connsiteY97" fmla="*/ 77774 h 194064"/>
                  <a:gd name="connsiteX98" fmla="*/ 35406 w 352008"/>
                  <a:gd name="connsiteY98" fmla="*/ 76611 h 194064"/>
                  <a:gd name="connsiteX99" fmla="*/ 36856 w 352008"/>
                  <a:gd name="connsiteY99" fmla="*/ 76002 h 194064"/>
                  <a:gd name="connsiteX100" fmla="*/ 37339 w 352008"/>
                  <a:gd name="connsiteY100" fmla="*/ 77202 h 194064"/>
                  <a:gd name="connsiteX101" fmla="*/ 38217 w 352008"/>
                  <a:gd name="connsiteY101" fmla="*/ 78526 h 194064"/>
                  <a:gd name="connsiteX102" fmla="*/ 36158 w 352008"/>
                  <a:gd name="connsiteY102" fmla="*/ 83896 h 194064"/>
                  <a:gd name="connsiteX103" fmla="*/ 34118 w 352008"/>
                  <a:gd name="connsiteY103" fmla="*/ 89266 h 194064"/>
                  <a:gd name="connsiteX104" fmla="*/ 32131 w 352008"/>
                  <a:gd name="connsiteY104" fmla="*/ 94349 h 194064"/>
                  <a:gd name="connsiteX105" fmla="*/ 30233 w 352008"/>
                  <a:gd name="connsiteY105" fmla="*/ 99039 h 194064"/>
                  <a:gd name="connsiteX106" fmla="*/ 36946 w 352008"/>
                  <a:gd name="connsiteY106" fmla="*/ 95638 h 194064"/>
                  <a:gd name="connsiteX107" fmla="*/ 40400 w 352008"/>
                  <a:gd name="connsiteY107" fmla="*/ 93848 h 194064"/>
                  <a:gd name="connsiteX108" fmla="*/ 42190 w 352008"/>
                  <a:gd name="connsiteY108" fmla="*/ 93007 h 194064"/>
                  <a:gd name="connsiteX109" fmla="*/ 43873 w 352008"/>
                  <a:gd name="connsiteY109" fmla="*/ 92040 h 194064"/>
                  <a:gd name="connsiteX110" fmla="*/ 44481 w 352008"/>
                  <a:gd name="connsiteY110" fmla="*/ 91539 h 194064"/>
                  <a:gd name="connsiteX111" fmla="*/ 44947 w 352008"/>
                  <a:gd name="connsiteY111" fmla="*/ 93114 h 194064"/>
                  <a:gd name="connsiteX112" fmla="*/ 45358 w 352008"/>
                  <a:gd name="connsiteY112" fmla="*/ 93812 h 194064"/>
                  <a:gd name="connsiteX113" fmla="*/ 45752 w 352008"/>
                  <a:gd name="connsiteY113" fmla="*/ 94403 h 194064"/>
                  <a:gd name="connsiteX114" fmla="*/ 43962 w 352008"/>
                  <a:gd name="connsiteY114" fmla="*/ 95011 h 194064"/>
                  <a:gd name="connsiteX115" fmla="*/ 40024 w 352008"/>
                  <a:gd name="connsiteY115" fmla="*/ 96801 h 194064"/>
                  <a:gd name="connsiteX116" fmla="*/ 38378 w 352008"/>
                  <a:gd name="connsiteY116" fmla="*/ 97446 h 194064"/>
                  <a:gd name="connsiteX117" fmla="*/ 36928 w 352008"/>
                  <a:gd name="connsiteY117" fmla="*/ 98090 h 194064"/>
                  <a:gd name="connsiteX118" fmla="*/ 35317 w 352008"/>
                  <a:gd name="connsiteY118" fmla="*/ 98967 h 194064"/>
                  <a:gd name="connsiteX119" fmla="*/ 34100 w 352008"/>
                  <a:gd name="connsiteY119" fmla="*/ 99469 h 194064"/>
                  <a:gd name="connsiteX120" fmla="*/ 31003 w 352008"/>
                  <a:gd name="connsiteY120" fmla="*/ 100865 h 194064"/>
                  <a:gd name="connsiteX121" fmla="*/ 24559 w 352008"/>
                  <a:gd name="connsiteY121" fmla="*/ 104176 h 194064"/>
                  <a:gd name="connsiteX122" fmla="*/ 24559 w 352008"/>
                  <a:gd name="connsiteY122" fmla="*/ 103729 h 194064"/>
                  <a:gd name="connsiteX123" fmla="*/ 24166 w 352008"/>
                  <a:gd name="connsiteY123" fmla="*/ 102762 h 194064"/>
                  <a:gd name="connsiteX124" fmla="*/ 23414 w 352008"/>
                  <a:gd name="connsiteY124" fmla="*/ 101545 h 194064"/>
                  <a:gd name="connsiteX125" fmla="*/ 29768 w 352008"/>
                  <a:gd name="connsiteY125" fmla="*/ 86241 h 194064"/>
                  <a:gd name="connsiteX126" fmla="*/ 31558 w 352008"/>
                  <a:gd name="connsiteY126" fmla="*/ 81175 h 194064"/>
                  <a:gd name="connsiteX127" fmla="*/ 27441 w 352008"/>
                  <a:gd name="connsiteY127" fmla="*/ 82965 h 194064"/>
                  <a:gd name="connsiteX128" fmla="*/ 24613 w 352008"/>
                  <a:gd name="connsiteY128" fmla="*/ 84272 h 194064"/>
                  <a:gd name="connsiteX129" fmla="*/ 16934 w 352008"/>
                  <a:gd name="connsiteY129" fmla="*/ 88550 h 194064"/>
                  <a:gd name="connsiteX130" fmla="*/ 16934 w 352008"/>
                  <a:gd name="connsiteY130" fmla="*/ 88156 h 194064"/>
                  <a:gd name="connsiteX131" fmla="*/ 32113 w 352008"/>
                  <a:gd name="connsiteY131" fmla="*/ 122183 h 194064"/>
                  <a:gd name="connsiteX132" fmla="*/ 36194 w 352008"/>
                  <a:gd name="connsiteY132" fmla="*/ 122308 h 194064"/>
                  <a:gd name="connsiteX133" fmla="*/ 40794 w 352008"/>
                  <a:gd name="connsiteY133" fmla="*/ 118853 h 194064"/>
                  <a:gd name="connsiteX134" fmla="*/ 43228 w 352008"/>
                  <a:gd name="connsiteY134" fmla="*/ 117063 h 194064"/>
                  <a:gd name="connsiteX135" fmla="*/ 45609 w 352008"/>
                  <a:gd name="connsiteY135" fmla="*/ 115274 h 194064"/>
                  <a:gd name="connsiteX136" fmla="*/ 47399 w 352008"/>
                  <a:gd name="connsiteY136" fmla="*/ 113680 h 194064"/>
                  <a:gd name="connsiteX137" fmla="*/ 49189 w 352008"/>
                  <a:gd name="connsiteY137" fmla="*/ 112445 h 194064"/>
                  <a:gd name="connsiteX138" fmla="*/ 50531 w 352008"/>
                  <a:gd name="connsiteY138" fmla="*/ 111300 h 194064"/>
                  <a:gd name="connsiteX139" fmla="*/ 51802 w 352008"/>
                  <a:gd name="connsiteY139" fmla="*/ 110154 h 194064"/>
                  <a:gd name="connsiteX140" fmla="*/ 53431 w 352008"/>
                  <a:gd name="connsiteY140" fmla="*/ 108955 h 194064"/>
                  <a:gd name="connsiteX141" fmla="*/ 54988 w 352008"/>
                  <a:gd name="connsiteY141" fmla="*/ 107380 h 194064"/>
                  <a:gd name="connsiteX142" fmla="*/ 56599 w 352008"/>
                  <a:gd name="connsiteY142" fmla="*/ 109707 h 194064"/>
                  <a:gd name="connsiteX143" fmla="*/ 58389 w 352008"/>
                  <a:gd name="connsiteY143" fmla="*/ 111891 h 194064"/>
                  <a:gd name="connsiteX144" fmla="*/ 54809 w 352008"/>
                  <a:gd name="connsiteY144" fmla="*/ 114325 h 194064"/>
                  <a:gd name="connsiteX145" fmla="*/ 51462 w 352008"/>
                  <a:gd name="connsiteY145" fmla="*/ 117046 h 194064"/>
                  <a:gd name="connsiteX146" fmla="*/ 50478 w 352008"/>
                  <a:gd name="connsiteY146" fmla="*/ 117654 h 194064"/>
                  <a:gd name="connsiteX147" fmla="*/ 47578 w 352008"/>
                  <a:gd name="connsiteY147" fmla="*/ 119981 h 194064"/>
                  <a:gd name="connsiteX148" fmla="*/ 44338 w 352008"/>
                  <a:gd name="connsiteY148" fmla="*/ 122487 h 194064"/>
                  <a:gd name="connsiteX149" fmla="*/ 42709 w 352008"/>
                  <a:gd name="connsiteY149" fmla="*/ 123990 h 194064"/>
                  <a:gd name="connsiteX150" fmla="*/ 38073 w 352008"/>
                  <a:gd name="connsiteY150" fmla="*/ 126299 h 194064"/>
                  <a:gd name="connsiteX151" fmla="*/ 31003 w 352008"/>
                  <a:gd name="connsiteY151" fmla="*/ 123436 h 194064"/>
                  <a:gd name="connsiteX152" fmla="*/ 31952 w 352008"/>
                  <a:gd name="connsiteY152" fmla="*/ 122147 h 194064"/>
                  <a:gd name="connsiteX153" fmla="*/ 64511 w 352008"/>
                  <a:gd name="connsiteY153" fmla="*/ 125655 h 194064"/>
                  <a:gd name="connsiteX154" fmla="*/ 62148 w 352008"/>
                  <a:gd name="connsiteY154" fmla="*/ 127445 h 194064"/>
                  <a:gd name="connsiteX155" fmla="*/ 59517 w 352008"/>
                  <a:gd name="connsiteY155" fmla="*/ 129754 h 194064"/>
                  <a:gd name="connsiteX156" fmla="*/ 56921 w 352008"/>
                  <a:gd name="connsiteY156" fmla="*/ 132511 h 194064"/>
                  <a:gd name="connsiteX157" fmla="*/ 54487 w 352008"/>
                  <a:gd name="connsiteY157" fmla="*/ 134909 h 194064"/>
                  <a:gd name="connsiteX158" fmla="*/ 52697 w 352008"/>
                  <a:gd name="connsiteY158" fmla="*/ 136699 h 194064"/>
                  <a:gd name="connsiteX159" fmla="*/ 50907 w 352008"/>
                  <a:gd name="connsiteY159" fmla="*/ 138489 h 194064"/>
                  <a:gd name="connsiteX160" fmla="*/ 50048 w 352008"/>
                  <a:gd name="connsiteY160" fmla="*/ 137361 h 194064"/>
                  <a:gd name="connsiteX161" fmla="*/ 49189 w 352008"/>
                  <a:gd name="connsiteY161" fmla="*/ 136305 h 194064"/>
                  <a:gd name="connsiteX162" fmla="*/ 47059 w 352008"/>
                  <a:gd name="connsiteY162" fmla="*/ 134515 h 194064"/>
                  <a:gd name="connsiteX163" fmla="*/ 56492 w 352008"/>
                  <a:gd name="connsiteY163" fmla="*/ 126335 h 194064"/>
                  <a:gd name="connsiteX164" fmla="*/ 57816 w 352008"/>
                  <a:gd name="connsiteY164" fmla="*/ 124885 h 194064"/>
                  <a:gd name="connsiteX165" fmla="*/ 59606 w 352008"/>
                  <a:gd name="connsiteY165" fmla="*/ 123436 h 194064"/>
                  <a:gd name="connsiteX166" fmla="*/ 61002 w 352008"/>
                  <a:gd name="connsiteY166" fmla="*/ 121896 h 194064"/>
                  <a:gd name="connsiteX167" fmla="*/ 64206 w 352008"/>
                  <a:gd name="connsiteY167" fmla="*/ 118800 h 194064"/>
                  <a:gd name="connsiteX168" fmla="*/ 65996 w 352008"/>
                  <a:gd name="connsiteY168" fmla="*/ 120733 h 194064"/>
                  <a:gd name="connsiteX169" fmla="*/ 68019 w 352008"/>
                  <a:gd name="connsiteY169" fmla="*/ 122612 h 194064"/>
                  <a:gd name="connsiteX170" fmla="*/ 64439 w 352008"/>
                  <a:gd name="connsiteY170" fmla="*/ 125745 h 194064"/>
                  <a:gd name="connsiteX171" fmla="*/ 57351 w 352008"/>
                  <a:gd name="connsiteY171" fmla="*/ 145344 h 194064"/>
                  <a:gd name="connsiteX172" fmla="*/ 62953 w 352008"/>
                  <a:gd name="connsiteY172" fmla="*/ 142051 h 194064"/>
                  <a:gd name="connsiteX173" fmla="*/ 79206 w 352008"/>
                  <a:gd name="connsiteY173" fmla="*/ 132779 h 194064"/>
                  <a:gd name="connsiteX174" fmla="*/ 79474 w 352008"/>
                  <a:gd name="connsiteY174" fmla="*/ 132922 h 194064"/>
                  <a:gd name="connsiteX175" fmla="*/ 79832 w 352008"/>
                  <a:gd name="connsiteY175" fmla="*/ 133370 h 194064"/>
                  <a:gd name="connsiteX176" fmla="*/ 80119 w 352008"/>
                  <a:gd name="connsiteY176" fmla="*/ 133817 h 194064"/>
                  <a:gd name="connsiteX177" fmla="*/ 80656 w 352008"/>
                  <a:gd name="connsiteY177" fmla="*/ 133961 h 194064"/>
                  <a:gd name="connsiteX178" fmla="*/ 81211 w 352008"/>
                  <a:gd name="connsiteY178" fmla="*/ 134462 h 194064"/>
                  <a:gd name="connsiteX179" fmla="*/ 81211 w 352008"/>
                  <a:gd name="connsiteY179" fmla="*/ 135070 h 194064"/>
                  <a:gd name="connsiteX180" fmla="*/ 74516 w 352008"/>
                  <a:gd name="connsiteY180" fmla="*/ 158089 h 194064"/>
                  <a:gd name="connsiteX181" fmla="*/ 74427 w 352008"/>
                  <a:gd name="connsiteY181" fmla="*/ 158232 h 194064"/>
                  <a:gd name="connsiteX182" fmla="*/ 74284 w 352008"/>
                  <a:gd name="connsiteY182" fmla="*/ 158679 h 194064"/>
                  <a:gd name="connsiteX183" fmla="*/ 73192 w 352008"/>
                  <a:gd name="connsiteY183" fmla="*/ 157641 h 194064"/>
                  <a:gd name="connsiteX184" fmla="*/ 72046 w 352008"/>
                  <a:gd name="connsiteY184" fmla="*/ 156585 h 194064"/>
                  <a:gd name="connsiteX185" fmla="*/ 69737 w 352008"/>
                  <a:gd name="connsiteY185" fmla="*/ 154795 h 194064"/>
                  <a:gd name="connsiteX186" fmla="*/ 72154 w 352008"/>
                  <a:gd name="connsiteY186" fmla="*/ 147850 h 194064"/>
                  <a:gd name="connsiteX187" fmla="*/ 70704 w 352008"/>
                  <a:gd name="connsiteY187" fmla="*/ 146687 h 194064"/>
                  <a:gd name="connsiteX188" fmla="*/ 69254 w 352008"/>
                  <a:gd name="connsiteY188" fmla="*/ 145523 h 194064"/>
                  <a:gd name="connsiteX189" fmla="*/ 65943 w 352008"/>
                  <a:gd name="connsiteY189" fmla="*/ 143107 h 194064"/>
                  <a:gd name="connsiteX190" fmla="*/ 65495 w 352008"/>
                  <a:gd name="connsiteY190" fmla="*/ 143519 h 194064"/>
                  <a:gd name="connsiteX191" fmla="*/ 62560 w 352008"/>
                  <a:gd name="connsiteY191" fmla="*/ 145309 h 194064"/>
                  <a:gd name="connsiteX192" fmla="*/ 59875 w 352008"/>
                  <a:gd name="connsiteY192" fmla="*/ 147099 h 194064"/>
                  <a:gd name="connsiteX193" fmla="*/ 58675 w 352008"/>
                  <a:gd name="connsiteY193" fmla="*/ 145953 h 194064"/>
                  <a:gd name="connsiteX194" fmla="*/ 57315 w 352008"/>
                  <a:gd name="connsiteY194" fmla="*/ 145327 h 194064"/>
                  <a:gd name="connsiteX195" fmla="*/ 57440 w 352008"/>
                  <a:gd name="connsiteY195" fmla="*/ 145201 h 194064"/>
                  <a:gd name="connsiteX196" fmla="*/ 67822 w 352008"/>
                  <a:gd name="connsiteY196" fmla="*/ 142069 h 194064"/>
                  <a:gd name="connsiteX197" fmla="*/ 72762 w 352008"/>
                  <a:gd name="connsiteY197" fmla="*/ 146078 h 194064"/>
                  <a:gd name="connsiteX198" fmla="*/ 75268 w 352008"/>
                  <a:gd name="connsiteY198" fmla="*/ 137988 h 194064"/>
                  <a:gd name="connsiteX199" fmla="*/ 68108 w 352008"/>
                  <a:gd name="connsiteY199" fmla="*/ 142051 h 194064"/>
                  <a:gd name="connsiteX200" fmla="*/ 67858 w 352008"/>
                  <a:gd name="connsiteY200" fmla="*/ 142051 h 194064"/>
                  <a:gd name="connsiteX201" fmla="*/ 100041 w 352008"/>
                  <a:gd name="connsiteY201" fmla="*/ 172086 h 194064"/>
                  <a:gd name="connsiteX202" fmla="*/ 90393 w 352008"/>
                  <a:gd name="connsiteY202" fmla="*/ 169884 h 194064"/>
                  <a:gd name="connsiteX203" fmla="*/ 84182 w 352008"/>
                  <a:gd name="connsiteY203" fmla="*/ 162277 h 194064"/>
                  <a:gd name="connsiteX204" fmla="*/ 93919 w 352008"/>
                  <a:gd name="connsiteY204" fmla="*/ 147313 h 194064"/>
                  <a:gd name="connsiteX205" fmla="*/ 103656 w 352008"/>
                  <a:gd name="connsiteY205" fmla="*/ 149551 h 194064"/>
                  <a:gd name="connsiteX206" fmla="*/ 109205 w 352008"/>
                  <a:gd name="connsiteY206" fmla="*/ 155762 h 194064"/>
                  <a:gd name="connsiteX207" fmla="*/ 110064 w 352008"/>
                  <a:gd name="connsiteY207" fmla="*/ 161132 h 194064"/>
                  <a:gd name="connsiteX208" fmla="*/ 108149 w 352008"/>
                  <a:gd name="connsiteY208" fmla="*/ 166322 h 194064"/>
                  <a:gd name="connsiteX209" fmla="*/ 104695 w 352008"/>
                  <a:gd name="connsiteY209" fmla="*/ 170242 h 194064"/>
                  <a:gd name="connsiteX210" fmla="*/ 100041 w 352008"/>
                  <a:gd name="connsiteY210" fmla="*/ 172032 h 194064"/>
                  <a:gd name="connsiteX211" fmla="*/ 98824 w 352008"/>
                  <a:gd name="connsiteY211" fmla="*/ 168076 h 194064"/>
                  <a:gd name="connsiteX212" fmla="*/ 103692 w 352008"/>
                  <a:gd name="connsiteY212" fmla="*/ 162850 h 194064"/>
                  <a:gd name="connsiteX213" fmla="*/ 105393 w 352008"/>
                  <a:gd name="connsiteY213" fmla="*/ 158769 h 194064"/>
                  <a:gd name="connsiteX214" fmla="*/ 105142 w 352008"/>
                  <a:gd name="connsiteY214" fmla="*/ 154312 h 194064"/>
                  <a:gd name="connsiteX215" fmla="*/ 102368 w 352008"/>
                  <a:gd name="connsiteY215" fmla="*/ 151251 h 194064"/>
                  <a:gd name="connsiteX216" fmla="*/ 98519 w 352008"/>
                  <a:gd name="connsiteY216" fmla="*/ 150123 h 194064"/>
                  <a:gd name="connsiteX217" fmla="*/ 95029 w 352008"/>
                  <a:gd name="connsiteY217" fmla="*/ 151287 h 194064"/>
                  <a:gd name="connsiteX218" fmla="*/ 90160 w 352008"/>
                  <a:gd name="connsiteY218" fmla="*/ 157015 h 194064"/>
                  <a:gd name="connsiteX219" fmla="*/ 88496 w 352008"/>
                  <a:gd name="connsiteY219" fmla="*/ 161096 h 194064"/>
                  <a:gd name="connsiteX220" fmla="*/ 88782 w 352008"/>
                  <a:gd name="connsiteY220" fmla="*/ 165159 h 194064"/>
                  <a:gd name="connsiteX221" fmla="*/ 91574 w 352008"/>
                  <a:gd name="connsiteY221" fmla="*/ 168506 h 194064"/>
                  <a:gd name="connsiteX222" fmla="*/ 98824 w 352008"/>
                  <a:gd name="connsiteY222" fmla="*/ 168077 h 194064"/>
                  <a:gd name="connsiteX223" fmla="*/ 126406 w 352008"/>
                  <a:gd name="connsiteY223" fmla="*/ 165714 h 194064"/>
                  <a:gd name="connsiteX224" fmla="*/ 124778 w 352008"/>
                  <a:gd name="connsiteY224" fmla="*/ 169670 h 194064"/>
                  <a:gd name="connsiteX225" fmla="*/ 123131 w 352008"/>
                  <a:gd name="connsiteY225" fmla="*/ 173339 h 194064"/>
                  <a:gd name="connsiteX226" fmla="*/ 122361 w 352008"/>
                  <a:gd name="connsiteY226" fmla="*/ 175523 h 194064"/>
                  <a:gd name="connsiteX227" fmla="*/ 121592 w 352008"/>
                  <a:gd name="connsiteY227" fmla="*/ 177313 h 194064"/>
                  <a:gd name="connsiteX228" fmla="*/ 120607 w 352008"/>
                  <a:gd name="connsiteY228" fmla="*/ 180069 h 194064"/>
                  <a:gd name="connsiteX229" fmla="*/ 119676 w 352008"/>
                  <a:gd name="connsiteY229" fmla="*/ 182432 h 194064"/>
                  <a:gd name="connsiteX230" fmla="*/ 118459 w 352008"/>
                  <a:gd name="connsiteY230" fmla="*/ 181859 h 194064"/>
                  <a:gd name="connsiteX231" fmla="*/ 117152 w 352008"/>
                  <a:gd name="connsiteY231" fmla="*/ 181268 h 194064"/>
                  <a:gd name="connsiteX232" fmla="*/ 115846 w 352008"/>
                  <a:gd name="connsiteY232" fmla="*/ 180785 h 194064"/>
                  <a:gd name="connsiteX233" fmla="*/ 114521 w 352008"/>
                  <a:gd name="connsiteY233" fmla="*/ 180552 h 194064"/>
                  <a:gd name="connsiteX234" fmla="*/ 115542 w 352008"/>
                  <a:gd name="connsiteY234" fmla="*/ 178351 h 194064"/>
                  <a:gd name="connsiteX235" fmla="*/ 116508 w 352008"/>
                  <a:gd name="connsiteY235" fmla="*/ 176060 h 194064"/>
                  <a:gd name="connsiteX236" fmla="*/ 121037 w 352008"/>
                  <a:gd name="connsiteY236" fmla="*/ 165213 h 194064"/>
                  <a:gd name="connsiteX237" fmla="*/ 122576 w 352008"/>
                  <a:gd name="connsiteY237" fmla="*/ 161490 h 194064"/>
                  <a:gd name="connsiteX238" fmla="*/ 119802 w 352008"/>
                  <a:gd name="connsiteY238" fmla="*/ 160433 h 194064"/>
                  <a:gd name="connsiteX239" fmla="*/ 116580 w 352008"/>
                  <a:gd name="connsiteY239" fmla="*/ 159324 h 194064"/>
                  <a:gd name="connsiteX240" fmla="*/ 117260 w 352008"/>
                  <a:gd name="connsiteY240" fmla="*/ 158142 h 194064"/>
                  <a:gd name="connsiteX241" fmla="*/ 117654 w 352008"/>
                  <a:gd name="connsiteY241" fmla="*/ 156997 h 194064"/>
                  <a:gd name="connsiteX242" fmla="*/ 117654 w 352008"/>
                  <a:gd name="connsiteY242" fmla="*/ 156997 h 194064"/>
                  <a:gd name="connsiteX243" fmla="*/ 117654 w 352008"/>
                  <a:gd name="connsiteY243" fmla="*/ 156585 h 194064"/>
                  <a:gd name="connsiteX244" fmla="*/ 119998 w 352008"/>
                  <a:gd name="connsiteY244" fmla="*/ 157641 h 194064"/>
                  <a:gd name="connsiteX245" fmla="*/ 125655 w 352008"/>
                  <a:gd name="connsiteY245" fmla="*/ 160040 h 194064"/>
                  <a:gd name="connsiteX246" fmla="*/ 128930 w 352008"/>
                  <a:gd name="connsiteY246" fmla="*/ 161561 h 194064"/>
                  <a:gd name="connsiteX247" fmla="*/ 131365 w 352008"/>
                  <a:gd name="connsiteY247" fmla="*/ 162259 h 194064"/>
                  <a:gd name="connsiteX248" fmla="*/ 133906 w 352008"/>
                  <a:gd name="connsiteY248" fmla="*/ 163351 h 194064"/>
                  <a:gd name="connsiteX249" fmla="*/ 133262 w 352008"/>
                  <a:gd name="connsiteY249" fmla="*/ 164532 h 194064"/>
                  <a:gd name="connsiteX250" fmla="*/ 132761 w 352008"/>
                  <a:gd name="connsiteY250" fmla="*/ 166179 h 194064"/>
                  <a:gd name="connsiteX251" fmla="*/ 127391 w 352008"/>
                  <a:gd name="connsiteY251" fmla="*/ 163387 h 194064"/>
                  <a:gd name="connsiteX252" fmla="*/ 126389 w 352008"/>
                  <a:gd name="connsiteY252" fmla="*/ 165696 h 194064"/>
                  <a:gd name="connsiteX253" fmla="*/ 154580 w 352008"/>
                  <a:gd name="connsiteY253" fmla="*/ 188840 h 194064"/>
                  <a:gd name="connsiteX254" fmla="*/ 144753 w 352008"/>
                  <a:gd name="connsiteY254" fmla="*/ 190111 h 194064"/>
                  <a:gd name="connsiteX255" fmla="*/ 136376 w 352008"/>
                  <a:gd name="connsiteY255" fmla="*/ 185242 h 194064"/>
                  <a:gd name="connsiteX256" fmla="*/ 134730 w 352008"/>
                  <a:gd name="connsiteY256" fmla="*/ 175988 h 194064"/>
                  <a:gd name="connsiteX257" fmla="*/ 140601 w 352008"/>
                  <a:gd name="connsiteY257" fmla="*/ 167558 h 194064"/>
                  <a:gd name="connsiteX258" fmla="*/ 150392 w 352008"/>
                  <a:gd name="connsiteY258" fmla="*/ 166305 h 194064"/>
                  <a:gd name="connsiteX259" fmla="*/ 157551 w 352008"/>
                  <a:gd name="connsiteY259" fmla="*/ 170296 h 194064"/>
                  <a:gd name="connsiteX260" fmla="*/ 160397 w 352008"/>
                  <a:gd name="connsiteY260" fmla="*/ 175093 h 194064"/>
                  <a:gd name="connsiteX261" fmla="*/ 160397 w 352008"/>
                  <a:gd name="connsiteY261" fmla="*/ 180731 h 194064"/>
                  <a:gd name="connsiteX262" fmla="*/ 158410 w 352008"/>
                  <a:gd name="connsiteY262" fmla="*/ 185367 h 194064"/>
                  <a:gd name="connsiteX263" fmla="*/ 154652 w 352008"/>
                  <a:gd name="connsiteY263" fmla="*/ 188822 h 194064"/>
                  <a:gd name="connsiteX264" fmla="*/ 152074 w 352008"/>
                  <a:gd name="connsiteY264" fmla="*/ 185797 h 194064"/>
                  <a:gd name="connsiteX265" fmla="*/ 154884 w 352008"/>
                  <a:gd name="connsiteY265" fmla="*/ 179013 h 194064"/>
                  <a:gd name="connsiteX266" fmla="*/ 155045 w 352008"/>
                  <a:gd name="connsiteY266" fmla="*/ 174395 h 194064"/>
                  <a:gd name="connsiteX267" fmla="*/ 153363 w 352008"/>
                  <a:gd name="connsiteY267" fmla="*/ 170368 h 194064"/>
                  <a:gd name="connsiteX268" fmla="*/ 149640 w 352008"/>
                  <a:gd name="connsiteY268" fmla="*/ 168578 h 194064"/>
                  <a:gd name="connsiteX269" fmla="*/ 145666 w 352008"/>
                  <a:gd name="connsiteY269" fmla="*/ 168721 h 194064"/>
                  <a:gd name="connsiteX270" fmla="*/ 142784 w 352008"/>
                  <a:gd name="connsiteY270" fmla="*/ 171048 h 194064"/>
                  <a:gd name="connsiteX271" fmla="*/ 140099 w 352008"/>
                  <a:gd name="connsiteY271" fmla="*/ 177975 h 194064"/>
                  <a:gd name="connsiteX272" fmla="*/ 140010 w 352008"/>
                  <a:gd name="connsiteY272" fmla="*/ 182557 h 194064"/>
                  <a:gd name="connsiteX273" fmla="*/ 141639 w 352008"/>
                  <a:gd name="connsiteY273" fmla="*/ 186137 h 194064"/>
                  <a:gd name="connsiteX274" fmla="*/ 145326 w 352008"/>
                  <a:gd name="connsiteY274" fmla="*/ 188338 h 194064"/>
                  <a:gd name="connsiteX275" fmla="*/ 152074 w 352008"/>
                  <a:gd name="connsiteY275" fmla="*/ 185868 h 194064"/>
                  <a:gd name="connsiteX276" fmla="*/ 170725 w 352008"/>
                  <a:gd name="connsiteY276" fmla="*/ 192957 h 194064"/>
                  <a:gd name="connsiteX277" fmla="*/ 169383 w 352008"/>
                  <a:gd name="connsiteY277" fmla="*/ 192957 h 194064"/>
                  <a:gd name="connsiteX278" fmla="*/ 167843 w 352008"/>
                  <a:gd name="connsiteY278" fmla="*/ 192957 h 194064"/>
                  <a:gd name="connsiteX279" fmla="*/ 168541 w 352008"/>
                  <a:gd name="connsiteY279" fmla="*/ 185439 h 194064"/>
                  <a:gd name="connsiteX280" fmla="*/ 169007 w 352008"/>
                  <a:gd name="connsiteY280" fmla="*/ 176793 h 194064"/>
                  <a:gd name="connsiteX281" fmla="*/ 169007 w 352008"/>
                  <a:gd name="connsiteY281" fmla="*/ 173930 h 194064"/>
                  <a:gd name="connsiteX282" fmla="*/ 169114 w 352008"/>
                  <a:gd name="connsiteY282" fmla="*/ 171137 h 194064"/>
                  <a:gd name="connsiteX283" fmla="*/ 169114 w 352008"/>
                  <a:gd name="connsiteY283" fmla="*/ 169759 h 194064"/>
                  <a:gd name="connsiteX284" fmla="*/ 170689 w 352008"/>
                  <a:gd name="connsiteY284" fmla="*/ 169866 h 194064"/>
                  <a:gd name="connsiteX285" fmla="*/ 172229 w 352008"/>
                  <a:gd name="connsiteY285" fmla="*/ 169866 h 194064"/>
                  <a:gd name="connsiteX286" fmla="*/ 175809 w 352008"/>
                  <a:gd name="connsiteY286" fmla="*/ 173947 h 194064"/>
                  <a:gd name="connsiteX287" fmla="*/ 179567 w 352008"/>
                  <a:gd name="connsiteY287" fmla="*/ 178458 h 194064"/>
                  <a:gd name="connsiteX288" fmla="*/ 183147 w 352008"/>
                  <a:gd name="connsiteY288" fmla="*/ 182575 h 194064"/>
                  <a:gd name="connsiteX289" fmla="*/ 186298 w 352008"/>
                  <a:gd name="connsiteY289" fmla="*/ 186155 h 194064"/>
                  <a:gd name="connsiteX290" fmla="*/ 186638 w 352008"/>
                  <a:gd name="connsiteY290" fmla="*/ 178995 h 194064"/>
                  <a:gd name="connsiteX291" fmla="*/ 186799 w 352008"/>
                  <a:gd name="connsiteY291" fmla="*/ 175057 h 194064"/>
                  <a:gd name="connsiteX292" fmla="*/ 186799 w 352008"/>
                  <a:gd name="connsiteY292" fmla="*/ 172784 h 194064"/>
                  <a:gd name="connsiteX293" fmla="*/ 186691 w 352008"/>
                  <a:gd name="connsiteY293" fmla="*/ 170994 h 194064"/>
                  <a:gd name="connsiteX294" fmla="*/ 186691 w 352008"/>
                  <a:gd name="connsiteY294" fmla="*/ 170332 h 194064"/>
                  <a:gd name="connsiteX295" fmla="*/ 188141 w 352008"/>
                  <a:gd name="connsiteY295" fmla="*/ 170439 h 194064"/>
                  <a:gd name="connsiteX296" fmla="*/ 189770 w 352008"/>
                  <a:gd name="connsiteY296" fmla="*/ 170439 h 194064"/>
                  <a:gd name="connsiteX297" fmla="*/ 189609 w 352008"/>
                  <a:gd name="connsiteY297" fmla="*/ 172229 h 194064"/>
                  <a:gd name="connsiteX298" fmla="*/ 189197 w 352008"/>
                  <a:gd name="connsiteY298" fmla="*/ 176722 h 194064"/>
                  <a:gd name="connsiteX299" fmla="*/ 189090 w 352008"/>
                  <a:gd name="connsiteY299" fmla="*/ 178512 h 194064"/>
                  <a:gd name="connsiteX300" fmla="*/ 188947 w 352008"/>
                  <a:gd name="connsiteY300" fmla="*/ 180212 h 194064"/>
                  <a:gd name="connsiteX301" fmla="*/ 188803 w 352008"/>
                  <a:gd name="connsiteY301" fmla="*/ 181644 h 194064"/>
                  <a:gd name="connsiteX302" fmla="*/ 188714 w 352008"/>
                  <a:gd name="connsiteY302" fmla="*/ 183219 h 194064"/>
                  <a:gd name="connsiteX303" fmla="*/ 188714 w 352008"/>
                  <a:gd name="connsiteY303" fmla="*/ 186674 h 194064"/>
                  <a:gd name="connsiteX304" fmla="*/ 188499 w 352008"/>
                  <a:gd name="connsiteY304" fmla="*/ 193673 h 194064"/>
                  <a:gd name="connsiteX305" fmla="*/ 187139 w 352008"/>
                  <a:gd name="connsiteY305" fmla="*/ 193673 h 194064"/>
                  <a:gd name="connsiteX306" fmla="*/ 185725 w 352008"/>
                  <a:gd name="connsiteY306" fmla="*/ 193673 h 194064"/>
                  <a:gd name="connsiteX307" fmla="*/ 174985 w 352008"/>
                  <a:gd name="connsiteY307" fmla="*/ 180857 h 194064"/>
                  <a:gd name="connsiteX308" fmla="*/ 171405 w 352008"/>
                  <a:gd name="connsiteY308" fmla="*/ 176883 h 194064"/>
                  <a:gd name="connsiteX309" fmla="*/ 171208 w 352008"/>
                  <a:gd name="connsiteY309" fmla="*/ 181429 h 194064"/>
                  <a:gd name="connsiteX310" fmla="*/ 171083 w 352008"/>
                  <a:gd name="connsiteY310" fmla="*/ 184436 h 194064"/>
                  <a:gd name="connsiteX311" fmla="*/ 170976 w 352008"/>
                  <a:gd name="connsiteY311" fmla="*/ 193100 h 194064"/>
                  <a:gd name="connsiteX312" fmla="*/ 215473 w 352008"/>
                  <a:gd name="connsiteY312" fmla="*/ 171101 h 194064"/>
                  <a:gd name="connsiteX313" fmla="*/ 208314 w 352008"/>
                  <a:gd name="connsiteY313" fmla="*/ 169312 h 194064"/>
                  <a:gd name="connsiteX314" fmla="*/ 202461 w 352008"/>
                  <a:gd name="connsiteY314" fmla="*/ 173983 h 194064"/>
                  <a:gd name="connsiteX315" fmla="*/ 201959 w 352008"/>
                  <a:gd name="connsiteY315" fmla="*/ 181429 h 194064"/>
                  <a:gd name="connsiteX316" fmla="*/ 203517 w 352008"/>
                  <a:gd name="connsiteY316" fmla="*/ 185475 h 194064"/>
                  <a:gd name="connsiteX317" fmla="*/ 206327 w 352008"/>
                  <a:gd name="connsiteY317" fmla="*/ 188285 h 194064"/>
                  <a:gd name="connsiteX318" fmla="*/ 208117 w 352008"/>
                  <a:gd name="connsiteY318" fmla="*/ 188947 h 194064"/>
                  <a:gd name="connsiteX319" fmla="*/ 210086 w 352008"/>
                  <a:gd name="connsiteY319" fmla="*/ 188947 h 194064"/>
                  <a:gd name="connsiteX320" fmla="*/ 211876 w 352008"/>
                  <a:gd name="connsiteY320" fmla="*/ 188947 h 194064"/>
                  <a:gd name="connsiteX321" fmla="*/ 214149 w 352008"/>
                  <a:gd name="connsiteY321" fmla="*/ 188356 h 194064"/>
                  <a:gd name="connsiteX322" fmla="*/ 214775 w 352008"/>
                  <a:gd name="connsiteY322" fmla="*/ 187873 h 194064"/>
                  <a:gd name="connsiteX323" fmla="*/ 215348 w 352008"/>
                  <a:gd name="connsiteY323" fmla="*/ 187748 h 194064"/>
                  <a:gd name="connsiteX324" fmla="*/ 215348 w 352008"/>
                  <a:gd name="connsiteY324" fmla="*/ 187247 h 194064"/>
                  <a:gd name="connsiteX325" fmla="*/ 215348 w 352008"/>
                  <a:gd name="connsiteY325" fmla="*/ 187157 h 194064"/>
                  <a:gd name="connsiteX326" fmla="*/ 214918 w 352008"/>
                  <a:gd name="connsiteY326" fmla="*/ 184777 h 194064"/>
                  <a:gd name="connsiteX327" fmla="*/ 213648 w 352008"/>
                  <a:gd name="connsiteY327" fmla="*/ 179604 h 194064"/>
                  <a:gd name="connsiteX328" fmla="*/ 216243 w 352008"/>
                  <a:gd name="connsiteY328" fmla="*/ 179085 h 194064"/>
                  <a:gd name="connsiteX329" fmla="*/ 218803 w 352008"/>
                  <a:gd name="connsiteY329" fmla="*/ 178476 h 194064"/>
                  <a:gd name="connsiteX330" fmla="*/ 219698 w 352008"/>
                  <a:gd name="connsiteY330" fmla="*/ 184114 h 194064"/>
                  <a:gd name="connsiteX331" fmla="*/ 220503 w 352008"/>
                  <a:gd name="connsiteY331" fmla="*/ 187694 h 194064"/>
                  <a:gd name="connsiteX332" fmla="*/ 212090 w 352008"/>
                  <a:gd name="connsiteY332" fmla="*/ 190683 h 194064"/>
                  <a:gd name="connsiteX333" fmla="*/ 206828 w 352008"/>
                  <a:gd name="connsiteY333" fmla="*/ 191149 h 194064"/>
                  <a:gd name="connsiteX334" fmla="*/ 202103 w 352008"/>
                  <a:gd name="connsiteY334" fmla="*/ 189985 h 194064"/>
                  <a:gd name="connsiteX335" fmla="*/ 198523 w 352008"/>
                  <a:gd name="connsiteY335" fmla="*/ 187032 h 194064"/>
                  <a:gd name="connsiteX336" fmla="*/ 196518 w 352008"/>
                  <a:gd name="connsiteY336" fmla="*/ 182360 h 194064"/>
                  <a:gd name="connsiteX337" fmla="*/ 196518 w 352008"/>
                  <a:gd name="connsiteY337" fmla="*/ 176704 h 194064"/>
                  <a:gd name="connsiteX338" fmla="*/ 198684 w 352008"/>
                  <a:gd name="connsiteY338" fmla="*/ 172104 h 194064"/>
                  <a:gd name="connsiteX339" fmla="*/ 202586 w 352008"/>
                  <a:gd name="connsiteY339" fmla="*/ 168757 h 194064"/>
                  <a:gd name="connsiteX340" fmla="*/ 207848 w 352008"/>
                  <a:gd name="connsiteY340" fmla="*/ 166967 h 194064"/>
                  <a:gd name="connsiteX341" fmla="*/ 216350 w 352008"/>
                  <a:gd name="connsiteY341" fmla="*/ 167414 h 194064"/>
                  <a:gd name="connsiteX342" fmla="*/ 216028 w 352008"/>
                  <a:gd name="connsiteY342" fmla="*/ 170994 h 194064"/>
                  <a:gd name="connsiteX343" fmla="*/ 215563 w 352008"/>
                  <a:gd name="connsiteY343" fmla="*/ 170994 h 194064"/>
                  <a:gd name="connsiteX344" fmla="*/ 252167 w 352008"/>
                  <a:gd name="connsiteY344" fmla="*/ 158733 h 194064"/>
                  <a:gd name="connsiteX345" fmla="*/ 252740 w 352008"/>
                  <a:gd name="connsiteY345" fmla="*/ 160111 h 194064"/>
                  <a:gd name="connsiteX346" fmla="*/ 253330 w 352008"/>
                  <a:gd name="connsiteY346" fmla="*/ 161758 h 194064"/>
                  <a:gd name="connsiteX347" fmla="*/ 253957 w 352008"/>
                  <a:gd name="connsiteY347" fmla="*/ 163548 h 194064"/>
                  <a:gd name="connsiteX348" fmla="*/ 254655 w 352008"/>
                  <a:gd name="connsiteY348" fmla="*/ 165338 h 194064"/>
                  <a:gd name="connsiteX349" fmla="*/ 256284 w 352008"/>
                  <a:gd name="connsiteY349" fmla="*/ 171209 h 194064"/>
                  <a:gd name="connsiteX350" fmla="*/ 255049 w 352008"/>
                  <a:gd name="connsiteY350" fmla="*/ 175791 h 194064"/>
                  <a:gd name="connsiteX351" fmla="*/ 249679 w 352008"/>
                  <a:gd name="connsiteY351" fmla="*/ 179854 h 194064"/>
                  <a:gd name="connsiteX352" fmla="*/ 245580 w 352008"/>
                  <a:gd name="connsiteY352" fmla="*/ 180946 h 194064"/>
                  <a:gd name="connsiteX353" fmla="*/ 238420 w 352008"/>
                  <a:gd name="connsiteY353" fmla="*/ 178154 h 194064"/>
                  <a:gd name="connsiteX354" fmla="*/ 237472 w 352008"/>
                  <a:gd name="connsiteY354" fmla="*/ 176847 h 194064"/>
                  <a:gd name="connsiteX355" fmla="*/ 236505 w 352008"/>
                  <a:gd name="connsiteY355" fmla="*/ 174574 h 194064"/>
                  <a:gd name="connsiteX356" fmla="*/ 235574 w 352008"/>
                  <a:gd name="connsiteY356" fmla="*/ 172372 h 194064"/>
                  <a:gd name="connsiteX357" fmla="*/ 234805 w 352008"/>
                  <a:gd name="connsiteY357" fmla="*/ 170583 h 194064"/>
                  <a:gd name="connsiteX358" fmla="*/ 233230 w 352008"/>
                  <a:gd name="connsiteY358" fmla="*/ 166537 h 194064"/>
                  <a:gd name="connsiteX359" fmla="*/ 232478 w 352008"/>
                  <a:gd name="connsiteY359" fmla="*/ 165087 h 194064"/>
                  <a:gd name="connsiteX360" fmla="*/ 231744 w 352008"/>
                  <a:gd name="connsiteY360" fmla="*/ 163029 h 194064"/>
                  <a:gd name="connsiteX361" fmla="*/ 231422 w 352008"/>
                  <a:gd name="connsiteY361" fmla="*/ 162384 h 194064"/>
                  <a:gd name="connsiteX362" fmla="*/ 231207 w 352008"/>
                  <a:gd name="connsiteY362" fmla="*/ 161794 h 194064"/>
                  <a:gd name="connsiteX363" fmla="*/ 233874 w 352008"/>
                  <a:gd name="connsiteY363" fmla="*/ 160756 h 194064"/>
                  <a:gd name="connsiteX364" fmla="*/ 236308 w 352008"/>
                  <a:gd name="connsiteY364" fmla="*/ 159592 h 194064"/>
                  <a:gd name="connsiteX365" fmla="*/ 236523 w 352008"/>
                  <a:gd name="connsiteY365" fmla="*/ 160595 h 194064"/>
                  <a:gd name="connsiteX366" fmla="*/ 236791 w 352008"/>
                  <a:gd name="connsiteY366" fmla="*/ 161221 h 194064"/>
                  <a:gd name="connsiteX367" fmla="*/ 239458 w 352008"/>
                  <a:gd name="connsiteY367" fmla="*/ 168739 h 194064"/>
                  <a:gd name="connsiteX368" fmla="*/ 242108 w 352008"/>
                  <a:gd name="connsiteY368" fmla="*/ 174574 h 194064"/>
                  <a:gd name="connsiteX369" fmla="*/ 243539 w 352008"/>
                  <a:gd name="connsiteY369" fmla="*/ 176704 h 194064"/>
                  <a:gd name="connsiteX370" fmla="*/ 245204 w 352008"/>
                  <a:gd name="connsiteY370" fmla="*/ 177492 h 194064"/>
                  <a:gd name="connsiteX371" fmla="*/ 252597 w 352008"/>
                  <a:gd name="connsiteY371" fmla="*/ 175093 h 194064"/>
                  <a:gd name="connsiteX372" fmla="*/ 253545 w 352008"/>
                  <a:gd name="connsiteY372" fmla="*/ 171513 h 194064"/>
                  <a:gd name="connsiteX373" fmla="*/ 251469 w 352008"/>
                  <a:gd name="connsiteY373" fmla="*/ 164676 h 194064"/>
                  <a:gd name="connsiteX374" fmla="*/ 247352 w 352008"/>
                  <a:gd name="connsiteY374" fmla="*/ 155350 h 194064"/>
                  <a:gd name="connsiteX375" fmla="*/ 249017 w 352008"/>
                  <a:gd name="connsiteY375" fmla="*/ 154849 h 194064"/>
                  <a:gd name="connsiteX376" fmla="*/ 250484 w 352008"/>
                  <a:gd name="connsiteY376" fmla="*/ 153829 h 194064"/>
                  <a:gd name="connsiteX377" fmla="*/ 250860 w 352008"/>
                  <a:gd name="connsiteY377" fmla="*/ 154867 h 194064"/>
                  <a:gd name="connsiteX378" fmla="*/ 251254 w 352008"/>
                  <a:gd name="connsiteY378" fmla="*/ 156120 h 194064"/>
                  <a:gd name="connsiteX379" fmla="*/ 251594 w 352008"/>
                  <a:gd name="connsiteY379" fmla="*/ 157283 h 194064"/>
                  <a:gd name="connsiteX380" fmla="*/ 252113 w 352008"/>
                  <a:gd name="connsiteY380" fmla="*/ 158769 h 194064"/>
                  <a:gd name="connsiteX381" fmla="*/ 271266 w 352008"/>
                  <a:gd name="connsiteY381" fmla="*/ 168703 h 194064"/>
                  <a:gd name="connsiteX382" fmla="*/ 270102 w 352008"/>
                  <a:gd name="connsiteY382" fmla="*/ 169294 h 194064"/>
                  <a:gd name="connsiteX383" fmla="*/ 268921 w 352008"/>
                  <a:gd name="connsiteY383" fmla="*/ 170421 h 194064"/>
                  <a:gd name="connsiteX384" fmla="*/ 265198 w 352008"/>
                  <a:gd name="connsiteY384" fmla="*/ 163942 h 194064"/>
                  <a:gd name="connsiteX385" fmla="*/ 260633 w 352008"/>
                  <a:gd name="connsiteY385" fmla="*/ 156549 h 194064"/>
                  <a:gd name="connsiteX386" fmla="*/ 259112 w 352008"/>
                  <a:gd name="connsiteY386" fmla="*/ 154240 h 194064"/>
                  <a:gd name="connsiteX387" fmla="*/ 257573 w 352008"/>
                  <a:gd name="connsiteY387" fmla="*/ 151931 h 194064"/>
                  <a:gd name="connsiteX388" fmla="*/ 256731 w 352008"/>
                  <a:gd name="connsiteY388" fmla="*/ 150678 h 194064"/>
                  <a:gd name="connsiteX389" fmla="*/ 257966 w 352008"/>
                  <a:gd name="connsiteY389" fmla="*/ 150070 h 194064"/>
                  <a:gd name="connsiteX390" fmla="*/ 259201 w 352008"/>
                  <a:gd name="connsiteY390" fmla="*/ 149014 h 194064"/>
                  <a:gd name="connsiteX391" fmla="*/ 264679 w 352008"/>
                  <a:gd name="connsiteY391" fmla="*/ 150213 h 194064"/>
                  <a:gd name="connsiteX392" fmla="*/ 270263 w 352008"/>
                  <a:gd name="connsiteY392" fmla="*/ 151520 h 194064"/>
                  <a:gd name="connsiteX393" fmla="*/ 275633 w 352008"/>
                  <a:gd name="connsiteY393" fmla="*/ 153077 h 194064"/>
                  <a:gd name="connsiteX394" fmla="*/ 280520 w 352008"/>
                  <a:gd name="connsiteY394" fmla="*/ 154258 h 194064"/>
                  <a:gd name="connsiteX395" fmla="*/ 276528 w 352008"/>
                  <a:gd name="connsiteY395" fmla="*/ 147868 h 194064"/>
                  <a:gd name="connsiteX396" fmla="*/ 274291 w 352008"/>
                  <a:gd name="connsiteY396" fmla="*/ 144861 h 194064"/>
                  <a:gd name="connsiteX397" fmla="*/ 273127 w 352008"/>
                  <a:gd name="connsiteY397" fmla="*/ 143071 h 194064"/>
                  <a:gd name="connsiteX398" fmla="*/ 271964 w 352008"/>
                  <a:gd name="connsiteY398" fmla="*/ 141281 h 194064"/>
                  <a:gd name="connsiteX399" fmla="*/ 271570 w 352008"/>
                  <a:gd name="connsiteY399" fmla="*/ 140708 h 194064"/>
                  <a:gd name="connsiteX400" fmla="*/ 272966 w 352008"/>
                  <a:gd name="connsiteY400" fmla="*/ 140118 h 194064"/>
                  <a:gd name="connsiteX401" fmla="*/ 273646 w 352008"/>
                  <a:gd name="connsiteY401" fmla="*/ 139545 h 194064"/>
                  <a:gd name="connsiteX402" fmla="*/ 274237 w 352008"/>
                  <a:gd name="connsiteY402" fmla="*/ 138990 h 194064"/>
                  <a:gd name="connsiteX403" fmla="*/ 275096 w 352008"/>
                  <a:gd name="connsiteY403" fmla="*/ 140780 h 194064"/>
                  <a:gd name="connsiteX404" fmla="*/ 277172 w 352008"/>
                  <a:gd name="connsiteY404" fmla="*/ 144646 h 194064"/>
                  <a:gd name="connsiteX405" fmla="*/ 278139 w 352008"/>
                  <a:gd name="connsiteY405" fmla="*/ 145989 h 194064"/>
                  <a:gd name="connsiteX406" fmla="*/ 278909 w 352008"/>
                  <a:gd name="connsiteY406" fmla="*/ 147582 h 194064"/>
                  <a:gd name="connsiteX407" fmla="*/ 279875 w 352008"/>
                  <a:gd name="connsiteY407" fmla="*/ 148871 h 194064"/>
                  <a:gd name="connsiteX408" fmla="*/ 280609 w 352008"/>
                  <a:gd name="connsiteY408" fmla="*/ 150034 h 194064"/>
                  <a:gd name="connsiteX409" fmla="*/ 282399 w 352008"/>
                  <a:gd name="connsiteY409" fmla="*/ 152916 h 194064"/>
                  <a:gd name="connsiteX410" fmla="*/ 286408 w 352008"/>
                  <a:gd name="connsiteY410" fmla="*/ 159145 h 194064"/>
                  <a:gd name="connsiteX411" fmla="*/ 286015 w 352008"/>
                  <a:gd name="connsiteY411" fmla="*/ 159145 h 194064"/>
                  <a:gd name="connsiteX412" fmla="*/ 285245 w 352008"/>
                  <a:gd name="connsiteY412" fmla="*/ 159592 h 194064"/>
                  <a:gd name="connsiteX413" fmla="*/ 284099 w 352008"/>
                  <a:gd name="connsiteY413" fmla="*/ 160344 h 194064"/>
                  <a:gd name="connsiteX414" fmla="*/ 267990 w 352008"/>
                  <a:gd name="connsiteY414" fmla="*/ 155833 h 194064"/>
                  <a:gd name="connsiteX415" fmla="*/ 262781 w 352008"/>
                  <a:gd name="connsiteY415" fmla="*/ 154652 h 194064"/>
                  <a:gd name="connsiteX416" fmla="*/ 265126 w 352008"/>
                  <a:gd name="connsiteY416" fmla="*/ 158590 h 194064"/>
                  <a:gd name="connsiteX417" fmla="*/ 266916 w 352008"/>
                  <a:gd name="connsiteY417" fmla="*/ 161364 h 194064"/>
                  <a:gd name="connsiteX418" fmla="*/ 271856 w 352008"/>
                  <a:gd name="connsiteY418" fmla="*/ 168417 h 194064"/>
                  <a:gd name="connsiteX419" fmla="*/ 286856 w 352008"/>
                  <a:gd name="connsiteY419" fmla="*/ 134694 h 194064"/>
                  <a:gd name="connsiteX420" fmla="*/ 288950 w 352008"/>
                  <a:gd name="connsiteY420" fmla="*/ 137361 h 194064"/>
                  <a:gd name="connsiteX421" fmla="*/ 291170 w 352008"/>
                  <a:gd name="connsiteY421" fmla="*/ 139796 h 194064"/>
                  <a:gd name="connsiteX422" fmla="*/ 293747 w 352008"/>
                  <a:gd name="connsiteY422" fmla="*/ 142624 h 194064"/>
                  <a:gd name="connsiteX423" fmla="*/ 296074 w 352008"/>
                  <a:gd name="connsiteY423" fmla="*/ 144986 h 194064"/>
                  <a:gd name="connsiteX424" fmla="*/ 297864 w 352008"/>
                  <a:gd name="connsiteY424" fmla="*/ 146776 h 194064"/>
                  <a:gd name="connsiteX425" fmla="*/ 299654 w 352008"/>
                  <a:gd name="connsiteY425" fmla="*/ 148566 h 194064"/>
                  <a:gd name="connsiteX426" fmla="*/ 298580 w 352008"/>
                  <a:gd name="connsiteY426" fmla="*/ 149300 h 194064"/>
                  <a:gd name="connsiteX427" fmla="*/ 297613 w 352008"/>
                  <a:gd name="connsiteY427" fmla="*/ 150285 h 194064"/>
                  <a:gd name="connsiteX428" fmla="*/ 295448 w 352008"/>
                  <a:gd name="connsiteY428" fmla="*/ 152540 h 194064"/>
                  <a:gd name="connsiteX429" fmla="*/ 287482 w 352008"/>
                  <a:gd name="connsiteY429" fmla="*/ 142785 h 194064"/>
                  <a:gd name="connsiteX430" fmla="*/ 286211 w 352008"/>
                  <a:gd name="connsiteY430" fmla="*/ 141586 h 194064"/>
                  <a:gd name="connsiteX431" fmla="*/ 284618 w 352008"/>
                  <a:gd name="connsiteY431" fmla="*/ 139796 h 194064"/>
                  <a:gd name="connsiteX432" fmla="*/ 283258 w 352008"/>
                  <a:gd name="connsiteY432" fmla="*/ 138131 h 194064"/>
                  <a:gd name="connsiteX433" fmla="*/ 279982 w 352008"/>
                  <a:gd name="connsiteY433" fmla="*/ 135106 h 194064"/>
                  <a:gd name="connsiteX434" fmla="*/ 282256 w 352008"/>
                  <a:gd name="connsiteY434" fmla="*/ 133316 h 194064"/>
                  <a:gd name="connsiteX435" fmla="*/ 284046 w 352008"/>
                  <a:gd name="connsiteY435" fmla="*/ 131132 h 194064"/>
                  <a:gd name="connsiteX436" fmla="*/ 286927 w 352008"/>
                  <a:gd name="connsiteY436" fmla="*/ 134712 h 194064"/>
                  <a:gd name="connsiteX437" fmla="*/ 314922 w 352008"/>
                  <a:gd name="connsiteY437" fmla="*/ 133531 h 194064"/>
                  <a:gd name="connsiteX438" fmla="*/ 314367 w 352008"/>
                  <a:gd name="connsiteY438" fmla="*/ 134032 h 194064"/>
                  <a:gd name="connsiteX439" fmla="*/ 313758 w 352008"/>
                  <a:gd name="connsiteY439" fmla="*/ 134605 h 194064"/>
                  <a:gd name="connsiteX440" fmla="*/ 312846 w 352008"/>
                  <a:gd name="connsiteY440" fmla="*/ 135768 h 194064"/>
                  <a:gd name="connsiteX441" fmla="*/ 301515 w 352008"/>
                  <a:gd name="connsiteY441" fmla="*/ 131132 h 194064"/>
                  <a:gd name="connsiteX442" fmla="*/ 289577 w 352008"/>
                  <a:gd name="connsiteY442" fmla="*/ 126514 h 194064"/>
                  <a:gd name="connsiteX443" fmla="*/ 291796 w 352008"/>
                  <a:gd name="connsiteY443" fmla="*/ 124724 h 194064"/>
                  <a:gd name="connsiteX444" fmla="*/ 293729 w 352008"/>
                  <a:gd name="connsiteY444" fmla="*/ 122398 h 194064"/>
                  <a:gd name="connsiteX445" fmla="*/ 298669 w 352008"/>
                  <a:gd name="connsiteY445" fmla="*/ 124724 h 194064"/>
                  <a:gd name="connsiteX446" fmla="*/ 304505 w 352008"/>
                  <a:gd name="connsiteY446" fmla="*/ 127141 h 194064"/>
                  <a:gd name="connsiteX447" fmla="*/ 310214 w 352008"/>
                  <a:gd name="connsiteY447" fmla="*/ 129450 h 194064"/>
                  <a:gd name="connsiteX448" fmla="*/ 302160 w 352008"/>
                  <a:gd name="connsiteY448" fmla="*/ 113340 h 194064"/>
                  <a:gd name="connsiteX449" fmla="*/ 302410 w 352008"/>
                  <a:gd name="connsiteY449" fmla="*/ 113233 h 194064"/>
                  <a:gd name="connsiteX450" fmla="*/ 302410 w 352008"/>
                  <a:gd name="connsiteY450" fmla="*/ 113233 h 194064"/>
                  <a:gd name="connsiteX451" fmla="*/ 304200 w 352008"/>
                  <a:gd name="connsiteY451" fmla="*/ 111049 h 194064"/>
                  <a:gd name="connsiteX452" fmla="*/ 307655 w 352008"/>
                  <a:gd name="connsiteY452" fmla="*/ 118603 h 194064"/>
                  <a:gd name="connsiteX453" fmla="*/ 311521 w 352008"/>
                  <a:gd name="connsiteY453" fmla="*/ 127105 h 194064"/>
                  <a:gd name="connsiteX454" fmla="*/ 314922 w 352008"/>
                  <a:gd name="connsiteY454" fmla="*/ 133692 h 194064"/>
                  <a:gd name="connsiteX455" fmla="*/ 306760 w 352008"/>
                  <a:gd name="connsiteY455" fmla="*/ 106270 h 194064"/>
                  <a:gd name="connsiteX456" fmla="*/ 308263 w 352008"/>
                  <a:gd name="connsiteY456" fmla="*/ 104069 h 194064"/>
                  <a:gd name="connsiteX457" fmla="*/ 309964 w 352008"/>
                  <a:gd name="connsiteY457" fmla="*/ 101795 h 194064"/>
                  <a:gd name="connsiteX458" fmla="*/ 312273 w 352008"/>
                  <a:gd name="connsiteY458" fmla="*/ 98359 h 194064"/>
                  <a:gd name="connsiteX459" fmla="*/ 314278 w 352008"/>
                  <a:gd name="connsiteY459" fmla="*/ 95441 h 194064"/>
                  <a:gd name="connsiteX460" fmla="*/ 316318 w 352008"/>
                  <a:gd name="connsiteY460" fmla="*/ 97016 h 194064"/>
                  <a:gd name="connsiteX461" fmla="*/ 316730 w 352008"/>
                  <a:gd name="connsiteY461" fmla="*/ 97016 h 194064"/>
                  <a:gd name="connsiteX462" fmla="*/ 311897 w 352008"/>
                  <a:gd name="connsiteY462" fmla="*/ 103335 h 194064"/>
                  <a:gd name="connsiteX463" fmla="*/ 314761 w 352008"/>
                  <a:gd name="connsiteY463" fmla="*/ 105232 h 194064"/>
                  <a:gd name="connsiteX464" fmla="*/ 316318 w 352008"/>
                  <a:gd name="connsiteY464" fmla="*/ 106378 h 194064"/>
                  <a:gd name="connsiteX465" fmla="*/ 317857 w 352008"/>
                  <a:gd name="connsiteY465" fmla="*/ 107434 h 194064"/>
                  <a:gd name="connsiteX466" fmla="*/ 322082 w 352008"/>
                  <a:gd name="connsiteY466" fmla="*/ 101044 h 194064"/>
                  <a:gd name="connsiteX467" fmla="*/ 323245 w 352008"/>
                  <a:gd name="connsiteY467" fmla="*/ 102189 h 194064"/>
                  <a:gd name="connsiteX468" fmla="*/ 324409 w 352008"/>
                  <a:gd name="connsiteY468" fmla="*/ 102762 h 194064"/>
                  <a:gd name="connsiteX469" fmla="*/ 320829 w 352008"/>
                  <a:gd name="connsiteY469" fmla="*/ 107416 h 194064"/>
                  <a:gd name="connsiteX470" fmla="*/ 320399 w 352008"/>
                  <a:gd name="connsiteY470" fmla="*/ 108382 h 194064"/>
                  <a:gd name="connsiteX471" fmla="*/ 319862 w 352008"/>
                  <a:gd name="connsiteY471" fmla="*/ 108758 h 194064"/>
                  <a:gd name="connsiteX472" fmla="*/ 323353 w 352008"/>
                  <a:gd name="connsiteY472" fmla="*/ 111425 h 194064"/>
                  <a:gd name="connsiteX473" fmla="*/ 326825 w 352008"/>
                  <a:gd name="connsiteY473" fmla="*/ 113770 h 194064"/>
                  <a:gd name="connsiteX474" fmla="*/ 330978 w 352008"/>
                  <a:gd name="connsiteY474" fmla="*/ 107255 h 194064"/>
                  <a:gd name="connsiteX475" fmla="*/ 333126 w 352008"/>
                  <a:gd name="connsiteY475" fmla="*/ 108561 h 194064"/>
                  <a:gd name="connsiteX476" fmla="*/ 333430 w 352008"/>
                  <a:gd name="connsiteY476" fmla="*/ 108687 h 194064"/>
                  <a:gd name="connsiteX477" fmla="*/ 331497 w 352008"/>
                  <a:gd name="connsiteY477" fmla="*/ 111300 h 194064"/>
                  <a:gd name="connsiteX478" fmla="*/ 329707 w 352008"/>
                  <a:gd name="connsiteY478" fmla="*/ 113752 h 194064"/>
                  <a:gd name="connsiteX479" fmla="*/ 328561 w 352008"/>
                  <a:gd name="connsiteY479" fmla="*/ 115542 h 194064"/>
                  <a:gd name="connsiteX480" fmla="*/ 327416 w 352008"/>
                  <a:gd name="connsiteY480" fmla="*/ 117332 h 194064"/>
                  <a:gd name="connsiteX481" fmla="*/ 325841 w 352008"/>
                  <a:gd name="connsiteY481" fmla="*/ 119695 h 194064"/>
                  <a:gd name="connsiteX482" fmla="*/ 325071 w 352008"/>
                  <a:gd name="connsiteY482" fmla="*/ 119104 h 194064"/>
                  <a:gd name="connsiteX483" fmla="*/ 324337 w 352008"/>
                  <a:gd name="connsiteY483" fmla="*/ 118513 h 194064"/>
                  <a:gd name="connsiteX484" fmla="*/ 321777 w 352008"/>
                  <a:gd name="connsiteY484" fmla="*/ 116723 h 194064"/>
                  <a:gd name="connsiteX485" fmla="*/ 319254 w 352008"/>
                  <a:gd name="connsiteY485" fmla="*/ 114576 h 194064"/>
                  <a:gd name="connsiteX486" fmla="*/ 315011 w 352008"/>
                  <a:gd name="connsiteY486" fmla="*/ 111676 h 194064"/>
                  <a:gd name="connsiteX487" fmla="*/ 311772 w 352008"/>
                  <a:gd name="connsiteY487" fmla="*/ 109635 h 194064"/>
                  <a:gd name="connsiteX488" fmla="*/ 309481 w 352008"/>
                  <a:gd name="connsiteY488" fmla="*/ 108060 h 194064"/>
                  <a:gd name="connsiteX489" fmla="*/ 307172 w 352008"/>
                  <a:gd name="connsiteY489" fmla="*/ 106467 h 194064"/>
                  <a:gd name="connsiteX490" fmla="*/ 306849 w 352008"/>
                  <a:gd name="connsiteY490" fmla="*/ 106342 h 194064"/>
                  <a:gd name="connsiteX491" fmla="*/ 333609 w 352008"/>
                  <a:gd name="connsiteY491" fmla="*/ 91253 h 194064"/>
                  <a:gd name="connsiteX492" fmla="*/ 331550 w 352008"/>
                  <a:gd name="connsiteY492" fmla="*/ 91378 h 194064"/>
                  <a:gd name="connsiteX493" fmla="*/ 331300 w 352008"/>
                  <a:gd name="connsiteY493" fmla="*/ 91378 h 194064"/>
                  <a:gd name="connsiteX494" fmla="*/ 331300 w 352008"/>
                  <a:gd name="connsiteY494" fmla="*/ 91736 h 194064"/>
                  <a:gd name="connsiteX495" fmla="*/ 334128 w 352008"/>
                  <a:gd name="connsiteY495" fmla="*/ 92917 h 194064"/>
                  <a:gd name="connsiteX496" fmla="*/ 336795 w 352008"/>
                  <a:gd name="connsiteY496" fmla="*/ 94457 h 194064"/>
                  <a:gd name="connsiteX497" fmla="*/ 337636 w 352008"/>
                  <a:gd name="connsiteY497" fmla="*/ 94636 h 194064"/>
                  <a:gd name="connsiteX498" fmla="*/ 341001 w 352008"/>
                  <a:gd name="connsiteY498" fmla="*/ 95924 h 194064"/>
                  <a:gd name="connsiteX499" fmla="*/ 340267 w 352008"/>
                  <a:gd name="connsiteY499" fmla="*/ 97106 h 194064"/>
                  <a:gd name="connsiteX500" fmla="*/ 339569 w 352008"/>
                  <a:gd name="connsiteY500" fmla="*/ 98323 h 194064"/>
                  <a:gd name="connsiteX501" fmla="*/ 339050 w 352008"/>
                  <a:gd name="connsiteY501" fmla="*/ 99808 h 194064"/>
                  <a:gd name="connsiteX502" fmla="*/ 338513 w 352008"/>
                  <a:gd name="connsiteY502" fmla="*/ 100990 h 194064"/>
                  <a:gd name="connsiteX503" fmla="*/ 337976 w 352008"/>
                  <a:gd name="connsiteY503" fmla="*/ 100542 h 194064"/>
                  <a:gd name="connsiteX504" fmla="*/ 337224 w 352008"/>
                  <a:gd name="connsiteY504" fmla="*/ 100381 h 194064"/>
                  <a:gd name="connsiteX505" fmla="*/ 336580 w 352008"/>
                  <a:gd name="connsiteY505" fmla="*/ 99844 h 194064"/>
                  <a:gd name="connsiteX506" fmla="*/ 335954 w 352008"/>
                  <a:gd name="connsiteY506" fmla="*/ 99433 h 194064"/>
                  <a:gd name="connsiteX507" fmla="*/ 330118 w 352008"/>
                  <a:gd name="connsiteY507" fmla="*/ 96390 h 194064"/>
                  <a:gd name="connsiteX508" fmla="*/ 327255 w 352008"/>
                  <a:gd name="connsiteY508" fmla="*/ 95191 h 194064"/>
                  <a:gd name="connsiteX509" fmla="*/ 324444 w 352008"/>
                  <a:gd name="connsiteY509" fmla="*/ 93705 h 194064"/>
                  <a:gd name="connsiteX510" fmla="*/ 317804 w 352008"/>
                  <a:gd name="connsiteY510" fmla="*/ 90590 h 194064"/>
                  <a:gd name="connsiteX511" fmla="*/ 318931 w 352008"/>
                  <a:gd name="connsiteY511" fmla="*/ 88693 h 194064"/>
                  <a:gd name="connsiteX512" fmla="*/ 319916 w 352008"/>
                  <a:gd name="connsiteY512" fmla="*/ 86492 h 194064"/>
                  <a:gd name="connsiteX513" fmla="*/ 321044 w 352008"/>
                  <a:gd name="connsiteY513" fmla="*/ 84200 h 194064"/>
                  <a:gd name="connsiteX514" fmla="*/ 323961 w 352008"/>
                  <a:gd name="connsiteY514" fmla="*/ 79582 h 194064"/>
                  <a:gd name="connsiteX515" fmla="*/ 329743 w 352008"/>
                  <a:gd name="connsiteY515" fmla="*/ 79010 h 194064"/>
                  <a:gd name="connsiteX516" fmla="*/ 332714 w 352008"/>
                  <a:gd name="connsiteY516" fmla="*/ 82017 h 194064"/>
                  <a:gd name="connsiteX517" fmla="*/ 332982 w 352008"/>
                  <a:gd name="connsiteY517" fmla="*/ 86509 h 194064"/>
                  <a:gd name="connsiteX518" fmla="*/ 344187 w 352008"/>
                  <a:gd name="connsiteY518" fmla="*/ 85346 h 194064"/>
                  <a:gd name="connsiteX519" fmla="*/ 346443 w 352008"/>
                  <a:gd name="connsiteY519" fmla="*/ 85221 h 194064"/>
                  <a:gd name="connsiteX520" fmla="*/ 345727 w 352008"/>
                  <a:gd name="connsiteY520" fmla="*/ 86527 h 194064"/>
                  <a:gd name="connsiteX521" fmla="*/ 344921 w 352008"/>
                  <a:gd name="connsiteY521" fmla="*/ 87726 h 194064"/>
                  <a:gd name="connsiteX522" fmla="*/ 343668 w 352008"/>
                  <a:gd name="connsiteY522" fmla="*/ 90608 h 194064"/>
                  <a:gd name="connsiteX523" fmla="*/ 335757 w 352008"/>
                  <a:gd name="connsiteY523" fmla="*/ 91163 h 194064"/>
                  <a:gd name="connsiteX524" fmla="*/ 325286 w 352008"/>
                  <a:gd name="connsiteY524" fmla="*/ 88818 h 194064"/>
                  <a:gd name="connsiteX525" fmla="*/ 327684 w 352008"/>
                  <a:gd name="connsiteY525" fmla="*/ 90036 h 194064"/>
                  <a:gd name="connsiteX526" fmla="*/ 329904 w 352008"/>
                  <a:gd name="connsiteY526" fmla="*/ 91109 h 194064"/>
                  <a:gd name="connsiteX527" fmla="*/ 330638 w 352008"/>
                  <a:gd name="connsiteY527" fmla="*/ 86778 h 194064"/>
                  <a:gd name="connsiteX528" fmla="*/ 327845 w 352008"/>
                  <a:gd name="connsiteY528" fmla="*/ 84272 h 194064"/>
                  <a:gd name="connsiteX529" fmla="*/ 326145 w 352008"/>
                  <a:gd name="connsiteY529" fmla="*/ 83592 h 194064"/>
                  <a:gd name="connsiteX530" fmla="*/ 324480 w 352008"/>
                  <a:gd name="connsiteY530" fmla="*/ 83341 h 194064"/>
                  <a:gd name="connsiteX531" fmla="*/ 323281 w 352008"/>
                  <a:gd name="connsiteY531" fmla="*/ 84290 h 194064"/>
                  <a:gd name="connsiteX532" fmla="*/ 322511 w 352008"/>
                  <a:gd name="connsiteY532" fmla="*/ 85471 h 194064"/>
                  <a:gd name="connsiteX533" fmla="*/ 321616 w 352008"/>
                  <a:gd name="connsiteY533" fmla="*/ 87011 h 194064"/>
                  <a:gd name="connsiteX534" fmla="*/ 325196 w 352008"/>
                  <a:gd name="connsiteY534" fmla="*/ 88800 h 194064"/>
                  <a:gd name="connsiteX535" fmla="*/ 334862 w 352008"/>
                  <a:gd name="connsiteY535" fmla="*/ 61343 h 194064"/>
                  <a:gd name="connsiteX536" fmla="*/ 330924 w 352008"/>
                  <a:gd name="connsiteY536" fmla="*/ 64117 h 194064"/>
                  <a:gd name="connsiteX537" fmla="*/ 330924 w 352008"/>
                  <a:gd name="connsiteY537" fmla="*/ 66999 h 194064"/>
                  <a:gd name="connsiteX538" fmla="*/ 332929 w 352008"/>
                  <a:gd name="connsiteY538" fmla="*/ 68789 h 194064"/>
                  <a:gd name="connsiteX539" fmla="*/ 335202 w 352008"/>
                  <a:gd name="connsiteY539" fmla="*/ 68377 h 194064"/>
                  <a:gd name="connsiteX540" fmla="*/ 338191 w 352008"/>
                  <a:gd name="connsiteY540" fmla="*/ 65907 h 194064"/>
                  <a:gd name="connsiteX541" fmla="*/ 341144 w 352008"/>
                  <a:gd name="connsiteY541" fmla="*/ 63401 h 194064"/>
                  <a:gd name="connsiteX542" fmla="*/ 343847 w 352008"/>
                  <a:gd name="connsiteY542" fmla="*/ 62256 h 194064"/>
                  <a:gd name="connsiteX543" fmla="*/ 346908 w 352008"/>
                  <a:gd name="connsiteY543" fmla="*/ 62453 h 194064"/>
                  <a:gd name="connsiteX544" fmla="*/ 349772 w 352008"/>
                  <a:gd name="connsiteY544" fmla="*/ 64243 h 194064"/>
                  <a:gd name="connsiteX545" fmla="*/ 351812 w 352008"/>
                  <a:gd name="connsiteY545" fmla="*/ 68574 h 194064"/>
                  <a:gd name="connsiteX546" fmla="*/ 351293 w 352008"/>
                  <a:gd name="connsiteY546" fmla="*/ 73210 h 194064"/>
                  <a:gd name="connsiteX547" fmla="*/ 348215 w 352008"/>
                  <a:gd name="connsiteY547" fmla="*/ 77864 h 194064"/>
                  <a:gd name="connsiteX548" fmla="*/ 344510 w 352008"/>
                  <a:gd name="connsiteY548" fmla="*/ 75662 h 194064"/>
                  <a:gd name="connsiteX549" fmla="*/ 344724 w 352008"/>
                  <a:gd name="connsiteY549" fmla="*/ 74982 h 194064"/>
                  <a:gd name="connsiteX550" fmla="*/ 347660 w 352008"/>
                  <a:gd name="connsiteY550" fmla="*/ 74374 h 194064"/>
                  <a:gd name="connsiteX551" fmla="*/ 349539 w 352008"/>
                  <a:gd name="connsiteY551" fmla="*/ 71635 h 194064"/>
                  <a:gd name="connsiteX552" fmla="*/ 349539 w 352008"/>
                  <a:gd name="connsiteY552" fmla="*/ 68789 h 194064"/>
                  <a:gd name="connsiteX553" fmla="*/ 347552 w 352008"/>
                  <a:gd name="connsiteY553" fmla="*/ 66856 h 194064"/>
                  <a:gd name="connsiteX554" fmla="*/ 344671 w 352008"/>
                  <a:gd name="connsiteY554" fmla="*/ 67411 h 194064"/>
                  <a:gd name="connsiteX555" fmla="*/ 341359 w 352008"/>
                  <a:gd name="connsiteY555" fmla="*/ 70310 h 194064"/>
                  <a:gd name="connsiteX556" fmla="*/ 340070 w 352008"/>
                  <a:gd name="connsiteY556" fmla="*/ 71474 h 194064"/>
                  <a:gd name="connsiteX557" fmla="*/ 338925 w 352008"/>
                  <a:gd name="connsiteY557" fmla="*/ 72458 h 194064"/>
                  <a:gd name="connsiteX558" fmla="*/ 336437 w 352008"/>
                  <a:gd name="connsiteY558" fmla="*/ 73228 h 194064"/>
                  <a:gd name="connsiteX559" fmla="*/ 333394 w 352008"/>
                  <a:gd name="connsiteY559" fmla="*/ 72816 h 194064"/>
                  <a:gd name="connsiteX560" fmla="*/ 329080 w 352008"/>
                  <a:gd name="connsiteY560" fmla="*/ 68986 h 194064"/>
                  <a:gd name="connsiteX561" fmla="*/ 328525 w 352008"/>
                  <a:gd name="connsiteY561" fmla="*/ 66265 h 194064"/>
                  <a:gd name="connsiteX562" fmla="*/ 329098 w 352008"/>
                  <a:gd name="connsiteY562" fmla="*/ 63366 h 194064"/>
                  <a:gd name="connsiteX563" fmla="*/ 331980 w 352008"/>
                  <a:gd name="connsiteY563" fmla="*/ 58783 h 194064"/>
                  <a:gd name="connsiteX564" fmla="*/ 332302 w 352008"/>
                  <a:gd name="connsiteY564" fmla="*/ 58783 h 194064"/>
                  <a:gd name="connsiteX565" fmla="*/ 335148 w 352008"/>
                  <a:gd name="connsiteY565" fmla="*/ 60913 h 194064"/>
                  <a:gd name="connsiteX566" fmla="*/ 334933 w 352008"/>
                  <a:gd name="connsiteY566" fmla="*/ 61236 h 19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</a:cxnLst>
                <a:rect l="l" t="t" r="r" b="b"/>
                <a:pathLst>
                  <a:path w="352008" h="194064">
                    <a:moveTo>
                      <a:pt x="23736" y="414"/>
                    </a:moveTo>
                    <a:cubicBezTo>
                      <a:pt x="23561" y="1431"/>
                      <a:pt x="23465" y="2460"/>
                      <a:pt x="23450" y="3492"/>
                    </a:cubicBezTo>
                    <a:cubicBezTo>
                      <a:pt x="23450" y="4226"/>
                      <a:pt x="23450" y="5032"/>
                      <a:pt x="23450" y="6553"/>
                    </a:cubicBezTo>
                    <a:cubicBezTo>
                      <a:pt x="22250" y="6965"/>
                      <a:pt x="21033" y="7699"/>
                      <a:pt x="19727" y="8128"/>
                    </a:cubicBezTo>
                    <a:cubicBezTo>
                      <a:pt x="18246" y="9016"/>
                      <a:pt x="16695" y="9782"/>
                      <a:pt x="15091" y="10419"/>
                    </a:cubicBezTo>
                    <a:cubicBezTo>
                      <a:pt x="16093" y="11314"/>
                      <a:pt x="17400" y="11959"/>
                      <a:pt x="18832" y="13086"/>
                    </a:cubicBezTo>
                    <a:cubicBezTo>
                      <a:pt x="20325" y="13911"/>
                      <a:pt x="21772" y="14820"/>
                      <a:pt x="23163" y="15807"/>
                    </a:cubicBezTo>
                    <a:cubicBezTo>
                      <a:pt x="23028" y="16318"/>
                      <a:pt x="22932" y="16839"/>
                      <a:pt x="22877" y="17364"/>
                    </a:cubicBezTo>
                    <a:cubicBezTo>
                      <a:pt x="22857" y="17965"/>
                      <a:pt x="22905" y="18565"/>
                      <a:pt x="23020" y="19154"/>
                    </a:cubicBezTo>
                    <a:lnTo>
                      <a:pt x="22841" y="19154"/>
                    </a:lnTo>
                    <a:lnTo>
                      <a:pt x="18509" y="15718"/>
                    </a:lnTo>
                    <a:cubicBezTo>
                      <a:pt x="17876" y="15262"/>
                      <a:pt x="17277" y="14760"/>
                      <a:pt x="16719" y="14214"/>
                    </a:cubicBezTo>
                    <a:cubicBezTo>
                      <a:pt x="16099" y="13851"/>
                      <a:pt x="15501" y="13451"/>
                      <a:pt x="14930" y="13015"/>
                    </a:cubicBezTo>
                    <a:cubicBezTo>
                      <a:pt x="14285" y="12442"/>
                      <a:pt x="13695" y="12048"/>
                      <a:pt x="13140" y="11493"/>
                    </a:cubicBezTo>
                    <a:lnTo>
                      <a:pt x="12334" y="11887"/>
                    </a:lnTo>
                    <a:cubicBezTo>
                      <a:pt x="11332" y="12460"/>
                      <a:pt x="10258" y="13033"/>
                      <a:pt x="9184" y="13677"/>
                    </a:cubicBezTo>
                    <a:cubicBezTo>
                      <a:pt x="8110" y="14322"/>
                      <a:pt x="7125" y="14823"/>
                      <a:pt x="6141" y="15467"/>
                    </a:cubicBezTo>
                    <a:cubicBezTo>
                      <a:pt x="5071" y="15873"/>
                      <a:pt x="4040" y="16376"/>
                      <a:pt x="3062" y="16971"/>
                    </a:cubicBezTo>
                    <a:cubicBezTo>
                      <a:pt x="1975" y="17377"/>
                      <a:pt x="912" y="17843"/>
                      <a:pt x="-124" y="18367"/>
                    </a:cubicBezTo>
                    <a:cubicBezTo>
                      <a:pt x="-124" y="18134"/>
                      <a:pt x="-124" y="17436"/>
                      <a:pt x="2" y="17006"/>
                    </a:cubicBezTo>
                    <a:cubicBezTo>
                      <a:pt x="2" y="16255"/>
                      <a:pt x="127" y="15861"/>
                      <a:pt x="145" y="15485"/>
                    </a:cubicBezTo>
                    <a:cubicBezTo>
                      <a:pt x="163" y="15109"/>
                      <a:pt x="145" y="14697"/>
                      <a:pt x="145" y="13946"/>
                    </a:cubicBezTo>
                    <a:cubicBezTo>
                      <a:pt x="145" y="13194"/>
                      <a:pt x="145" y="12782"/>
                      <a:pt x="145" y="12585"/>
                    </a:cubicBezTo>
                    <a:cubicBezTo>
                      <a:pt x="1353" y="11911"/>
                      <a:pt x="2603" y="11313"/>
                      <a:pt x="3886" y="10795"/>
                    </a:cubicBezTo>
                    <a:cubicBezTo>
                      <a:pt x="5407" y="10026"/>
                      <a:pt x="7036" y="9095"/>
                      <a:pt x="8897" y="8164"/>
                    </a:cubicBezTo>
                    <a:lnTo>
                      <a:pt x="4118" y="5032"/>
                    </a:lnTo>
                    <a:lnTo>
                      <a:pt x="1630" y="3492"/>
                    </a:lnTo>
                    <a:cubicBezTo>
                      <a:pt x="1416" y="3313"/>
                      <a:pt x="1219" y="3296"/>
                      <a:pt x="1004" y="3099"/>
                    </a:cubicBezTo>
                    <a:cubicBezTo>
                      <a:pt x="789" y="2902"/>
                      <a:pt x="646" y="2741"/>
                      <a:pt x="485" y="2741"/>
                    </a:cubicBezTo>
                    <a:cubicBezTo>
                      <a:pt x="628" y="1917"/>
                      <a:pt x="682" y="1219"/>
                      <a:pt x="700" y="1201"/>
                    </a:cubicBezTo>
                    <a:cubicBezTo>
                      <a:pt x="745" y="671"/>
                      <a:pt x="745" y="138"/>
                      <a:pt x="700" y="-392"/>
                    </a:cubicBezTo>
                    <a:cubicBezTo>
                      <a:pt x="2292" y="579"/>
                      <a:pt x="3833" y="1630"/>
                      <a:pt x="5318" y="2759"/>
                    </a:cubicBezTo>
                    <a:cubicBezTo>
                      <a:pt x="7483" y="4459"/>
                      <a:pt x="9434" y="5819"/>
                      <a:pt x="11153" y="6983"/>
                    </a:cubicBezTo>
                    <a:lnTo>
                      <a:pt x="23969" y="432"/>
                    </a:lnTo>
                    <a:close/>
                    <a:moveTo>
                      <a:pt x="19870" y="31988"/>
                    </a:moveTo>
                    <a:cubicBezTo>
                      <a:pt x="19154" y="31988"/>
                      <a:pt x="18080" y="31988"/>
                      <a:pt x="16684" y="32113"/>
                    </a:cubicBezTo>
                    <a:lnTo>
                      <a:pt x="13229" y="32113"/>
                    </a:lnTo>
                    <a:cubicBezTo>
                      <a:pt x="12032" y="32119"/>
                      <a:pt x="10837" y="32197"/>
                      <a:pt x="9649" y="32346"/>
                    </a:cubicBezTo>
                    <a:cubicBezTo>
                      <a:pt x="8527" y="32598"/>
                      <a:pt x="7380" y="32724"/>
                      <a:pt x="6230" y="32722"/>
                    </a:cubicBezTo>
                    <a:cubicBezTo>
                      <a:pt x="5694" y="32722"/>
                      <a:pt x="4852" y="33080"/>
                      <a:pt x="3760" y="33205"/>
                    </a:cubicBezTo>
                    <a:cubicBezTo>
                      <a:pt x="2669" y="33331"/>
                      <a:pt x="1827" y="33205"/>
                      <a:pt x="1290" y="33205"/>
                    </a:cubicBezTo>
                    <a:cubicBezTo>
                      <a:pt x="1290" y="33205"/>
                      <a:pt x="1290" y="32615"/>
                      <a:pt x="1290" y="32024"/>
                    </a:cubicBezTo>
                    <a:cubicBezTo>
                      <a:pt x="1327" y="31583"/>
                      <a:pt x="1327" y="31140"/>
                      <a:pt x="1290" y="30699"/>
                    </a:cubicBezTo>
                    <a:cubicBezTo>
                      <a:pt x="1253" y="29652"/>
                      <a:pt x="1128" y="28611"/>
                      <a:pt x="914" y="27585"/>
                    </a:cubicBezTo>
                    <a:cubicBezTo>
                      <a:pt x="4602" y="27585"/>
                      <a:pt x="8754" y="27442"/>
                      <a:pt x="13444" y="27334"/>
                    </a:cubicBezTo>
                    <a:lnTo>
                      <a:pt x="15234" y="27209"/>
                    </a:lnTo>
                    <a:cubicBezTo>
                      <a:pt x="15968" y="27209"/>
                      <a:pt x="16737" y="26869"/>
                      <a:pt x="17597" y="26851"/>
                    </a:cubicBezTo>
                    <a:lnTo>
                      <a:pt x="19548" y="26851"/>
                    </a:lnTo>
                    <a:cubicBezTo>
                      <a:pt x="21065" y="26546"/>
                      <a:pt x="22602" y="26355"/>
                      <a:pt x="24148" y="26278"/>
                    </a:cubicBezTo>
                    <a:cubicBezTo>
                      <a:pt x="24148" y="27460"/>
                      <a:pt x="24148" y="28569"/>
                      <a:pt x="24148" y="28874"/>
                    </a:cubicBezTo>
                    <a:cubicBezTo>
                      <a:pt x="24148" y="29572"/>
                      <a:pt x="24309" y="30341"/>
                      <a:pt x="24524" y="31845"/>
                    </a:cubicBezTo>
                    <a:lnTo>
                      <a:pt x="19977" y="31845"/>
                    </a:lnTo>
                    <a:close/>
                    <a:moveTo>
                      <a:pt x="23700" y="43175"/>
                    </a:moveTo>
                    <a:cubicBezTo>
                      <a:pt x="23575" y="43175"/>
                      <a:pt x="23485" y="42746"/>
                      <a:pt x="23468" y="42584"/>
                    </a:cubicBezTo>
                    <a:cubicBezTo>
                      <a:pt x="23370" y="41962"/>
                      <a:pt x="23504" y="41325"/>
                      <a:pt x="23843" y="40795"/>
                    </a:cubicBezTo>
                    <a:cubicBezTo>
                      <a:pt x="24248" y="40215"/>
                      <a:pt x="24854" y="39806"/>
                      <a:pt x="25544" y="39649"/>
                    </a:cubicBezTo>
                    <a:cubicBezTo>
                      <a:pt x="26535" y="39450"/>
                      <a:pt x="27544" y="39894"/>
                      <a:pt x="28068" y="40759"/>
                    </a:cubicBezTo>
                    <a:cubicBezTo>
                      <a:pt x="28968" y="41946"/>
                      <a:pt x="28829" y="43620"/>
                      <a:pt x="27745" y="44643"/>
                    </a:cubicBezTo>
                    <a:cubicBezTo>
                      <a:pt x="27244" y="44858"/>
                      <a:pt x="26654" y="45037"/>
                      <a:pt x="25956" y="45395"/>
                    </a:cubicBezTo>
                    <a:cubicBezTo>
                      <a:pt x="24278" y="45609"/>
                      <a:pt x="22578" y="45222"/>
                      <a:pt x="21159" y="44303"/>
                    </a:cubicBezTo>
                    <a:cubicBezTo>
                      <a:pt x="20010" y="43675"/>
                      <a:pt x="19145" y="42631"/>
                      <a:pt x="18742" y="41385"/>
                    </a:cubicBezTo>
                    <a:lnTo>
                      <a:pt x="20102" y="41385"/>
                    </a:lnTo>
                    <a:cubicBezTo>
                      <a:pt x="20418" y="42078"/>
                      <a:pt x="21030" y="42591"/>
                      <a:pt x="21767" y="42781"/>
                    </a:cubicBezTo>
                    <a:cubicBezTo>
                      <a:pt x="22289" y="43261"/>
                      <a:pt x="23037" y="43407"/>
                      <a:pt x="23700" y="43157"/>
                    </a:cubicBezTo>
                    <a:close/>
                    <a:moveTo>
                      <a:pt x="5515" y="57495"/>
                    </a:moveTo>
                    <a:lnTo>
                      <a:pt x="11815" y="58085"/>
                    </a:lnTo>
                    <a:cubicBezTo>
                      <a:pt x="18975" y="58694"/>
                      <a:pt x="25257" y="59249"/>
                      <a:pt x="30520" y="59285"/>
                    </a:cubicBezTo>
                    <a:cubicBezTo>
                      <a:pt x="30540" y="59463"/>
                      <a:pt x="30540" y="59643"/>
                      <a:pt x="30520" y="59822"/>
                    </a:cubicBezTo>
                    <a:cubicBezTo>
                      <a:pt x="30520" y="59822"/>
                      <a:pt x="30520" y="60000"/>
                      <a:pt x="30645" y="60251"/>
                    </a:cubicBezTo>
                    <a:cubicBezTo>
                      <a:pt x="30770" y="60502"/>
                      <a:pt x="30645" y="60430"/>
                      <a:pt x="30645" y="60591"/>
                    </a:cubicBezTo>
                    <a:cubicBezTo>
                      <a:pt x="30676" y="60787"/>
                      <a:pt x="30756" y="60972"/>
                      <a:pt x="30878" y="61128"/>
                    </a:cubicBezTo>
                    <a:cubicBezTo>
                      <a:pt x="30961" y="61337"/>
                      <a:pt x="31069" y="61536"/>
                      <a:pt x="31200" y="61719"/>
                    </a:cubicBezTo>
                    <a:lnTo>
                      <a:pt x="30699" y="62166"/>
                    </a:lnTo>
                    <a:cubicBezTo>
                      <a:pt x="24524" y="66981"/>
                      <a:pt x="18456" y="72387"/>
                      <a:pt x="12370" y="77363"/>
                    </a:cubicBezTo>
                    <a:lnTo>
                      <a:pt x="12101" y="77775"/>
                    </a:lnTo>
                    <a:lnTo>
                      <a:pt x="11779" y="77775"/>
                    </a:lnTo>
                    <a:cubicBezTo>
                      <a:pt x="11623" y="77384"/>
                      <a:pt x="11491" y="76983"/>
                      <a:pt x="11385" y="76575"/>
                    </a:cubicBezTo>
                    <a:cubicBezTo>
                      <a:pt x="11242" y="75967"/>
                      <a:pt x="11135" y="75430"/>
                      <a:pt x="11010" y="75000"/>
                    </a:cubicBezTo>
                    <a:cubicBezTo>
                      <a:pt x="10741" y="74146"/>
                      <a:pt x="10406" y="73314"/>
                      <a:pt x="10007" y="72512"/>
                    </a:cubicBezTo>
                    <a:cubicBezTo>
                      <a:pt x="12674" y="70400"/>
                      <a:pt x="14661" y="69075"/>
                      <a:pt x="15896" y="67930"/>
                    </a:cubicBezTo>
                    <a:cubicBezTo>
                      <a:pt x="15789" y="67751"/>
                      <a:pt x="15592" y="66928"/>
                      <a:pt x="15359" y="66140"/>
                    </a:cubicBezTo>
                    <a:cubicBezTo>
                      <a:pt x="15126" y="65352"/>
                      <a:pt x="14965" y="64780"/>
                      <a:pt x="14822" y="64350"/>
                    </a:cubicBezTo>
                    <a:cubicBezTo>
                      <a:pt x="14554" y="63366"/>
                      <a:pt x="14106" y="62077"/>
                      <a:pt x="13462" y="60341"/>
                    </a:cubicBezTo>
                    <a:lnTo>
                      <a:pt x="9578" y="60341"/>
                    </a:lnTo>
                    <a:cubicBezTo>
                      <a:pt x="8378" y="60341"/>
                      <a:pt x="7269" y="60341"/>
                      <a:pt x="6248" y="60341"/>
                    </a:cubicBezTo>
                    <a:cubicBezTo>
                      <a:pt x="6176" y="59806"/>
                      <a:pt x="6056" y="59279"/>
                      <a:pt x="5890" y="58765"/>
                    </a:cubicBezTo>
                    <a:lnTo>
                      <a:pt x="5282" y="57441"/>
                    </a:lnTo>
                    <a:lnTo>
                      <a:pt x="5515" y="57441"/>
                    </a:lnTo>
                    <a:close/>
                    <a:moveTo>
                      <a:pt x="15789" y="60842"/>
                    </a:moveTo>
                    <a:lnTo>
                      <a:pt x="17704" y="66766"/>
                    </a:lnTo>
                    <a:cubicBezTo>
                      <a:pt x="19494" y="65460"/>
                      <a:pt x="21696" y="63473"/>
                      <a:pt x="24362" y="61182"/>
                    </a:cubicBezTo>
                    <a:cubicBezTo>
                      <a:pt x="21320" y="61003"/>
                      <a:pt x="18599" y="60967"/>
                      <a:pt x="16129" y="60842"/>
                    </a:cubicBezTo>
                    <a:close/>
                    <a:moveTo>
                      <a:pt x="17042" y="88174"/>
                    </a:moveTo>
                    <a:cubicBezTo>
                      <a:pt x="16881" y="87709"/>
                      <a:pt x="16702" y="87440"/>
                      <a:pt x="16540" y="86993"/>
                    </a:cubicBezTo>
                    <a:cubicBezTo>
                      <a:pt x="16301" y="86467"/>
                      <a:pt x="16026" y="85959"/>
                      <a:pt x="15717" y="85471"/>
                    </a:cubicBezTo>
                    <a:cubicBezTo>
                      <a:pt x="18100" y="84728"/>
                      <a:pt x="20438" y="83843"/>
                      <a:pt x="22716" y="82822"/>
                    </a:cubicBezTo>
                    <a:cubicBezTo>
                      <a:pt x="25168" y="81766"/>
                      <a:pt x="27728" y="80513"/>
                      <a:pt x="30484" y="79045"/>
                    </a:cubicBezTo>
                    <a:cubicBezTo>
                      <a:pt x="31340" y="78689"/>
                      <a:pt x="32166" y="78264"/>
                      <a:pt x="32954" y="77774"/>
                    </a:cubicBezTo>
                    <a:cubicBezTo>
                      <a:pt x="34028" y="77202"/>
                      <a:pt x="34869" y="77023"/>
                      <a:pt x="35406" y="76611"/>
                    </a:cubicBezTo>
                    <a:cubicBezTo>
                      <a:pt x="35839" y="76303"/>
                      <a:pt x="36334" y="76095"/>
                      <a:pt x="36856" y="76002"/>
                    </a:cubicBezTo>
                    <a:cubicBezTo>
                      <a:pt x="37053" y="76611"/>
                      <a:pt x="37214" y="77166"/>
                      <a:pt x="37339" y="77202"/>
                    </a:cubicBezTo>
                    <a:cubicBezTo>
                      <a:pt x="37454" y="77738"/>
                      <a:pt x="37767" y="78212"/>
                      <a:pt x="38217" y="78526"/>
                    </a:cubicBezTo>
                    <a:cubicBezTo>
                      <a:pt x="37447" y="80620"/>
                      <a:pt x="36767" y="82357"/>
                      <a:pt x="36158" y="83896"/>
                    </a:cubicBezTo>
                    <a:cubicBezTo>
                      <a:pt x="35550" y="85435"/>
                      <a:pt x="34869" y="87351"/>
                      <a:pt x="34118" y="89266"/>
                    </a:cubicBezTo>
                    <a:cubicBezTo>
                      <a:pt x="33366" y="91181"/>
                      <a:pt x="32704" y="92846"/>
                      <a:pt x="32131" y="94349"/>
                    </a:cubicBezTo>
                    <a:cubicBezTo>
                      <a:pt x="31576" y="95638"/>
                      <a:pt x="30967" y="97338"/>
                      <a:pt x="30233" y="99039"/>
                    </a:cubicBezTo>
                    <a:lnTo>
                      <a:pt x="36946" y="95638"/>
                    </a:lnTo>
                    <a:lnTo>
                      <a:pt x="40400" y="93848"/>
                    </a:lnTo>
                    <a:cubicBezTo>
                      <a:pt x="41012" y="93601"/>
                      <a:pt x="41609" y="93320"/>
                      <a:pt x="42190" y="93007"/>
                    </a:cubicBezTo>
                    <a:cubicBezTo>
                      <a:pt x="42688" y="92585"/>
                      <a:pt x="43258" y="92258"/>
                      <a:pt x="43873" y="92040"/>
                    </a:cubicBezTo>
                    <a:lnTo>
                      <a:pt x="44481" y="91539"/>
                    </a:lnTo>
                    <a:cubicBezTo>
                      <a:pt x="44696" y="92237"/>
                      <a:pt x="44821" y="92703"/>
                      <a:pt x="44947" y="93114"/>
                    </a:cubicBezTo>
                    <a:cubicBezTo>
                      <a:pt x="45122" y="93322"/>
                      <a:pt x="45261" y="93558"/>
                      <a:pt x="45358" y="93812"/>
                    </a:cubicBezTo>
                    <a:cubicBezTo>
                      <a:pt x="45519" y="93812"/>
                      <a:pt x="45681" y="94278"/>
                      <a:pt x="45752" y="94403"/>
                    </a:cubicBezTo>
                    <a:cubicBezTo>
                      <a:pt x="44965" y="94564"/>
                      <a:pt x="44410" y="94976"/>
                      <a:pt x="43962" y="95011"/>
                    </a:cubicBezTo>
                    <a:cubicBezTo>
                      <a:pt x="42614" y="95525"/>
                      <a:pt x="41298" y="96123"/>
                      <a:pt x="40024" y="96801"/>
                    </a:cubicBezTo>
                    <a:cubicBezTo>
                      <a:pt x="39344" y="96980"/>
                      <a:pt x="38825" y="97374"/>
                      <a:pt x="38378" y="97446"/>
                    </a:cubicBezTo>
                    <a:cubicBezTo>
                      <a:pt x="37957" y="97780"/>
                      <a:pt x="37458" y="98002"/>
                      <a:pt x="36928" y="98090"/>
                    </a:cubicBezTo>
                    <a:cubicBezTo>
                      <a:pt x="36355" y="98520"/>
                      <a:pt x="35818" y="98556"/>
                      <a:pt x="35317" y="98967"/>
                    </a:cubicBezTo>
                    <a:cubicBezTo>
                      <a:pt x="34890" y="99076"/>
                      <a:pt x="34480" y="99245"/>
                      <a:pt x="34100" y="99469"/>
                    </a:cubicBezTo>
                    <a:lnTo>
                      <a:pt x="31003" y="100865"/>
                    </a:lnTo>
                    <a:lnTo>
                      <a:pt x="24559" y="104176"/>
                    </a:lnTo>
                    <a:cubicBezTo>
                      <a:pt x="24583" y="104028"/>
                      <a:pt x="24583" y="103877"/>
                      <a:pt x="24559" y="103729"/>
                    </a:cubicBezTo>
                    <a:cubicBezTo>
                      <a:pt x="24559" y="103621"/>
                      <a:pt x="24345" y="103174"/>
                      <a:pt x="24166" y="102762"/>
                    </a:cubicBezTo>
                    <a:cubicBezTo>
                      <a:pt x="23891" y="102371"/>
                      <a:pt x="23640" y="101965"/>
                      <a:pt x="23414" y="101545"/>
                    </a:cubicBezTo>
                    <a:cubicBezTo>
                      <a:pt x="26009" y="95656"/>
                      <a:pt x="28103" y="90465"/>
                      <a:pt x="29768" y="86241"/>
                    </a:cubicBezTo>
                    <a:lnTo>
                      <a:pt x="31558" y="81175"/>
                    </a:lnTo>
                    <a:cubicBezTo>
                      <a:pt x="29661" y="81909"/>
                      <a:pt x="28282" y="82751"/>
                      <a:pt x="27441" y="82965"/>
                    </a:cubicBezTo>
                    <a:lnTo>
                      <a:pt x="24613" y="84272"/>
                    </a:lnTo>
                    <a:cubicBezTo>
                      <a:pt x="21141" y="86241"/>
                      <a:pt x="18581" y="87548"/>
                      <a:pt x="16934" y="88550"/>
                    </a:cubicBezTo>
                    <a:lnTo>
                      <a:pt x="16934" y="88156"/>
                    </a:lnTo>
                    <a:close/>
                    <a:moveTo>
                      <a:pt x="32113" y="122183"/>
                    </a:moveTo>
                    <a:cubicBezTo>
                      <a:pt x="33221" y="123310"/>
                      <a:pt x="35019" y="123365"/>
                      <a:pt x="36194" y="122308"/>
                    </a:cubicBezTo>
                    <a:cubicBezTo>
                      <a:pt x="37590" y="121180"/>
                      <a:pt x="39094" y="120106"/>
                      <a:pt x="40794" y="118853"/>
                    </a:cubicBezTo>
                    <a:cubicBezTo>
                      <a:pt x="41551" y="118186"/>
                      <a:pt x="42366" y="117587"/>
                      <a:pt x="43228" y="117063"/>
                    </a:cubicBezTo>
                    <a:cubicBezTo>
                      <a:pt x="43985" y="116419"/>
                      <a:pt x="44780" y="115821"/>
                      <a:pt x="45609" y="115274"/>
                    </a:cubicBezTo>
                    <a:cubicBezTo>
                      <a:pt x="46140" y="114673"/>
                      <a:pt x="46741" y="114138"/>
                      <a:pt x="47399" y="113680"/>
                    </a:cubicBezTo>
                    <a:cubicBezTo>
                      <a:pt x="48020" y="113306"/>
                      <a:pt x="48618" y="112894"/>
                      <a:pt x="49189" y="112445"/>
                    </a:cubicBezTo>
                    <a:cubicBezTo>
                      <a:pt x="49511" y="112016"/>
                      <a:pt x="49958" y="111855"/>
                      <a:pt x="50531" y="111300"/>
                    </a:cubicBezTo>
                    <a:cubicBezTo>
                      <a:pt x="51104" y="110745"/>
                      <a:pt x="51516" y="110584"/>
                      <a:pt x="51802" y="110154"/>
                    </a:cubicBezTo>
                    <a:cubicBezTo>
                      <a:pt x="52386" y="109814"/>
                      <a:pt x="52932" y="109412"/>
                      <a:pt x="53431" y="108955"/>
                    </a:cubicBezTo>
                    <a:cubicBezTo>
                      <a:pt x="54008" y="108491"/>
                      <a:pt x="54531" y="107963"/>
                      <a:pt x="54988" y="107380"/>
                    </a:cubicBezTo>
                    <a:cubicBezTo>
                      <a:pt x="55453" y="108203"/>
                      <a:pt x="55992" y="108982"/>
                      <a:pt x="56599" y="109707"/>
                    </a:cubicBezTo>
                    <a:cubicBezTo>
                      <a:pt x="56939" y="110244"/>
                      <a:pt x="57602" y="110870"/>
                      <a:pt x="58389" y="111891"/>
                    </a:cubicBezTo>
                    <a:cubicBezTo>
                      <a:pt x="57269" y="112804"/>
                      <a:pt x="56071" y="113619"/>
                      <a:pt x="54809" y="114325"/>
                    </a:cubicBezTo>
                    <a:cubicBezTo>
                      <a:pt x="54040" y="114898"/>
                      <a:pt x="53019" y="115900"/>
                      <a:pt x="51462" y="117046"/>
                    </a:cubicBezTo>
                    <a:cubicBezTo>
                      <a:pt x="51229" y="117046"/>
                      <a:pt x="50925" y="117493"/>
                      <a:pt x="50478" y="117654"/>
                    </a:cubicBezTo>
                    <a:cubicBezTo>
                      <a:pt x="49797" y="118227"/>
                      <a:pt x="48688" y="118907"/>
                      <a:pt x="47578" y="119981"/>
                    </a:cubicBezTo>
                    <a:cubicBezTo>
                      <a:pt x="46550" y="120881"/>
                      <a:pt x="45468" y="121718"/>
                      <a:pt x="44338" y="122487"/>
                    </a:cubicBezTo>
                    <a:lnTo>
                      <a:pt x="42709" y="123990"/>
                    </a:lnTo>
                    <a:cubicBezTo>
                      <a:pt x="41286" y="124985"/>
                      <a:pt x="39724" y="125763"/>
                      <a:pt x="38073" y="126299"/>
                    </a:cubicBezTo>
                    <a:cubicBezTo>
                      <a:pt x="35397" y="126515"/>
                      <a:pt x="32775" y="125453"/>
                      <a:pt x="31003" y="123436"/>
                    </a:cubicBezTo>
                    <a:lnTo>
                      <a:pt x="31952" y="122147"/>
                    </a:lnTo>
                    <a:close/>
                    <a:moveTo>
                      <a:pt x="64511" y="125655"/>
                    </a:moveTo>
                    <a:cubicBezTo>
                      <a:pt x="63938" y="125906"/>
                      <a:pt x="63150" y="126819"/>
                      <a:pt x="62148" y="127445"/>
                    </a:cubicBezTo>
                    <a:cubicBezTo>
                      <a:pt x="61038" y="128555"/>
                      <a:pt x="60197" y="129235"/>
                      <a:pt x="59517" y="129754"/>
                    </a:cubicBezTo>
                    <a:cubicBezTo>
                      <a:pt x="58837" y="130273"/>
                      <a:pt x="57942" y="131455"/>
                      <a:pt x="56921" y="132511"/>
                    </a:cubicBezTo>
                    <a:cubicBezTo>
                      <a:pt x="55901" y="133567"/>
                      <a:pt x="55131" y="134300"/>
                      <a:pt x="54487" y="134909"/>
                    </a:cubicBezTo>
                    <a:cubicBezTo>
                      <a:pt x="54093" y="135070"/>
                      <a:pt x="53503" y="135965"/>
                      <a:pt x="52697" y="136699"/>
                    </a:cubicBezTo>
                    <a:cubicBezTo>
                      <a:pt x="52058" y="137251"/>
                      <a:pt x="51459" y="137850"/>
                      <a:pt x="50907" y="138489"/>
                    </a:cubicBezTo>
                    <a:cubicBezTo>
                      <a:pt x="50579" y="138147"/>
                      <a:pt x="50291" y="137768"/>
                      <a:pt x="50048" y="137361"/>
                    </a:cubicBezTo>
                    <a:cubicBezTo>
                      <a:pt x="49654" y="137113"/>
                      <a:pt x="49352" y="136742"/>
                      <a:pt x="49189" y="136305"/>
                    </a:cubicBezTo>
                    <a:cubicBezTo>
                      <a:pt x="48509" y="135625"/>
                      <a:pt x="47775" y="135016"/>
                      <a:pt x="47059" y="134515"/>
                    </a:cubicBezTo>
                    <a:cubicBezTo>
                      <a:pt x="49923" y="132224"/>
                      <a:pt x="53037" y="129360"/>
                      <a:pt x="56492" y="126335"/>
                    </a:cubicBezTo>
                    <a:lnTo>
                      <a:pt x="57816" y="124885"/>
                    </a:lnTo>
                    <a:cubicBezTo>
                      <a:pt x="58487" y="124502"/>
                      <a:pt x="59092" y="124012"/>
                      <a:pt x="59606" y="123436"/>
                    </a:cubicBezTo>
                    <a:cubicBezTo>
                      <a:pt x="60118" y="122967"/>
                      <a:pt x="60585" y="122451"/>
                      <a:pt x="61002" y="121896"/>
                    </a:cubicBezTo>
                    <a:cubicBezTo>
                      <a:pt x="62434" y="120661"/>
                      <a:pt x="63472" y="119516"/>
                      <a:pt x="64206" y="118800"/>
                    </a:cubicBezTo>
                    <a:cubicBezTo>
                      <a:pt x="64684" y="119545"/>
                      <a:pt x="65290" y="120199"/>
                      <a:pt x="65996" y="120733"/>
                    </a:cubicBezTo>
                    <a:cubicBezTo>
                      <a:pt x="66573" y="121457"/>
                      <a:pt x="67255" y="122090"/>
                      <a:pt x="68019" y="122612"/>
                    </a:cubicBezTo>
                    <a:cubicBezTo>
                      <a:pt x="66462" y="124116"/>
                      <a:pt x="65262" y="124850"/>
                      <a:pt x="64439" y="125745"/>
                    </a:cubicBezTo>
                    <a:close/>
                    <a:moveTo>
                      <a:pt x="57351" y="145344"/>
                    </a:moveTo>
                    <a:lnTo>
                      <a:pt x="62953" y="142051"/>
                    </a:lnTo>
                    <a:cubicBezTo>
                      <a:pt x="69308" y="138578"/>
                      <a:pt x="74785" y="135661"/>
                      <a:pt x="79206" y="132779"/>
                    </a:cubicBezTo>
                    <a:cubicBezTo>
                      <a:pt x="79307" y="132801"/>
                      <a:pt x="79400" y="132850"/>
                      <a:pt x="79474" y="132922"/>
                    </a:cubicBezTo>
                    <a:cubicBezTo>
                      <a:pt x="79618" y="133298"/>
                      <a:pt x="79707" y="133352"/>
                      <a:pt x="79832" y="133370"/>
                    </a:cubicBezTo>
                    <a:cubicBezTo>
                      <a:pt x="79958" y="133388"/>
                      <a:pt x="80065" y="133799"/>
                      <a:pt x="80119" y="133817"/>
                    </a:cubicBezTo>
                    <a:cubicBezTo>
                      <a:pt x="80282" y="133911"/>
                      <a:pt x="80467" y="133960"/>
                      <a:pt x="80656" y="133961"/>
                    </a:cubicBezTo>
                    <a:cubicBezTo>
                      <a:pt x="80912" y="134026"/>
                      <a:pt x="81119" y="134214"/>
                      <a:pt x="81211" y="134462"/>
                    </a:cubicBezTo>
                    <a:lnTo>
                      <a:pt x="81211" y="135070"/>
                    </a:lnTo>
                    <a:cubicBezTo>
                      <a:pt x="78830" y="142588"/>
                      <a:pt x="76646" y="150124"/>
                      <a:pt x="74516" y="158089"/>
                    </a:cubicBezTo>
                    <a:lnTo>
                      <a:pt x="74427" y="158232"/>
                    </a:lnTo>
                    <a:lnTo>
                      <a:pt x="74284" y="158679"/>
                    </a:lnTo>
                    <a:cubicBezTo>
                      <a:pt x="73997" y="158250"/>
                      <a:pt x="73603" y="158160"/>
                      <a:pt x="73192" y="157641"/>
                    </a:cubicBezTo>
                    <a:cubicBezTo>
                      <a:pt x="72780" y="157122"/>
                      <a:pt x="72333" y="156979"/>
                      <a:pt x="72046" y="156585"/>
                    </a:cubicBezTo>
                    <a:cubicBezTo>
                      <a:pt x="71277" y="155994"/>
                      <a:pt x="70525" y="155475"/>
                      <a:pt x="69737" y="154795"/>
                    </a:cubicBezTo>
                    <a:cubicBezTo>
                      <a:pt x="70883" y="151788"/>
                      <a:pt x="71670" y="149425"/>
                      <a:pt x="72154" y="147850"/>
                    </a:cubicBezTo>
                    <a:cubicBezTo>
                      <a:pt x="71605" y="147552"/>
                      <a:pt x="71114" y="147158"/>
                      <a:pt x="70704" y="146687"/>
                    </a:cubicBezTo>
                    <a:cubicBezTo>
                      <a:pt x="70122" y="146441"/>
                      <a:pt x="69620" y="146038"/>
                      <a:pt x="69254" y="145523"/>
                    </a:cubicBezTo>
                    <a:cubicBezTo>
                      <a:pt x="68079" y="144820"/>
                      <a:pt x="66971" y="144011"/>
                      <a:pt x="65943" y="143107"/>
                    </a:cubicBezTo>
                    <a:lnTo>
                      <a:pt x="65495" y="143519"/>
                    </a:lnTo>
                    <a:cubicBezTo>
                      <a:pt x="64564" y="144145"/>
                      <a:pt x="63562" y="144790"/>
                      <a:pt x="62560" y="145309"/>
                    </a:cubicBezTo>
                    <a:cubicBezTo>
                      <a:pt x="61557" y="145828"/>
                      <a:pt x="60644" y="146490"/>
                      <a:pt x="59875" y="147099"/>
                    </a:cubicBezTo>
                    <a:cubicBezTo>
                      <a:pt x="59481" y="146633"/>
                      <a:pt x="59105" y="146490"/>
                      <a:pt x="58675" y="145953"/>
                    </a:cubicBezTo>
                    <a:cubicBezTo>
                      <a:pt x="58228" y="145810"/>
                      <a:pt x="57780" y="145380"/>
                      <a:pt x="57315" y="145327"/>
                    </a:cubicBezTo>
                    <a:lnTo>
                      <a:pt x="57440" y="145201"/>
                    </a:lnTo>
                    <a:close/>
                    <a:moveTo>
                      <a:pt x="67822" y="142069"/>
                    </a:moveTo>
                    <a:lnTo>
                      <a:pt x="72762" y="146078"/>
                    </a:lnTo>
                    <a:cubicBezTo>
                      <a:pt x="73460" y="143859"/>
                      <a:pt x="74302" y="141299"/>
                      <a:pt x="75268" y="137988"/>
                    </a:cubicBezTo>
                    <a:cubicBezTo>
                      <a:pt x="72601" y="139259"/>
                      <a:pt x="70256" y="140834"/>
                      <a:pt x="68108" y="142051"/>
                    </a:cubicBezTo>
                    <a:lnTo>
                      <a:pt x="67858" y="142051"/>
                    </a:lnTo>
                    <a:close/>
                    <a:moveTo>
                      <a:pt x="100041" y="172086"/>
                    </a:moveTo>
                    <a:cubicBezTo>
                      <a:pt x="96659" y="172707"/>
                      <a:pt x="93171" y="171911"/>
                      <a:pt x="90393" y="169884"/>
                    </a:cubicBezTo>
                    <a:cubicBezTo>
                      <a:pt x="87339" y="168342"/>
                      <a:pt x="85082" y="165578"/>
                      <a:pt x="84182" y="162277"/>
                    </a:cubicBezTo>
                    <a:cubicBezTo>
                      <a:pt x="82767" y="155462"/>
                      <a:pt x="87115" y="148781"/>
                      <a:pt x="93919" y="147313"/>
                    </a:cubicBezTo>
                    <a:cubicBezTo>
                      <a:pt x="97326" y="146908"/>
                      <a:pt x="100768" y="147699"/>
                      <a:pt x="103656" y="149551"/>
                    </a:cubicBezTo>
                    <a:cubicBezTo>
                      <a:pt x="106146" y="150946"/>
                      <a:pt x="108099" y="153132"/>
                      <a:pt x="109205" y="155762"/>
                    </a:cubicBezTo>
                    <a:cubicBezTo>
                      <a:pt x="110035" y="157422"/>
                      <a:pt x="110335" y="159296"/>
                      <a:pt x="110064" y="161132"/>
                    </a:cubicBezTo>
                    <a:cubicBezTo>
                      <a:pt x="109821" y="162983"/>
                      <a:pt x="109166" y="164756"/>
                      <a:pt x="108149" y="166322"/>
                    </a:cubicBezTo>
                    <a:cubicBezTo>
                      <a:pt x="107325" y="167885"/>
                      <a:pt x="106141" y="169229"/>
                      <a:pt x="104695" y="170242"/>
                    </a:cubicBezTo>
                    <a:cubicBezTo>
                      <a:pt x="103291" y="171169"/>
                      <a:pt x="101703" y="171780"/>
                      <a:pt x="100041" y="172032"/>
                    </a:cubicBezTo>
                    <a:close/>
                    <a:moveTo>
                      <a:pt x="98824" y="168076"/>
                    </a:moveTo>
                    <a:cubicBezTo>
                      <a:pt x="100907" y="166829"/>
                      <a:pt x="102595" y="165017"/>
                      <a:pt x="103692" y="162850"/>
                    </a:cubicBezTo>
                    <a:cubicBezTo>
                      <a:pt x="104509" y="161608"/>
                      <a:pt x="105086" y="160224"/>
                      <a:pt x="105393" y="158769"/>
                    </a:cubicBezTo>
                    <a:cubicBezTo>
                      <a:pt x="105680" y="157285"/>
                      <a:pt x="105594" y="155754"/>
                      <a:pt x="105142" y="154312"/>
                    </a:cubicBezTo>
                    <a:cubicBezTo>
                      <a:pt x="104662" y="152962"/>
                      <a:pt x="103664" y="151861"/>
                      <a:pt x="102368" y="151251"/>
                    </a:cubicBezTo>
                    <a:cubicBezTo>
                      <a:pt x="101270" y="150410"/>
                      <a:pt x="99898" y="150008"/>
                      <a:pt x="98519" y="150123"/>
                    </a:cubicBezTo>
                    <a:cubicBezTo>
                      <a:pt x="97278" y="150218"/>
                      <a:pt x="96079" y="150618"/>
                      <a:pt x="95029" y="151287"/>
                    </a:cubicBezTo>
                    <a:cubicBezTo>
                      <a:pt x="92971" y="152779"/>
                      <a:pt x="91302" y="154744"/>
                      <a:pt x="90160" y="157015"/>
                    </a:cubicBezTo>
                    <a:cubicBezTo>
                      <a:pt x="89295" y="158227"/>
                      <a:pt x="88725" y="159624"/>
                      <a:pt x="88496" y="161096"/>
                    </a:cubicBezTo>
                    <a:cubicBezTo>
                      <a:pt x="88181" y="162448"/>
                      <a:pt x="88281" y="163864"/>
                      <a:pt x="88782" y="165159"/>
                    </a:cubicBezTo>
                    <a:cubicBezTo>
                      <a:pt x="89380" y="166515"/>
                      <a:pt x="90348" y="167675"/>
                      <a:pt x="91574" y="168506"/>
                    </a:cubicBezTo>
                    <a:cubicBezTo>
                      <a:pt x="93858" y="169833"/>
                      <a:pt x="96713" y="169664"/>
                      <a:pt x="98824" y="168077"/>
                    </a:cubicBezTo>
                    <a:close/>
                    <a:moveTo>
                      <a:pt x="126406" y="165714"/>
                    </a:moveTo>
                    <a:cubicBezTo>
                      <a:pt x="126048" y="166412"/>
                      <a:pt x="125494" y="167862"/>
                      <a:pt x="124778" y="169670"/>
                    </a:cubicBezTo>
                    <a:cubicBezTo>
                      <a:pt x="124062" y="171477"/>
                      <a:pt x="123471" y="172641"/>
                      <a:pt x="123131" y="173339"/>
                    </a:cubicBezTo>
                    <a:cubicBezTo>
                      <a:pt x="122791" y="174037"/>
                      <a:pt x="122737" y="174431"/>
                      <a:pt x="122361" y="175523"/>
                    </a:cubicBezTo>
                    <a:cubicBezTo>
                      <a:pt x="122043" y="176091"/>
                      <a:pt x="121785" y="176691"/>
                      <a:pt x="121592" y="177313"/>
                    </a:cubicBezTo>
                    <a:cubicBezTo>
                      <a:pt x="121341" y="177850"/>
                      <a:pt x="121037" y="178906"/>
                      <a:pt x="120607" y="180069"/>
                    </a:cubicBezTo>
                    <a:cubicBezTo>
                      <a:pt x="120177" y="181233"/>
                      <a:pt x="119891" y="181859"/>
                      <a:pt x="119676" y="182432"/>
                    </a:cubicBezTo>
                    <a:cubicBezTo>
                      <a:pt x="119222" y="182367"/>
                      <a:pt x="118798" y="182167"/>
                      <a:pt x="118459" y="181859"/>
                    </a:cubicBezTo>
                    <a:cubicBezTo>
                      <a:pt x="117904" y="181859"/>
                      <a:pt x="117493" y="181358"/>
                      <a:pt x="117152" y="181268"/>
                    </a:cubicBezTo>
                    <a:cubicBezTo>
                      <a:pt x="116680" y="181233"/>
                      <a:pt x="116227" y="181065"/>
                      <a:pt x="115846" y="180785"/>
                    </a:cubicBezTo>
                    <a:cubicBezTo>
                      <a:pt x="115401" y="180731"/>
                      <a:pt x="114958" y="180653"/>
                      <a:pt x="114521" y="180552"/>
                    </a:cubicBezTo>
                    <a:cubicBezTo>
                      <a:pt x="114783" y="179784"/>
                      <a:pt x="115125" y="179046"/>
                      <a:pt x="115542" y="178351"/>
                    </a:cubicBezTo>
                    <a:cubicBezTo>
                      <a:pt x="115989" y="177223"/>
                      <a:pt x="116365" y="176561"/>
                      <a:pt x="116508" y="176060"/>
                    </a:cubicBezTo>
                    <a:cubicBezTo>
                      <a:pt x="118495" y="171459"/>
                      <a:pt x="119981" y="167987"/>
                      <a:pt x="121037" y="165213"/>
                    </a:cubicBezTo>
                    <a:cubicBezTo>
                      <a:pt x="121625" y="164004"/>
                      <a:pt x="122139" y="162761"/>
                      <a:pt x="122576" y="161490"/>
                    </a:cubicBezTo>
                    <a:cubicBezTo>
                      <a:pt x="121760" y="160900"/>
                      <a:pt x="120803" y="160536"/>
                      <a:pt x="119802" y="160433"/>
                    </a:cubicBezTo>
                    <a:cubicBezTo>
                      <a:pt x="118531" y="159896"/>
                      <a:pt x="117528" y="159753"/>
                      <a:pt x="116580" y="159324"/>
                    </a:cubicBezTo>
                    <a:cubicBezTo>
                      <a:pt x="116795" y="159324"/>
                      <a:pt x="117009" y="158733"/>
                      <a:pt x="117260" y="158142"/>
                    </a:cubicBezTo>
                    <a:cubicBezTo>
                      <a:pt x="117510" y="157552"/>
                      <a:pt x="117582" y="157122"/>
                      <a:pt x="117654" y="156997"/>
                    </a:cubicBezTo>
                    <a:lnTo>
                      <a:pt x="117654" y="156997"/>
                    </a:lnTo>
                    <a:cubicBezTo>
                      <a:pt x="117675" y="156860"/>
                      <a:pt x="117675" y="156721"/>
                      <a:pt x="117654" y="156585"/>
                    </a:cubicBezTo>
                    <a:cubicBezTo>
                      <a:pt x="118386" y="157038"/>
                      <a:pt x="119174" y="157393"/>
                      <a:pt x="119998" y="157641"/>
                    </a:cubicBezTo>
                    <a:cubicBezTo>
                      <a:pt x="122236" y="158769"/>
                      <a:pt x="124169" y="159431"/>
                      <a:pt x="125655" y="160040"/>
                    </a:cubicBezTo>
                    <a:lnTo>
                      <a:pt x="128930" y="161561"/>
                    </a:lnTo>
                    <a:cubicBezTo>
                      <a:pt x="129767" y="161696"/>
                      <a:pt x="130584" y="161930"/>
                      <a:pt x="131365" y="162259"/>
                    </a:cubicBezTo>
                    <a:cubicBezTo>
                      <a:pt x="132236" y="162565"/>
                      <a:pt x="133085" y="162930"/>
                      <a:pt x="133906" y="163351"/>
                    </a:cubicBezTo>
                    <a:cubicBezTo>
                      <a:pt x="133652" y="163722"/>
                      <a:pt x="133437" y="164118"/>
                      <a:pt x="133262" y="164532"/>
                    </a:cubicBezTo>
                    <a:cubicBezTo>
                      <a:pt x="133101" y="165051"/>
                      <a:pt x="132904" y="165535"/>
                      <a:pt x="132761" y="166179"/>
                    </a:cubicBezTo>
                    <a:cubicBezTo>
                      <a:pt x="131082" y="165048"/>
                      <a:pt x="129281" y="164111"/>
                      <a:pt x="127391" y="163387"/>
                    </a:cubicBezTo>
                    <a:lnTo>
                      <a:pt x="126389" y="165696"/>
                    </a:lnTo>
                    <a:close/>
                    <a:moveTo>
                      <a:pt x="154580" y="188840"/>
                    </a:moveTo>
                    <a:cubicBezTo>
                      <a:pt x="151618" y="190596"/>
                      <a:pt x="148064" y="191055"/>
                      <a:pt x="144753" y="190111"/>
                    </a:cubicBezTo>
                    <a:cubicBezTo>
                      <a:pt x="141431" y="189648"/>
                      <a:pt x="138423" y="187900"/>
                      <a:pt x="136376" y="185242"/>
                    </a:cubicBezTo>
                    <a:cubicBezTo>
                      <a:pt x="134579" y="182515"/>
                      <a:pt x="133984" y="179168"/>
                      <a:pt x="134730" y="175988"/>
                    </a:cubicBezTo>
                    <a:cubicBezTo>
                      <a:pt x="135340" y="172446"/>
                      <a:pt x="137490" y="169358"/>
                      <a:pt x="140601" y="167558"/>
                    </a:cubicBezTo>
                    <a:cubicBezTo>
                      <a:pt x="143662" y="166157"/>
                      <a:pt x="147076" y="165721"/>
                      <a:pt x="150392" y="166305"/>
                    </a:cubicBezTo>
                    <a:cubicBezTo>
                      <a:pt x="153141" y="166842"/>
                      <a:pt x="155648" y="168240"/>
                      <a:pt x="157551" y="170296"/>
                    </a:cubicBezTo>
                    <a:cubicBezTo>
                      <a:pt x="158958" y="171574"/>
                      <a:pt x="159950" y="173245"/>
                      <a:pt x="160397" y="175093"/>
                    </a:cubicBezTo>
                    <a:cubicBezTo>
                      <a:pt x="160755" y="176955"/>
                      <a:pt x="160755" y="178869"/>
                      <a:pt x="160397" y="180731"/>
                    </a:cubicBezTo>
                    <a:cubicBezTo>
                      <a:pt x="160056" y="182395"/>
                      <a:pt x="159380" y="183973"/>
                      <a:pt x="158410" y="185367"/>
                    </a:cubicBezTo>
                    <a:cubicBezTo>
                      <a:pt x="157547" y="186882"/>
                      <a:pt x="156233" y="188089"/>
                      <a:pt x="154652" y="188822"/>
                    </a:cubicBezTo>
                    <a:close/>
                    <a:moveTo>
                      <a:pt x="152074" y="185797"/>
                    </a:moveTo>
                    <a:cubicBezTo>
                      <a:pt x="153546" y="183796"/>
                      <a:pt x="154510" y="181468"/>
                      <a:pt x="154884" y="179013"/>
                    </a:cubicBezTo>
                    <a:cubicBezTo>
                      <a:pt x="155135" y="177487"/>
                      <a:pt x="155189" y="175935"/>
                      <a:pt x="155045" y="174395"/>
                    </a:cubicBezTo>
                    <a:cubicBezTo>
                      <a:pt x="154774" y="172949"/>
                      <a:pt x="154201" y="171577"/>
                      <a:pt x="153363" y="170368"/>
                    </a:cubicBezTo>
                    <a:cubicBezTo>
                      <a:pt x="152422" y="169283"/>
                      <a:pt x="151074" y="168636"/>
                      <a:pt x="149640" y="168578"/>
                    </a:cubicBezTo>
                    <a:cubicBezTo>
                      <a:pt x="148346" y="168115"/>
                      <a:pt x="146924" y="168166"/>
                      <a:pt x="145666" y="168721"/>
                    </a:cubicBezTo>
                    <a:cubicBezTo>
                      <a:pt x="144521" y="169236"/>
                      <a:pt x="143529" y="170037"/>
                      <a:pt x="142784" y="171048"/>
                    </a:cubicBezTo>
                    <a:cubicBezTo>
                      <a:pt x="141425" y="173149"/>
                      <a:pt x="140511" y="175506"/>
                      <a:pt x="140099" y="177975"/>
                    </a:cubicBezTo>
                    <a:cubicBezTo>
                      <a:pt x="139795" y="179485"/>
                      <a:pt x="139765" y="181037"/>
                      <a:pt x="140010" y="182557"/>
                    </a:cubicBezTo>
                    <a:cubicBezTo>
                      <a:pt x="140139" y="183898"/>
                      <a:pt x="140712" y="185158"/>
                      <a:pt x="141639" y="186137"/>
                    </a:cubicBezTo>
                    <a:cubicBezTo>
                      <a:pt x="142523" y="187336"/>
                      <a:pt x="143851" y="188129"/>
                      <a:pt x="145326" y="188338"/>
                    </a:cubicBezTo>
                    <a:cubicBezTo>
                      <a:pt x="147856" y="188785"/>
                      <a:pt x="150431" y="187843"/>
                      <a:pt x="152074" y="185868"/>
                    </a:cubicBezTo>
                    <a:close/>
                    <a:moveTo>
                      <a:pt x="170725" y="192957"/>
                    </a:moveTo>
                    <a:lnTo>
                      <a:pt x="169383" y="192957"/>
                    </a:lnTo>
                    <a:cubicBezTo>
                      <a:pt x="168870" y="192922"/>
                      <a:pt x="168356" y="192922"/>
                      <a:pt x="167843" y="192957"/>
                    </a:cubicBezTo>
                    <a:cubicBezTo>
                      <a:pt x="168130" y="190576"/>
                      <a:pt x="168416" y="187819"/>
                      <a:pt x="168541" y="185439"/>
                    </a:cubicBezTo>
                    <a:cubicBezTo>
                      <a:pt x="168774" y="182593"/>
                      <a:pt x="168935" y="179711"/>
                      <a:pt x="169007" y="176793"/>
                    </a:cubicBezTo>
                    <a:cubicBezTo>
                      <a:pt x="169007" y="176203"/>
                      <a:pt x="169007" y="175147"/>
                      <a:pt x="169007" y="173930"/>
                    </a:cubicBezTo>
                    <a:cubicBezTo>
                      <a:pt x="169007" y="172712"/>
                      <a:pt x="169007" y="172050"/>
                      <a:pt x="169114" y="171137"/>
                    </a:cubicBezTo>
                    <a:cubicBezTo>
                      <a:pt x="169222" y="170224"/>
                      <a:pt x="169114" y="169920"/>
                      <a:pt x="169114" y="169759"/>
                    </a:cubicBezTo>
                    <a:cubicBezTo>
                      <a:pt x="169637" y="169826"/>
                      <a:pt x="170163" y="169862"/>
                      <a:pt x="170689" y="169866"/>
                    </a:cubicBezTo>
                    <a:lnTo>
                      <a:pt x="172229" y="169866"/>
                    </a:lnTo>
                    <a:cubicBezTo>
                      <a:pt x="173553" y="171155"/>
                      <a:pt x="174752" y="172766"/>
                      <a:pt x="175809" y="173947"/>
                    </a:cubicBezTo>
                    <a:cubicBezTo>
                      <a:pt x="176865" y="175129"/>
                      <a:pt x="178171" y="176811"/>
                      <a:pt x="179567" y="178458"/>
                    </a:cubicBezTo>
                    <a:cubicBezTo>
                      <a:pt x="180964" y="180105"/>
                      <a:pt x="182181" y="181411"/>
                      <a:pt x="183147" y="182575"/>
                    </a:cubicBezTo>
                    <a:cubicBezTo>
                      <a:pt x="184114" y="183738"/>
                      <a:pt x="185134" y="184902"/>
                      <a:pt x="186298" y="186155"/>
                    </a:cubicBezTo>
                    <a:lnTo>
                      <a:pt x="186638" y="178995"/>
                    </a:lnTo>
                    <a:lnTo>
                      <a:pt x="186799" y="175057"/>
                    </a:lnTo>
                    <a:cubicBezTo>
                      <a:pt x="186799" y="174484"/>
                      <a:pt x="186799" y="173876"/>
                      <a:pt x="186799" y="172784"/>
                    </a:cubicBezTo>
                    <a:cubicBezTo>
                      <a:pt x="186723" y="172190"/>
                      <a:pt x="186687" y="171592"/>
                      <a:pt x="186691" y="170994"/>
                    </a:cubicBezTo>
                    <a:lnTo>
                      <a:pt x="186691" y="170332"/>
                    </a:lnTo>
                    <a:cubicBezTo>
                      <a:pt x="187172" y="170393"/>
                      <a:pt x="187656" y="170429"/>
                      <a:pt x="188141" y="170439"/>
                    </a:cubicBezTo>
                    <a:lnTo>
                      <a:pt x="189770" y="170439"/>
                    </a:lnTo>
                    <a:cubicBezTo>
                      <a:pt x="189770" y="171119"/>
                      <a:pt x="189627" y="172050"/>
                      <a:pt x="189609" y="172229"/>
                    </a:cubicBezTo>
                    <a:cubicBezTo>
                      <a:pt x="189394" y="174019"/>
                      <a:pt x="189233" y="175558"/>
                      <a:pt x="189197" y="176722"/>
                    </a:cubicBezTo>
                    <a:cubicBezTo>
                      <a:pt x="189198" y="177320"/>
                      <a:pt x="189162" y="177918"/>
                      <a:pt x="189090" y="178512"/>
                    </a:cubicBezTo>
                    <a:cubicBezTo>
                      <a:pt x="188993" y="179073"/>
                      <a:pt x="188945" y="179642"/>
                      <a:pt x="188947" y="180212"/>
                    </a:cubicBezTo>
                    <a:cubicBezTo>
                      <a:pt x="188947" y="180481"/>
                      <a:pt x="188857" y="181411"/>
                      <a:pt x="188803" y="181644"/>
                    </a:cubicBezTo>
                    <a:cubicBezTo>
                      <a:pt x="188803" y="182199"/>
                      <a:pt x="188803" y="182700"/>
                      <a:pt x="188714" y="183219"/>
                    </a:cubicBezTo>
                    <a:lnTo>
                      <a:pt x="188714" y="186674"/>
                    </a:lnTo>
                    <a:lnTo>
                      <a:pt x="188499" y="193673"/>
                    </a:lnTo>
                    <a:lnTo>
                      <a:pt x="187139" y="193673"/>
                    </a:lnTo>
                    <a:cubicBezTo>
                      <a:pt x="186477" y="193673"/>
                      <a:pt x="186011" y="193673"/>
                      <a:pt x="185725" y="193673"/>
                    </a:cubicBezTo>
                    <a:cubicBezTo>
                      <a:pt x="181751" y="188518"/>
                      <a:pt x="178171" y="184419"/>
                      <a:pt x="174985" y="180857"/>
                    </a:cubicBezTo>
                    <a:lnTo>
                      <a:pt x="171405" y="176883"/>
                    </a:lnTo>
                    <a:cubicBezTo>
                      <a:pt x="171405" y="178673"/>
                      <a:pt x="171262" y="180463"/>
                      <a:pt x="171208" y="181429"/>
                    </a:cubicBezTo>
                    <a:lnTo>
                      <a:pt x="171083" y="184436"/>
                    </a:lnTo>
                    <a:cubicBezTo>
                      <a:pt x="170958" y="188428"/>
                      <a:pt x="170886" y="191328"/>
                      <a:pt x="170976" y="193100"/>
                    </a:cubicBezTo>
                    <a:close/>
                    <a:moveTo>
                      <a:pt x="215473" y="171101"/>
                    </a:moveTo>
                    <a:cubicBezTo>
                      <a:pt x="213539" y="169340"/>
                      <a:pt x="210849" y="168667"/>
                      <a:pt x="208314" y="169312"/>
                    </a:cubicBezTo>
                    <a:cubicBezTo>
                      <a:pt x="205722" y="169832"/>
                      <a:pt x="203542" y="171572"/>
                      <a:pt x="202461" y="173983"/>
                    </a:cubicBezTo>
                    <a:cubicBezTo>
                      <a:pt x="201541" y="176357"/>
                      <a:pt x="201366" y="178954"/>
                      <a:pt x="201959" y="181429"/>
                    </a:cubicBezTo>
                    <a:cubicBezTo>
                      <a:pt x="202269" y="182849"/>
                      <a:pt x="202794" y="184214"/>
                      <a:pt x="203517" y="185475"/>
                    </a:cubicBezTo>
                    <a:cubicBezTo>
                      <a:pt x="204290" y="186561"/>
                      <a:pt x="205240" y="187511"/>
                      <a:pt x="206327" y="188285"/>
                    </a:cubicBezTo>
                    <a:cubicBezTo>
                      <a:pt x="207097" y="188428"/>
                      <a:pt x="207634" y="188893"/>
                      <a:pt x="208117" y="188947"/>
                    </a:cubicBezTo>
                    <a:lnTo>
                      <a:pt x="210086" y="188947"/>
                    </a:lnTo>
                    <a:lnTo>
                      <a:pt x="211876" y="188947"/>
                    </a:lnTo>
                    <a:cubicBezTo>
                      <a:pt x="212466" y="188947"/>
                      <a:pt x="213254" y="188482"/>
                      <a:pt x="214149" y="188356"/>
                    </a:cubicBezTo>
                    <a:cubicBezTo>
                      <a:pt x="214407" y="188272"/>
                      <a:pt x="214628" y="188101"/>
                      <a:pt x="214775" y="187873"/>
                    </a:cubicBezTo>
                    <a:cubicBezTo>
                      <a:pt x="215169" y="187873"/>
                      <a:pt x="215330" y="187873"/>
                      <a:pt x="215348" y="187748"/>
                    </a:cubicBezTo>
                    <a:lnTo>
                      <a:pt x="215348" y="187247"/>
                    </a:lnTo>
                    <a:cubicBezTo>
                      <a:pt x="215348" y="187247"/>
                      <a:pt x="215348" y="187157"/>
                      <a:pt x="215348" y="187157"/>
                    </a:cubicBezTo>
                    <a:lnTo>
                      <a:pt x="214918" y="184777"/>
                    </a:lnTo>
                    <a:cubicBezTo>
                      <a:pt x="214704" y="183559"/>
                      <a:pt x="214203" y="181501"/>
                      <a:pt x="213648" y="179604"/>
                    </a:cubicBezTo>
                    <a:cubicBezTo>
                      <a:pt x="214543" y="179604"/>
                      <a:pt x="215330" y="179174"/>
                      <a:pt x="216243" y="179085"/>
                    </a:cubicBezTo>
                    <a:cubicBezTo>
                      <a:pt x="217134" y="179097"/>
                      <a:pt x="218013" y="178888"/>
                      <a:pt x="218803" y="178476"/>
                    </a:cubicBezTo>
                    <a:cubicBezTo>
                      <a:pt x="219017" y="180266"/>
                      <a:pt x="219322" y="181931"/>
                      <a:pt x="219698" y="184114"/>
                    </a:cubicBezTo>
                    <a:cubicBezTo>
                      <a:pt x="219894" y="184830"/>
                      <a:pt x="220109" y="186012"/>
                      <a:pt x="220503" y="187694"/>
                    </a:cubicBezTo>
                    <a:cubicBezTo>
                      <a:pt x="217913" y="189212"/>
                      <a:pt x="215058" y="190226"/>
                      <a:pt x="212090" y="190683"/>
                    </a:cubicBezTo>
                    <a:cubicBezTo>
                      <a:pt x="210366" y="191081"/>
                      <a:pt x="208595" y="191238"/>
                      <a:pt x="206828" y="191149"/>
                    </a:cubicBezTo>
                    <a:cubicBezTo>
                      <a:pt x="205196" y="191048"/>
                      <a:pt x="203595" y="190654"/>
                      <a:pt x="202103" y="189985"/>
                    </a:cubicBezTo>
                    <a:cubicBezTo>
                      <a:pt x="200704" y="189280"/>
                      <a:pt x="199481" y="188271"/>
                      <a:pt x="198523" y="187032"/>
                    </a:cubicBezTo>
                    <a:cubicBezTo>
                      <a:pt x="197464" y="185673"/>
                      <a:pt x="196774" y="184064"/>
                      <a:pt x="196518" y="182360"/>
                    </a:cubicBezTo>
                    <a:cubicBezTo>
                      <a:pt x="196158" y="180492"/>
                      <a:pt x="196158" y="178572"/>
                      <a:pt x="196518" y="176704"/>
                    </a:cubicBezTo>
                    <a:cubicBezTo>
                      <a:pt x="196823" y="175007"/>
                      <a:pt x="197570" y="173420"/>
                      <a:pt x="198684" y="172104"/>
                    </a:cubicBezTo>
                    <a:cubicBezTo>
                      <a:pt x="199824" y="170814"/>
                      <a:pt x="201137" y="169688"/>
                      <a:pt x="202586" y="168757"/>
                    </a:cubicBezTo>
                    <a:cubicBezTo>
                      <a:pt x="204286" y="168013"/>
                      <a:pt x="206047" y="167414"/>
                      <a:pt x="207848" y="166967"/>
                    </a:cubicBezTo>
                    <a:cubicBezTo>
                      <a:pt x="210679" y="166463"/>
                      <a:pt x="213588" y="166616"/>
                      <a:pt x="216350" y="167414"/>
                    </a:cubicBezTo>
                    <a:cubicBezTo>
                      <a:pt x="216150" y="168597"/>
                      <a:pt x="216042" y="169794"/>
                      <a:pt x="216028" y="170994"/>
                    </a:cubicBezTo>
                    <a:lnTo>
                      <a:pt x="215563" y="170994"/>
                    </a:lnTo>
                    <a:close/>
                    <a:moveTo>
                      <a:pt x="252167" y="158733"/>
                    </a:moveTo>
                    <a:cubicBezTo>
                      <a:pt x="252167" y="158876"/>
                      <a:pt x="252489" y="159449"/>
                      <a:pt x="252740" y="160111"/>
                    </a:cubicBezTo>
                    <a:cubicBezTo>
                      <a:pt x="252964" y="160650"/>
                      <a:pt x="253161" y="161200"/>
                      <a:pt x="253330" y="161758"/>
                    </a:cubicBezTo>
                    <a:cubicBezTo>
                      <a:pt x="253492" y="162277"/>
                      <a:pt x="253724" y="162868"/>
                      <a:pt x="253957" y="163548"/>
                    </a:cubicBezTo>
                    <a:cubicBezTo>
                      <a:pt x="254190" y="164228"/>
                      <a:pt x="254494" y="165141"/>
                      <a:pt x="254655" y="165338"/>
                    </a:cubicBezTo>
                    <a:cubicBezTo>
                      <a:pt x="255462" y="167212"/>
                      <a:pt x="256010" y="169187"/>
                      <a:pt x="256284" y="171209"/>
                    </a:cubicBezTo>
                    <a:cubicBezTo>
                      <a:pt x="256481" y="172839"/>
                      <a:pt x="256039" y="174481"/>
                      <a:pt x="255049" y="175791"/>
                    </a:cubicBezTo>
                    <a:cubicBezTo>
                      <a:pt x="253780" y="177723"/>
                      <a:pt x="251883" y="179158"/>
                      <a:pt x="249679" y="179854"/>
                    </a:cubicBezTo>
                    <a:cubicBezTo>
                      <a:pt x="248383" y="180445"/>
                      <a:pt x="246998" y="180814"/>
                      <a:pt x="245580" y="180946"/>
                    </a:cubicBezTo>
                    <a:cubicBezTo>
                      <a:pt x="242874" y="181291"/>
                      <a:pt x="240178" y="180239"/>
                      <a:pt x="238420" y="178154"/>
                    </a:cubicBezTo>
                    <a:cubicBezTo>
                      <a:pt x="238037" y="177771"/>
                      <a:pt x="237717" y="177330"/>
                      <a:pt x="237472" y="176847"/>
                    </a:cubicBezTo>
                    <a:cubicBezTo>
                      <a:pt x="237072" y="176125"/>
                      <a:pt x="236748" y="175363"/>
                      <a:pt x="236505" y="174574"/>
                    </a:cubicBezTo>
                    <a:cubicBezTo>
                      <a:pt x="236155" y="173858"/>
                      <a:pt x="235845" y="173123"/>
                      <a:pt x="235574" y="172372"/>
                    </a:cubicBezTo>
                    <a:cubicBezTo>
                      <a:pt x="235366" y="171756"/>
                      <a:pt x="235109" y="171158"/>
                      <a:pt x="234805" y="170583"/>
                    </a:cubicBezTo>
                    <a:lnTo>
                      <a:pt x="233230" y="166537"/>
                    </a:lnTo>
                    <a:cubicBezTo>
                      <a:pt x="232944" y="166073"/>
                      <a:pt x="232693" y="165588"/>
                      <a:pt x="232478" y="165087"/>
                    </a:cubicBezTo>
                    <a:cubicBezTo>
                      <a:pt x="232173" y="164103"/>
                      <a:pt x="231887" y="163512"/>
                      <a:pt x="231744" y="163029"/>
                    </a:cubicBezTo>
                    <a:cubicBezTo>
                      <a:pt x="231610" y="162828"/>
                      <a:pt x="231502" y="162612"/>
                      <a:pt x="231422" y="162384"/>
                    </a:cubicBezTo>
                    <a:cubicBezTo>
                      <a:pt x="231314" y="162259"/>
                      <a:pt x="231278" y="161812"/>
                      <a:pt x="231207" y="161794"/>
                    </a:cubicBezTo>
                    <a:cubicBezTo>
                      <a:pt x="232139" y="161570"/>
                      <a:pt x="233036" y="161220"/>
                      <a:pt x="233874" y="160756"/>
                    </a:cubicBezTo>
                    <a:cubicBezTo>
                      <a:pt x="234776" y="160595"/>
                      <a:pt x="235617" y="160193"/>
                      <a:pt x="236308" y="159592"/>
                    </a:cubicBezTo>
                    <a:cubicBezTo>
                      <a:pt x="236403" y="159921"/>
                      <a:pt x="236475" y="160256"/>
                      <a:pt x="236523" y="160595"/>
                    </a:cubicBezTo>
                    <a:cubicBezTo>
                      <a:pt x="236612" y="160738"/>
                      <a:pt x="236720" y="161203"/>
                      <a:pt x="236791" y="161221"/>
                    </a:cubicBezTo>
                    <a:cubicBezTo>
                      <a:pt x="237686" y="164103"/>
                      <a:pt x="238581" y="166591"/>
                      <a:pt x="239458" y="168739"/>
                    </a:cubicBezTo>
                    <a:cubicBezTo>
                      <a:pt x="240622" y="171621"/>
                      <a:pt x="241606" y="173464"/>
                      <a:pt x="242108" y="174574"/>
                    </a:cubicBezTo>
                    <a:cubicBezTo>
                      <a:pt x="242536" y="175315"/>
                      <a:pt x="243015" y="176027"/>
                      <a:pt x="243539" y="176704"/>
                    </a:cubicBezTo>
                    <a:cubicBezTo>
                      <a:pt x="244068" y="177019"/>
                      <a:pt x="244625" y="177283"/>
                      <a:pt x="245204" y="177492"/>
                    </a:cubicBezTo>
                    <a:cubicBezTo>
                      <a:pt x="247927" y="178312"/>
                      <a:pt x="250874" y="177356"/>
                      <a:pt x="252597" y="175093"/>
                    </a:cubicBezTo>
                    <a:cubicBezTo>
                      <a:pt x="253293" y="174034"/>
                      <a:pt x="253626" y="172778"/>
                      <a:pt x="253545" y="171513"/>
                    </a:cubicBezTo>
                    <a:cubicBezTo>
                      <a:pt x="253118" y="169162"/>
                      <a:pt x="252421" y="166867"/>
                      <a:pt x="251469" y="164676"/>
                    </a:cubicBezTo>
                    <a:cubicBezTo>
                      <a:pt x="249768" y="160523"/>
                      <a:pt x="248354" y="157194"/>
                      <a:pt x="247352" y="155350"/>
                    </a:cubicBezTo>
                    <a:cubicBezTo>
                      <a:pt x="247863" y="155062"/>
                      <a:pt x="248432" y="154890"/>
                      <a:pt x="249017" y="154849"/>
                    </a:cubicBezTo>
                    <a:cubicBezTo>
                      <a:pt x="249533" y="154550"/>
                      <a:pt x="250024" y="154209"/>
                      <a:pt x="250484" y="153829"/>
                    </a:cubicBezTo>
                    <a:cubicBezTo>
                      <a:pt x="250532" y="154198"/>
                      <a:pt x="250660" y="154553"/>
                      <a:pt x="250860" y="154867"/>
                    </a:cubicBezTo>
                    <a:cubicBezTo>
                      <a:pt x="250875" y="155312"/>
                      <a:pt x="251011" y="155746"/>
                      <a:pt x="251254" y="156120"/>
                    </a:cubicBezTo>
                    <a:cubicBezTo>
                      <a:pt x="251379" y="156603"/>
                      <a:pt x="251541" y="157158"/>
                      <a:pt x="251594" y="157283"/>
                    </a:cubicBezTo>
                    <a:cubicBezTo>
                      <a:pt x="251737" y="157731"/>
                      <a:pt x="251916" y="158268"/>
                      <a:pt x="252113" y="158769"/>
                    </a:cubicBezTo>
                    <a:close/>
                    <a:moveTo>
                      <a:pt x="271266" y="168703"/>
                    </a:moveTo>
                    <a:cubicBezTo>
                      <a:pt x="270872" y="168810"/>
                      <a:pt x="270514" y="169258"/>
                      <a:pt x="270102" y="169294"/>
                    </a:cubicBezTo>
                    <a:cubicBezTo>
                      <a:pt x="269672" y="169813"/>
                      <a:pt x="269297" y="169920"/>
                      <a:pt x="268921" y="170421"/>
                    </a:cubicBezTo>
                    <a:cubicBezTo>
                      <a:pt x="267845" y="168170"/>
                      <a:pt x="266601" y="166004"/>
                      <a:pt x="265198" y="163942"/>
                    </a:cubicBezTo>
                    <a:cubicBezTo>
                      <a:pt x="263748" y="161633"/>
                      <a:pt x="262334" y="158984"/>
                      <a:pt x="260633" y="156549"/>
                    </a:cubicBezTo>
                    <a:cubicBezTo>
                      <a:pt x="260275" y="155977"/>
                      <a:pt x="259738" y="155350"/>
                      <a:pt x="259112" y="154240"/>
                    </a:cubicBezTo>
                    <a:cubicBezTo>
                      <a:pt x="258652" y="153436"/>
                      <a:pt x="258138" y="152665"/>
                      <a:pt x="257573" y="151931"/>
                    </a:cubicBezTo>
                    <a:cubicBezTo>
                      <a:pt x="257197" y="151341"/>
                      <a:pt x="256821" y="150786"/>
                      <a:pt x="256731" y="150678"/>
                    </a:cubicBezTo>
                    <a:cubicBezTo>
                      <a:pt x="257121" y="150433"/>
                      <a:pt x="257535" y="150229"/>
                      <a:pt x="257966" y="150070"/>
                    </a:cubicBezTo>
                    <a:cubicBezTo>
                      <a:pt x="258306" y="149658"/>
                      <a:pt x="258718" y="149515"/>
                      <a:pt x="259201" y="149014"/>
                    </a:cubicBezTo>
                    <a:cubicBezTo>
                      <a:pt x="260998" y="149535"/>
                      <a:pt x="262828" y="149936"/>
                      <a:pt x="264679" y="150213"/>
                    </a:cubicBezTo>
                    <a:cubicBezTo>
                      <a:pt x="266491" y="150836"/>
                      <a:pt x="268362" y="151274"/>
                      <a:pt x="270263" y="151520"/>
                    </a:cubicBezTo>
                    <a:cubicBezTo>
                      <a:pt x="272375" y="152379"/>
                      <a:pt x="274112" y="152522"/>
                      <a:pt x="275633" y="153077"/>
                    </a:cubicBezTo>
                    <a:cubicBezTo>
                      <a:pt x="277154" y="153632"/>
                      <a:pt x="278747" y="153739"/>
                      <a:pt x="280520" y="154258"/>
                    </a:cubicBezTo>
                    <a:lnTo>
                      <a:pt x="276528" y="147868"/>
                    </a:lnTo>
                    <a:lnTo>
                      <a:pt x="274291" y="144861"/>
                    </a:lnTo>
                    <a:cubicBezTo>
                      <a:pt x="274015" y="144199"/>
                      <a:pt x="273621" y="143592"/>
                      <a:pt x="273127" y="143071"/>
                    </a:cubicBezTo>
                    <a:cubicBezTo>
                      <a:pt x="272572" y="142122"/>
                      <a:pt x="272232" y="141836"/>
                      <a:pt x="271964" y="141281"/>
                    </a:cubicBezTo>
                    <a:lnTo>
                      <a:pt x="271570" y="140708"/>
                    </a:lnTo>
                    <a:cubicBezTo>
                      <a:pt x="272268" y="140583"/>
                      <a:pt x="272715" y="140136"/>
                      <a:pt x="272966" y="140118"/>
                    </a:cubicBezTo>
                    <a:cubicBezTo>
                      <a:pt x="273217" y="140100"/>
                      <a:pt x="273360" y="139670"/>
                      <a:pt x="273646" y="139545"/>
                    </a:cubicBezTo>
                    <a:cubicBezTo>
                      <a:pt x="273916" y="139458"/>
                      <a:pt x="274133" y="139254"/>
                      <a:pt x="274237" y="138990"/>
                    </a:cubicBezTo>
                    <a:cubicBezTo>
                      <a:pt x="274445" y="139621"/>
                      <a:pt x="274733" y="140223"/>
                      <a:pt x="275096" y="140780"/>
                    </a:cubicBezTo>
                    <a:cubicBezTo>
                      <a:pt x="275955" y="142355"/>
                      <a:pt x="276582" y="143626"/>
                      <a:pt x="277172" y="144646"/>
                    </a:cubicBezTo>
                    <a:cubicBezTo>
                      <a:pt x="277527" y="145069"/>
                      <a:pt x="277850" y="145518"/>
                      <a:pt x="278139" y="145989"/>
                    </a:cubicBezTo>
                    <a:cubicBezTo>
                      <a:pt x="278318" y="146526"/>
                      <a:pt x="278658" y="147009"/>
                      <a:pt x="278909" y="147582"/>
                    </a:cubicBezTo>
                    <a:cubicBezTo>
                      <a:pt x="279281" y="147971"/>
                      <a:pt x="279606" y="148404"/>
                      <a:pt x="279875" y="148871"/>
                    </a:cubicBezTo>
                    <a:cubicBezTo>
                      <a:pt x="280006" y="149320"/>
                      <a:pt x="280260" y="149723"/>
                      <a:pt x="280609" y="150034"/>
                    </a:cubicBezTo>
                    <a:lnTo>
                      <a:pt x="282399" y="152916"/>
                    </a:lnTo>
                    <a:lnTo>
                      <a:pt x="286408" y="159145"/>
                    </a:lnTo>
                    <a:cubicBezTo>
                      <a:pt x="286279" y="159110"/>
                      <a:pt x="286143" y="159110"/>
                      <a:pt x="286015" y="159145"/>
                    </a:cubicBezTo>
                    <a:cubicBezTo>
                      <a:pt x="285702" y="159165"/>
                      <a:pt x="285418" y="159331"/>
                      <a:pt x="285245" y="159592"/>
                    </a:cubicBezTo>
                    <a:cubicBezTo>
                      <a:pt x="284690" y="159771"/>
                      <a:pt x="284296" y="160272"/>
                      <a:pt x="284099" y="160344"/>
                    </a:cubicBezTo>
                    <a:cubicBezTo>
                      <a:pt x="277852" y="158554"/>
                      <a:pt x="272536" y="156979"/>
                      <a:pt x="267990" y="155833"/>
                    </a:cubicBezTo>
                    <a:lnTo>
                      <a:pt x="262781" y="154652"/>
                    </a:lnTo>
                    <a:cubicBezTo>
                      <a:pt x="263449" y="156029"/>
                      <a:pt x="264233" y="157347"/>
                      <a:pt x="265126" y="158590"/>
                    </a:cubicBezTo>
                    <a:lnTo>
                      <a:pt x="266916" y="161364"/>
                    </a:lnTo>
                    <a:cubicBezTo>
                      <a:pt x="269028" y="164389"/>
                      <a:pt x="270675" y="166734"/>
                      <a:pt x="271856" y="168417"/>
                    </a:cubicBezTo>
                    <a:close/>
                    <a:moveTo>
                      <a:pt x="286856" y="134694"/>
                    </a:moveTo>
                    <a:cubicBezTo>
                      <a:pt x="287393" y="135231"/>
                      <a:pt x="288001" y="136269"/>
                      <a:pt x="288950" y="137361"/>
                    </a:cubicBezTo>
                    <a:cubicBezTo>
                      <a:pt x="289607" y="138245"/>
                      <a:pt x="290350" y="139060"/>
                      <a:pt x="291170" y="139796"/>
                    </a:cubicBezTo>
                    <a:cubicBezTo>
                      <a:pt x="291832" y="140494"/>
                      <a:pt x="292619" y="141586"/>
                      <a:pt x="293747" y="142624"/>
                    </a:cubicBezTo>
                    <a:cubicBezTo>
                      <a:pt x="294564" y="143369"/>
                      <a:pt x="295341" y="144158"/>
                      <a:pt x="296074" y="144986"/>
                    </a:cubicBezTo>
                    <a:cubicBezTo>
                      <a:pt x="296612" y="145639"/>
                      <a:pt x="297212" y="146238"/>
                      <a:pt x="297864" y="146776"/>
                    </a:cubicBezTo>
                    <a:cubicBezTo>
                      <a:pt x="298425" y="147407"/>
                      <a:pt x="299023" y="148005"/>
                      <a:pt x="299654" y="148566"/>
                    </a:cubicBezTo>
                    <a:cubicBezTo>
                      <a:pt x="299475" y="148978"/>
                      <a:pt x="299081" y="149121"/>
                      <a:pt x="298580" y="149300"/>
                    </a:cubicBezTo>
                    <a:cubicBezTo>
                      <a:pt x="298079" y="149479"/>
                      <a:pt x="297864" y="150231"/>
                      <a:pt x="297613" y="150285"/>
                    </a:cubicBezTo>
                    <a:cubicBezTo>
                      <a:pt x="296770" y="150909"/>
                      <a:pt x="296038" y="151672"/>
                      <a:pt x="295448" y="152540"/>
                    </a:cubicBezTo>
                    <a:cubicBezTo>
                      <a:pt x="293282" y="149587"/>
                      <a:pt x="290543" y="146257"/>
                      <a:pt x="287482" y="142785"/>
                    </a:cubicBezTo>
                    <a:lnTo>
                      <a:pt x="286211" y="141586"/>
                    </a:lnTo>
                    <a:cubicBezTo>
                      <a:pt x="285764" y="141013"/>
                      <a:pt x="285191" y="140440"/>
                      <a:pt x="284618" y="139796"/>
                    </a:cubicBezTo>
                    <a:cubicBezTo>
                      <a:pt x="284085" y="139311"/>
                      <a:pt x="283627" y="138750"/>
                      <a:pt x="283258" y="138131"/>
                    </a:cubicBezTo>
                    <a:cubicBezTo>
                      <a:pt x="281826" y="136914"/>
                      <a:pt x="280770" y="135786"/>
                      <a:pt x="279982" y="135106"/>
                    </a:cubicBezTo>
                    <a:cubicBezTo>
                      <a:pt x="280630" y="134381"/>
                      <a:pt x="281399" y="133775"/>
                      <a:pt x="282256" y="133316"/>
                    </a:cubicBezTo>
                    <a:cubicBezTo>
                      <a:pt x="282578" y="132869"/>
                      <a:pt x="283240" y="132278"/>
                      <a:pt x="284046" y="131132"/>
                    </a:cubicBezTo>
                    <a:cubicBezTo>
                      <a:pt x="284938" y="132379"/>
                      <a:pt x="285900" y="133574"/>
                      <a:pt x="286927" y="134712"/>
                    </a:cubicBezTo>
                    <a:close/>
                    <a:moveTo>
                      <a:pt x="314922" y="133531"/>
                    </a:moveTo>
                    <a:cubicBezTo>
                      <a:pt x="314761" y="133871"/>
                      <a:pt x="314582" y="133996"/>
                      <a:pt x="314367" y="134032"/>
                    </a:cubicBezTo>
                    <a:cubicBezTo>
                      <a:pt x="314152" y="134068"/>
                      <a:pt x="313955" y="134569"/>
                      <a:pt x="313758" y="134605"/>
                    </a:cubicBezTo>
                    <a:cubicBezTo>
                      <a:pt x="313418" y="135124"/>
                      <a:pt x="313060" y="135303"/>
                      <a:pt x="312846" y="135768"/>
                    </a:cubicBezTo>
                    <a:cubicBezTo>
                      <a:pt x="309355" y="134193"/>
                      <a:pt x="305507" y="132851"/>
                      <a:pt x="301515" y="131132"/>
                    </a:cubicBezTo>
                    <a:cubicBezTo>
                      <a:pt x="297524" y="129414"/>
                      <a:pt x="293586" y="128215"/>
                      <a:pt x="289577" y="126514"/>
                    </a:cubicBezTo>
                    <a:cubicBezTo>
                      <a:pt x="290348" y="125958"/>
                      <a:pt x="291089" y="125361"/>
                      <a:pt x="291796" y="124724"/>
                    </a:cubicBezTo>
                    <a:cubicBezTo>
                      <a:pt x="292136" y="124259"/>
                      <a:pt x="292798" y="123561"/>
                      <a:pt x="293729" y="122398"/>
                    </a:cubicBezTo>
                    <a:cubicBezTo>
                      <a:pt x="295304" y="123113"/>
                      <a:pt x="296987" y="123812"/>
                      <a:pt x="298669" y="124724"/>
                    </a:cubicBezTo>
                    <a:cubicBezTo>
                      <a:pt x="300352" y="125637"/>
                      <a:pt x="302249" y="126103"/>
                      <a:pt x="304505" y="127141"/>
                    </a:cubicBezTo>
                    <a:cubicBezTo>
                      <a:pt x="306760" y="128179"/>
                      <a:pt x="308657" y="128931"/>
                      <a:pt x="310214" y="129450"/>
                    </a:cubicBezTo>
                    <a:cubicBezTo>
                      <a:pt x="307315" y="123113"/>
                      <a:pt x="304719" y="117869"/>
                      <a:pt x="302160" y="113340"/>
                    </a:cubicBezTo>
                    <a:cubicBezTo>
                      <a:pt x="302251" y="113325"/>
                      <a:pt x="302336" y="113288"/>
                      <a:pt x="302410" y="113233"/>
                    </a:cubicBezTo>
                    <a:lnTo>
                      <a:pt x="302410" y="113233"/>
                    </a:lnTo>
                    <a:cubicBezTo>
                      <a:pt x="303073" y="112562"/>
                      <a:pt x="303673" y="111831"/>
                      <a:pt x="304200" y="111049"/>
                    </a:cubicBezTo>
                    <a:cubicBezTo>
                      <a:pt x="305274" y="113233"/>
                      <a:pt x="306420" y="115685"/>
                      <a:pt x="307655" y="118603"/>
                    </a:cubicBezTo>
                    <a:cubicBezTo>
                      <a:pt x="308890" y="121520"/>
                      <a:pt x="310340" y="124366"/>
                      <a:pt x="311521" y="127105"/>
                    </a:cubicBezTo>
                    <a:cubicBezTo>
                      <a:pt x="312792" y="129539"/>
                      <a:pt x="313830" y="131830"/>
                      <a:pt x="314922" y="133692"/>
                    </a:cubicBezTo>
                    <a:close/>
                    <a:moveTo>
                      <a:pt x="306760" y="106270"/>
                    </a:moveTo>
                    <a:cubicBezTo>
                      <a:pt x="307082" y="105697"/>
                      <a:pt x="307637" y="105107"/>
                      <a:pt x="308263" y="104069"/>
                    </a:cubicBezTo>
                    <a:cubicBezTo>
                      <a:pt x="308967" y="103424"/>
                      <a:pt x="309544" y="102653"/>
                      <a:pt x="309964" y="101795"/>
                    </a:cubicBezTo>
                    <a:cubicBezTo>
                      <a:pt x="310846" y="100730"/>
                      <a:pt x="311620" y="99579"/>
                      <a:pt x="312273" y="98359"/>
                    </a:cubicBezTo>
                    <a:cubicBezTo>
                      <a:pt x="313168" y="97142"/>
                      <a:pt x="313830" y="96050"/>
                      <a:pt x="314278" y="95441"/>
                    </a:cubicBezTo>
                    <a:cubicBezTo>
                      <a:pt x="314892" y="96046"/>
                      <a:pt x="315577" y="96575"/>
                      <a:pt x="316318" y="97016"/>
                    </a:cubicBezTo>
                    <a:lnTo>
                      <a:pt x="316730" y="97016"/>
                    </a:lnTo>
                    <a:cubicBezTo>
                      <a:pt x="314582" y="99826"/>
                      <a:pt x="312899" y="101652"/>
                      <a:pt x="311897" y="103335"/>
                    </a:cubicBezTo>
                    <a:cubicBezTo>
                      <a:pt x="312793" y="104052"/>
                      <a:pt x="313751" y="104687"/>
                      <a:pt x="314761" y="105232"/>
                    </a:cubicBezTo>
                    <a:cubicBezTo>
                      <a:pt x="315204" y="105707"/>
                      <a:pt x="315733" y="106096"/>
                      <a:pt x="316318" y="106378"/>
                    </a:cubicBezTo>
                    <a:cubicBezTo>
                      <a:pt x="316767" y="106815"/>
                      <a:pt x="317288" y="107173"/>
                      <a:pt x="317857" y="107434"/>
                    </a:cubicBezTo>
                    <a:lnTo>
                      <a:pt x="322082" y="101044"/>
                    </a:lnTo>
                    <a:cubicBezTo>
                      <a:pt x="322637" y="101616"/>
                      <a:pt x="322941" y="101795"/>
                      <a:pt x="323245" y="102189"/>
                    </a:cubicBezTo>
                    <a:cubicBezTo>
                      <a:pt x="323478" y="102189"/>
                      <a:pt x="323836" y="102619"/>
                      <a:pt x="324409" y="102762"/>
                    </a:cubicBezTo>
                    <a:cubicBezTo>
                      <a:pt x="322995" y="104552"/>
                      <a:pt x="321759" y="106199"/>
                      <a:pt x="320829" y="107416"/>
                    </a:cubicBezTo>
                    <a:cubicBezTo>
                      <a:pt x="320621" y="107705"/>
                      <a:pt x="320474" y="108034"/>
                      <a:pt x="320399" y="108382"/>
                    </a:cubicBezTo>
                    <a:cubicBezTo>
                      <a:pt x="320077" y="108543"/>
                      <a:pt x="319880" y="108651"/>
                      <a:pt x="319862" y="108758"/>
                    </a:cubicBezTo>
                    <a:lnTo>
                      <a:pt x="323353" y="111425"/>
                    </a:lnTo>
                    <a:lnTo>
                      <a:pt x="326825" y="113770"/>
                    </a:lnTo>
                    <a:cubicBezTo>
                      <a:pt x="328024" y="111980"/>
                      <a:pt x="329474" y="109796"/>
                      <a:pt x="330978" y="107255"/>
                    </a:cubicBezTo>
                    <a:cubicBezTo>
                      <a:pt x="331425" y="107416"/>
                      <a:pt x="332052" y="107971"/>
                      <a:pt x="333126" y="108561"/>
                    </a:cubicBezTo>
                    <a:lnTo>
                      <a:pt x="333430" y="108687"/>
                    </a:lnTo>
                    <a:cubicBezTo>
                      <a:pt x="332887" y="109628"/>
                      <a:pt x="332238" y="110505"/>
                      <a:pt x="331497" y="111300"/>
                    </a:cubicBezTo>
                    <a:cubicBezTo>
                      <a:pt x="330817" y="112159"/>
                      <a:pt x="330136" y="113090"/>
                      <a:pt x="329707" y="113752"/>
                    </a:cubicBezTo>
                    <a:cubicBezTo>
                      <a:pt x="329277" y="114414"/>
                      <a:pt x="329116" y="114504"/>
                      <a:pt x="328561" y="115542"/>
                    </a:cubicBezTo>
                    <a:cubicBezTo>
                      <a:pt x="328138" y="116111"/>
                      <a:pt x="327755" y="116709"/>
                      <a:pt x="327416" y="117332"/>
                    </a:cubicBezTo>
                    <a:cubicBezTo>
                      <a:pt x="327165" y="117815"/>
                      <a:pt x="326592" y="118531"/>
                      <a:pt x="325841" y="119695"/>
                    </a:cubicBezTo>
                    <a:cubicBezTo>
                      <a:pt x="325662" y="119695"/>
                      <a:pt x="325447" y="119283"/>
                      <a:pt x="325071" y="119104"/>
                    </a:cubicBezTo>
                    <a:cubicBezTo>
                      <a:pt x="324695" y="118925"/>
                      <a:pt x="324498" y="118567"/>
                      <a:pt x="324337" y="118513"/>
                    </a:cubicBezTo>
                    <a:cubicBezTo>
                      <a:pt x="323537" y="117844"/>
                      <a:pt x="322681" y="117245"/>
                      <a:pt x="321777" y="116723"/>
                    </a:cubicBezTo>
                    <a:cubicBezTo>
                      <a:pt x="320650" y="115703"/>
                      <a:pt x="319844" y="115041"/>
                      <a:pt x="319254" y="114576"/>
                    </a:cubicBezTo>
                    <a:cubicBezTo>
                      <a:pt x="317708" y="113816"/>
                      <a:pt x="316280" y="112840"/>
                      <a:pt x="315011" y="111676"/>
                    </a:cubicBezTo>
                    <a:lnTo>
                      <a:pt x="311772" y="109635"/>
                    </a:lnTo>
                    <a:cubicBezTo>
                      <a:pt x="311058" y="109041"/>
                      <a:pt x="310291" y="108514"/>
                      <a:pt x="309481" y="108060"/>
                    </a:cubicBezTo>
                    <a:cubicBezTo>
                      <a:pt x="308670" y="107591"/>
                      <a:pt x="307898" y="107058"/>
                      <a:pt x="307172" y="106467"/>
                    </a:cubicBezTo>
                    <a:lnTo>
                      <a:pt x="306849" y="106342"/>
                    </a:lnTo>
                    <a:close/>
                    <a:moveTo>
                      <a:pt x="333609" y="91253"/>
                    </a:moveTo>
                    <a:cubicBezTo>
                      <a:pt x="332481" y="91253"/>
                      <a:pt x="331819" y="91360"/>
                      <a:pt x="331550" y="91378"/>
                    </a:cubicBezTo>
                    <a:cubicBezTo>
                      <a:pt x="331282" y="91396"/>
                      <a:pt x="331318" y="91378"/>
                      <a:pt x="331300" y="91378"/>
                    </a:cubicBezTo>
                    <a:cubicBezTo>
                      <a:pt x="331300" y="91718"/>
                      <a:pt x="331300" y="91736"/>
                      <a:pt x="331300" y="91736"/>
                    </a:cubicBezTo>
                    <a:cubicBezTo>
                      <a:pt x="332214" y="92194"/>
                      <a:pt x="333159" y="92589"/>
                      <a:pt x="334128" y="92917"/>
                    </a:cubicBezTo>
                    <a:cubicBezTo>
                      <a:pt x="335051" y="93369"/>
                      <a:pt x="335942" y="93883"/>
                      <a:pt x="336795" y="94457"/>
                    </a:cubicBezTo>
                    <a:lnTo>
                      <a:pt x="337636" y="94636"/>
                    </a:lnTo>
                    <a:cubicBezTo>
                      <a:pt x="338665" y="95278"/>
                      <a:pt x="339807" y="95715"/>
                      <a:pt x="341001" y="95924"/>
                    </a:cubicBezTo>
                    <a:cubicBezTo>
                      <a:pt x="340798" y="96343"/>
                      <a:pt x="340552" y="96739"/>
                      <a:pt x="340267" y="97106"/>
                    </a:cubicBezTo>
                    <a:cubicBezTo>
                      <a:pt x="340123" y="97556"/>
                      <a:pt x="339885" y="97971"/>
                      <a:pt x="339569" y="98323"/>
                    </a:cubicBezTo>
                    <a:cubicBezTo>
                      <a:pt x="339427" y="98828"/>
                      <a:pt x="339254" y="99325"/>
                      <a:pt x="339050" y="99808"/>
                    </a:cubicBezTo>
                    <a:cubicBezTo>
                      <a:pt x="338800" y="100381"/>
                      <a:pt x="338656" y="100596"/>
                      <a:pt x="338513" y="100990"/>
                    </a:cubicBezTo>
                    <a:lnTo>
                      <a:pt x="337976" y="100542"/>
                    </a:lnTo>
                    <a:cubicBezTo>
                      <a:pt x="337736" y="100449"/>
                      <a:pt x="337482" y="100395"/>
                      <a:pt x="337224" y="100381"/>
                    </a:cubicBezTo>
                    <a:cubicBezTo>
                      <a:pt x="337045" y="100256"/>
                      <a:pt x="336795" y="99934"/>
                      <a:pt x="336580" y="99844"/>
                    </a:cubicBezTo>
                    <a:cubicBezTo>
                      <a:pt x="336365" y="99755"/>
                      <a:pt x="336330" y="99844"/>
                      <a:pt x="335954" y="99433"/>
                    </a:cubicBezTo>
                    <a:cubicBezTo>
                      <a:pt x="334754" y="98699"/>
                      <a:pt x="332785" y="97947"/>
                      <a:pt x="330118" y="96390"/>
                    </a:cubicBezTo>
                    <a:cubicBezTo>
                      <a:pt x="329129" y="96079"/>
                      <a:pt x="328170" y="95677"/>
                      <a:pt x="327255" y="95191"/>
                    </a:cubicBezTo>
                    <a:cubicBezTo>
                      <a:pt x="326073" y="94618"/>
                      <a:pt x="325053" y="94063"/>
                      <a:pt x="324444" y="93705"/>
                    </a:cubicBezTo>
                    <a:cubicBezTo>
                      <a:pt x="322178" y="92782"/>
                      <a:pt x="319962" y="91743"/>
                      <a:pt x="317804" y="90590"/>
                    </a:cubicBezTo>
                    <a:lnTo>
                      <a:pt x="318931" y="88693"/>
                    </a:lnTo>
                    <a:cubicBezTo>
                      <a:pt x="319218" y="88228"/>
                      <a:pt x="319450" y="87530"/>
                      <a:pt x="319916" y="86492"/>
                    </a:cubicBezTo>
                    <a:cubicBezTo>
                      <a:pt x="320381" y="85453"/>
                      <a:pt x="320757" y="84702"/>
                      <a:pt x="321044" y="84200"/>
                    </a:cubicBezTo>
                    <a:cubicBezTo>
                      <a:pt x="321732" y="82499"/>
                      <a:pt x="322720" y="80935"/>
                      <a:pt x="323961" y="79582"/>
                    </a:cubicBezTo>
                    <a:cubicBezTo>
                      <a:pt x="325671" y="78437"/>
                      <a:pt x="327841" y="78222"/>
                      <a:pt x="329743" y="79010"/>
                    </a:cubicBezTo>
                    <a:cubicBezTo>
                      <a:pt x="331088" y="79585"/>
                      <a:pt x="332154" y="80665"/>
                      <a:pt x="332714" y="82017"/>
                    </a:cubicBezTo>
                    <a:cubicBezTo>
                      <a:pt x="333220" y="83460"/>
                      <a:pt x="333313" y="85016"/>
                      <a:pt x="332982" y="86509"/>
                    </a:cubicBezTo>
                    <a:cubicBezTo>
                      <a:pt x="334772" y="86509"/>
                      <a:pt x="338352" y="85954"/>
                      <a:pt x="344187" y="85346"/>
                    </a:cubicBezTo>
                    <a:lnTo>
                      <a:pt x="346443" y="85221"/>
                    </a:lnTo>
                    <a:cubicBezTo>
                      <a:pt x="346137" y="85616"/>
                      <a:pt x="345895" y="86057"/>
                      <a:pt x="345727" y="86527"/>
                    </a:cubicBezTo>
                    <a:cubicBezTo>
                      <a:pt x="345479" y="86941"/>
                      <a:pt x="345210" y="87341"/>
                      <a:pt x="344921" y="87726"/>
                    </a:cubicBezTo>
                    <a:cubicBezTo>
                      <a:pt x="344510" y="88747"/>
                      <a:pt x="344134" y="89517"/>
                      <a:pt x="343668" y="90608"/>
                    </a:cubicBezTo>
                    <a:lnTo>
                      <a:pt x="335757" y="91163"/>
                    </a:lnTo>
                    <a:close/>
                    <a:moveTo>
                      <a:pt x="325286" y="88818"/>
                    </a:moveTo>
                    <a:lnTo>
                      <a:pt x="327684" y="90036"/>
                    </a:lnTo>
                    <a:cubicBezTo>
                      <a:pt x="328502" y="90204"/>
                      <a:pt x="329264" y="90573"/>
                      <a:pt x="329904" y="91109"/>
                    </a:cubicBezTo>
                    <a:cubicBezTo>
                      <a:pt x="330630" y="89790"/>
                      <a:pt x="330889" y="88263"/>
                      <a:pt x="330638" y="86778"/>
                    </a:cubicBezTo>
                    <a:cubicBezTo>
                      <a:pt x="330109" y="85581"/>
                      <a:pt x="329092" y="84668"/>
                      <a:pt x="327845" y="84272"/>
                    </a:cubicBezTo>
                    <a:cubicBezTo>
                      <a:pt x="327358" y="83883"/>
                      <a:pt x="326766" y="83646"/>
                      <a:pt x="326145" y="83592"/>
                    </a:cubicBezTo>
                    <a:cubicBezTo>
                      <a:pt x="325625" y="83351"/>
                      <a:pt x="325048" y="83263"/>
                      <a:pt x="324480" y="83341"/>
                    </a:cubicBezTo>
                    <a:cubicBezTo>
                      <a:pt x="324086" y="83717"/>
                      <a:pt x="323746" y="83753"/>
                      <a:pt x="323281" y="84290"/>
                    </a:cubicBezTo>
                    <a:cubicBezTo>
                      <a:pt x="322903" y="84589"/>
                      <a:pt x="322633" y="85004"/>
                      <a:pt x="322511" y="85471"/>
                    </a:cubicBezTo>
                    <a:cubicBezTo>
                      <a:pt x="322117" y="86044"/>
                      <a:pt x="321921" y="86599"/>
                      <a:pt x="321616" y="87011"/>
                    </a:cubicBezTo>
                    <a:lnTo>
                      <a:pt x="325196" y="88800"/>
                    </a:lnTo>
                    <a:close/>
                    <a:moveTo>
                      <a:pt x="334862" y="61343"/>
                    </a:moveTo>
                    <a:cubicBezTo>
                      <a:pt x="333067" y="61250"/>
                      <a:pt x="331441" y="62396"/>
                      <a:pt x="330924" y="64117"/>
                    </a:cubicBezTo>
                    <a:cubicBezTo>
                      <a:pt x="330677" y="65062"/>
                      <a:pt x="330677" y="66054"/>
                      <a:pt x="330924" y="66999"/>
                    </a:cubicBezTo>
                    <a:cubicBezTo>
                      <a:pt x="331251" y="67893"/>
                      <a:pt x="332003" y="68565"/>
                      <a:pt x="332929" y="68789"/>
                    </a:cubicBezTo>
                    <a:cubicBezTo>
                      <a:pt x="333627" y="69201"/>
                      <a:pt x="334361" y="68914"/>
                      <a:pt x="335202" y="68377"/>
                    </a:cubicBezTo>
                    <a:cubicBezTo>
                      <a:pt x="336292" y="67675"/>
                      <a:pt x="337296" y="66846"/>
                      <a:pt x="338191" y="65907"/>
                    </a:cubicBezTo>
                    <a:cubicBezTo>
                      <a:pt x="339047" y="64932"/>
                      <a:pt x="340042" y="64087"/>
                      <a:pt x="341144" y="63401"/>
                    </a:cubicBezTo>
                    <a:cubicBezTo>
                      <a:pt x="341883" y="62714"/>
                      <a:pt x="342840" y="62308"/>
                      <a:pt x="343847" y="62256"/>
                    </a:cubicBezTo>
                    <a:cubicBezTo>
                      <a:pt x="344872" y="62171"/>
                      <a:pt x="345903" y="62237"/>
                      <a:pt x="346908" y="62453"/>
                    </a:cubicBezTo>
                    <a:cubicBezTo>
                      <a:pt x="347899" y="62989"/>
                      <a:pt x="348855" y="63587"/>
                      <a:pt x="349772" y="64243"/>
                    </a:cubicBezTo>
                    <a:cubicBezTo>
                      <a:pt x="350940" y="65402"/>
                      <a:pt x="351663" y="66935"/>
                      <a:pt x="351812" y="68574"/>
                    </a:cubicBezTo>
                    <a:cubicBezTo>
                      <a:pt x="352000" y="70139"/>
                      <a:pt x="351823" y="71726"/>
                      <a:pt x="351293" y="73210"/>
                    </a:cubicBezTo>
                    <a:cubicBezTo>
                      <a:pt x="350691" y="75003"/>
                      <a:pt x="349629" y="76608"/>
                      <a:pt x="348215" y="77864"/>
                    </a:cubicBezTo>
                    <a:cubicBezTo>
                      <a:pt x="346818" y="77094"/>
                      <a:pt x="345512" y="76074"/>
                      <a:pt x="344510" y="75662"/>
                    </a:cubicBezTo>
                    <a:lnTo>
                      <a:pt x="344724" y="74982"/>
                    </a:lnTo>
                    <a:cubicBezTo>
                      <a:pt x="345745" y="75159"/>
                      <a:pt x="346794" y="74942"/>
                      <a:pt x="347660" y="74374"/>
                    </a:cubicBezTo>
                    <a:cubicBezTo>
                      <a:pt x="348616" y="73737"/>
                      <a:pt x="349289" y="72756"/>
                      <a:pt x="349539" y="71635"/>
                    </a:cubicBezTo>
                    <a:cubicBezTo>
                      <a:pt x="349907" y="70722"/>
                      <a:pt x="349907" y="69702"/>
                      <a:pt x="349539" y="68789"/>
                    </a:cubicBezTo>
                    <a:cubicBezTo>
                      <a:pt x="349154" y="67911"/>
                      <a:pt x="348441" y="67217"/>
                      <a:pt x="347552" y="66856"/>
                    </a:cubicBezTo>
                    <a:cubicBezTo>
                      <a:pt x="346556" y="66687"/>
                      <a:pt x="345533" y="66884"/>
                      <a:pt x="344671" y="67411"/>
                    </a:cubicBezTo>
                    <a:cubicBezTo>
                      <a:pt x="343420" y="68196"/>
                      <a:pt x="342303" y="69175"/>
                      <a:pt x="341359" y="70310"/>
                    </a:cubicBezTo>
                    <a:cubicBezTo>
                      <a:pt x="341162" y="70490"/>
                      <a:pt x="340643" y="70919"/>
                      <a:pt x="340070" y="71474"/>
                    </a:cubicBezTo>
                    <a:cubicBezTo>
                      <a:pt x="339498" y="72029"/>
                      <a:pt x="339158" y="72082"/>
                      <a:pt x="338925" y="72458"/>
                    </a:cubicBezTo>
                    <a:cubicBezTo>
                      <a:pt x="338169" y="72910"/>
                      <a:pt x="337316" y="73174"/>
                      <a:pt x="336437" y="73228"/>
                    </a:cubicBezTo>
                    <a:cubicBezTo>
                      <a:pt x="335404" y="73355"/>
                      <a:pt x="334356" y="73213"/>
                      <a:pt x="333394" y="72816"/>
                    </a:cubicBezTo>
                    <a:cubicBezTo>
                      <a:pt x="331388" y="72376"/>
                      <a:pt x="329754" y="70926"/>
                      <a:pt x="329080" y="68986"/>
                    </a:cubicBezTo>
                    <a:cubicBezTo>
                      <a:pt x="328767" y="68110"/>
                      <a:pt x="328580" y="67194"/>
                      <a:pt x="328525" y="66265"/>
                    </a:cubicBezTo>
                    <a:cubicBezTo>
                      <a:pt x="328623" y="65283"/>
                      <a:pt x="328815" y="64312"/>
                      <a:pt x="329098" y="63366"/>
                    </a:cubicBezTo>
                    <a:cubicBezTo>
                      <a:pt x="329664" y="61623"/>
                      <a:pt x="330654" y="60048"/>
                      <a:pt x="331980" y="58783"/>
                    </a:cubicBezTo>
                    <a:lnTo>
                      <a:pt x="332302" y="58783"/>
                    </a:lnTo>
                    <a:cubicBezTo>
                      <a:pt x="333319" y="59398"/>
                      <a:pt x="334272" y="60111"/>
                      <a:pt x="335148" y="60913"/>
                    </a:cubicBezTo>
                    <a:lnTo>
                      <a:pt x="334933" y="61236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4CBB81E4-84B4-15EA-FD25-D9F34E5D77A9}"/>
                  </a:ext>
                </a:extLst>
              </p:cNvPr>
              <p:cNvSpPr/>
              <p:nvPr/>
            </p:nvSpPr>
            <p:spPr>
              <a:xfrm>
                <a:off x="1154499" y="536476"/>
                <a:ext cx="27976" cy="57134"/>
              </a:xfrm>
              <a:custGeom>
                <a:avLst/>
                <a:gdLst>
                  <a:gd name="connsiteX0" fmla="*/ 5443 w 27976"/>
                  <a:gd name="connsiteY0" fmla="*/ 46988 h 57134"/>
                  <a:gd name="connsiteX1" fmla="*/ 8629 w 27976"/>
                  <a:gd name="connsiteY1" fmla="*/ 48062 h 57134"/>
                  <a:gd name="connsiteX2" fmla="*/ 11940 w 27976"/>
                  <a:gd name="connsiteY2" fmla="*/ 48706 h 57134"/>
                  <a:gd name="connsiteX3" fmla="*/ 15520 w 27976"/>
                  <a:gd name="connsiteY3" fmla="*/ 49655 h 57134"/>
                  <a:gd name="connsiteX4" fmla="*/ 18814 w 27976"/>
                  <a:gd name="connsiteY4" fmla="*/ 50066 h 57134"/>
                  <a:gd name="connsiteX5" fmla="*/ 21355 w 27976"/>
                  <a:gd name="connsiteY5" fmla="*/ 50747 h 57134"/>
                  <a:gd name="connsiteX6" fmla="*/ 23808 w 27976"/>
                  <a:gd name="connsiteY6" fmla="*/ 51015 h 57134"/>
                  <a:gd name="connsiteX7" fmla="*/ 23324 w 27976"/>
                  <a:gd name="connsiteY7" fmla="*/ 52322 h 57134"/>
                  <a:gd name="connsiteX8" fmla="*/ 23038 w 27976"/>
                  <a:gd name="connsiteY8" fmla="*/ 53503 h 57134"/>
                  <a:gd name="connsiteX9" fmla="*/ 22608 w 27976"/>
                  <a:gd name="connsiteY9" fmla="*/ 56743 h 57134"/>
                  <a:gd name="connsiteX10" fmla="*/ 10491 w 27976"/>
                  <a:gd name="connsiteY10" fmla="*/ 53324 h 57134"/>
                  <a:gd name="connsiteX11" fmla="*/ 8701 w 27976"/>
                  <a:gd name="connsiteY11" fmla="*/ 53020 h 57134"/>
                  <a:gd name="connsiteX12" fmla="*/ 6356 w 27976"/>
                  <a:gd name="connsiteY12" fmla="*/ 52340 h 57134"/>
                  <a:gd name="connsiteX13" fmla="*/ 4387 w 27976"/>
                  <a:gd name="connsiteY13" fmla="*/ 52143 h 57134"/>
                  <a:gd name="connsiteX14" fmla="*/ -124 w 27976"/>
                  <a:gd name="connsiteY14" fmla="*/ 51176 h 57134"/>
                  <a:gd name="connsiteX15" fmla="*/ 718 w 27976"/>
                  <a:gd name="connsiteY15" fmla="*/ 48670 h 57134"/>
                  <a:gd name="connsiteX16" fmla="*/ 1111 w 27976"/>
                  <a:gd name="connsiteY16" fmla="*/ 45806 h 57134"/>
                  <a:gd name="connsiteX17" fmla="*/ 5407 w 27976"/>
                  <a:gd name="connsiteY17" fmla="*/ 46988 h 57134"/>
                  <a:gd name="connsiteX18" fmla="*/ 8844 w 27976"/>
                  <a:gd name="connsiteY18" fmla="*/ 29088 h 57134"/>
                  <a:gd name="connsiteX19" fmla="*/ 12961 w 27976"/>
                  <a:gd name="connsiteY19" fmla="*/ 29643 h 57134"/>
                  <a:gd name="connsiteX20" fmla="*/ 17221 w 27976"/>
                  <a:gd name="connsiteY20" fmla="*/ 30216 h 57134"/>
                  <a:gd name="connsiteX21" fmla="*/ 19297 w 27976"/>
                  <a:gd name="connsiteY21" fmla="*/ 30216 h 57134"/>
                  <a:gd name="connsiteX22" fmla="*/ 21570 w 27976"/>
                  <a:gd name="connsiteY22" fmla="*/ 30377 h 57134"/>
                  <a:gd name="connsiteX23" fmla="*/ 24291 w 27976"/>
                  <a:gd name="connsiteY23" fmla="*/ 30753 h 57134"/>
                  <a:gd name="connsiteX24" fmla="*/ 26958 w 27976"/>
                  <a:gd name="connsiteY24" fmla="*/ 30753 h 57134"/>
                  <a:gd name="connsiteX25" fmla="*/ 26761 w 27976"/>
                  <a:gd name="connsiteY25" fmla="*/ 32275 h 57134"/>
                  <a:gd name="connsiteX26" fmla="*/ 26528 w 27976"/>
                  <a:gd name="connsiteY26" fmla="*/ 33617 h 57134"/>
                  <a:gd name="connsiteX27" fmla="*/ 26528 w 27976"/>
                  <a:gd name="connsiteY27" fmla="*/ 34906 h 57134"/>
                  <a:gd name="connsiteX28" fmla="*/ 26439 w 27976"/>
                  <a:gd name="connsiteY28" fmla="*/ 36481 h 57134"/>
                  <a:gd name="connsiteX29" fmla="*/ 23987 w 27976"/>
                  <a:gd name="connsiteY29" fmla="*/ 35944 h 57134"/>
                  <a:gd name="connsiteX30" fmla="*/ 21660 w 27976"/>
                  <a:gd name="connsiteY30" fmla="*/ 35747 h 57134"/>
                  <a:gd name="connsiteX31" fmla="*/ 10150 w 27976"/>
                  <a:gd name="connsiteY31" fmla="*/ 34208 h 57134"/>
                  <a:gd name="connsiteX32" fmla="*/ 5980 w 27976"/>
                  <a:gd name="connsiteY32" fmla="*/ 33814 h 57134"/>
                  <a:gd name="connsiteX33" fmla="*/ 5694 w 27976"/>
                  <a:gd name="connsiteY33" fmla="*/ 36910 h 57134"/>
                  <a:gd name="connsiteX34" fmla="*/ 5694 w 27976"/>
                  <a:gd name="connsiteY34" fmla="*/ 40258 h 57134"/>
                  <a:gd name="connsiteX35" fmla="*/ 4279 w 27976"/>
                  <a:gd name="connsiteY35" fmla="*/ 39971 h 57134"/>
                  <a:gd name="connsiteX36" fmla="*/ 3098 w 27976"/>
                  <a:gd name="connsiteY36" fmla="*/ 39971 h 57134"/>
                  <a:gd name="connsiteX37" fmla="*/ 2901 w 27976"/>
                  <a:gd name="connsiteY37" fmla="*/ 39971 h 57134"/>
                  <a:gd name="connsiteX38" fmla="*/ 2579 w 27976"/>
                  <a:gd name="connsiteY38" fmla="*/ 39971 h 57134"/>
                  <a:gd name="connsiteX39" fmla="*/ 3080 w 27976"/>
                  <a:gd name="connsiteY39" fmla="*/ 37268 h 57134"/>
                  <a:gd name="connsiteX40" fmla="*/ 3725 w 27976"/>
                  <a:gd name="connsiteY40" fmla="*/ 31290 h 57134"/>
                  <a:gd name="connsiteX41" fmla="*/ 4226 w 27976"/>
                  <a:gd name="connsiteY41" fmla="*/ 27818 h 57134"/>
                  <a:gd name="connsiteX42" fmla="*/ 4226 w 27976"/>
                  <a:gd name="connsiteY42" fmla="*/ 25151 h 57134"/>
                  <a:gd name="connsiteX43" fmla="*/ 4405 w 27976"/>
                  <a:gd name="connsiteY43" fmla="*/ 22304 h 57134"/>
                  <a:gd name="connsiteX44" fmla="*/ 5783 w 27976"/>
                  <a:gd name="connsiteY44" fmla="*/ 22662 h 57134"/>
                  <a:gd name="connsiteX45" fmla="*/ 7466 w 27976"/>
                  <a:gd name="connsiteY45" fmla="*/ 22662 h 57134"/>
                  <a:gd name="connsiteX46" fmla="*/ 6356 w 27976"/>
                  <a:gd name="connsiteY46" fmla="*/ 28802 h 57134"/>
                  <a:gd name="connsiteX47" fmla="*/ 8808 w 27976"/>
                  <a:gd name="connsiteY47" fmla="*/ 29017 h 57134"/>
                  <a:gd name="connsiteX48" fmla="*/ 4906 w 27976"/>
                  <a:gd name="connsiteY48" fmla="*/ 15807 h 57134"/>
                  <a:gd name="connsiteX49" fmla="*/ 4655 w 27976"/>
                  <a:gd name="connsiteY49" fmla="*/ 12890 h 57134"/>
                  <a:gd name="connsiteX50" fmla="*/ 6069 w 27976"/>
                  <a:gd name="connsiteY50" fmla="*/ 12048 h 57134"/>
                  <a:gd name="connsiteX51" fmla="*/ 7662 w 27976"/>
                  <a:gd name="connsiteY51" fmla="*/ 11422 h 57134"/>
                  <a:gd name="connsiteX52" fmla="*/ 10669 w 27976"/>
                  <a:gd name="connsiteY52" fmla="*/ 9632 h 57134"/>
                  <a:gd name="connsiteX53" fmla="*/ 13587 w 27976"/>
                  <a:gd name="connsiteY53" fmla="*/ 8254 h 57134"/>
                  <a:gd name="connsiteX54" fmla="*/ 14661 w 27976"/>
                  <a:gd name="connsiteY54" fmla="*/ 7341 h 57134"/>
                  <a:gd name="connsiteX55" fmla="*/ 14661 w 27976"/>
                  <a:gd name="connsiteY55" fmla="*/ 7341 h 57134"/>
                  <a:gd name="connsiteX56" fmla="*/ 14052 w 27976"/>
                  <a:gd name="connsiteY56" fmla="*/ 6911 h 57134"/>
                  <a:gd name="connsiteX57" fmla="*/ 12907 w 27976"/>
                  <a:gd name="connsiteY57" fmla="*/ 6482 h 57134"/>
                  <a:gd name="connsiteX58" fmla="*/ 8862 w 27976"/>
                  <a:gd name="connsiteY58" fmla="*/ 4584 h 57134"/>
                  <a:gd name="connsiteX59" fmla="*/ 5998 w 27976"/>
                  <a:gd name="connsiteY59" fmla="*/ 3439 h 57134"/>
                  <a:gd name="connsiteX60" fmla="*/ 5031 w 27976"/>
                  <a:gd name="connsiteY60" fmla="*/ 3045 h 57134"/>
                  <a:gd name="connsiteX61" fmla="*/ 4244 w 27976"/>
                  <a:gd name="connsiteY61" fmla="*/ 2526 h 57134"/>
                  <a:gd name="connsiteX62" fmla="*/ 4244 w 27976"/>
                  <a:gd name="connsiteY62" fmla="*/ 2526 h 57134"/>
                  <a:gd name="connsiteX63" fmla="*/ 4244 w 27976"/>
                  <a:gd name="connsiteY63" fmla="*/ 2329 h 57134"/>
                  <a:gd name="connsiteX64" fmla="*/ 4244 w 27976"/>
                  <a:gd name="connsiteY64" fmla="*/ 1309 h 57134"/>
                  <a:gd name="connsiteX65" fmla="*/ 4118 w 27976"/>
                  <a:gd name="connsiteY65" fmla="*/ -392 h 57134"/>
                  <a:gd name="connsiteX66" fmla="*/ 10258 w 27976"/>
                  <a:gd name="connsiteY66" fmla="*/ 2544 h 57134"/>
                  <a:gd name="connsiteX67" fmla="*/ 17256 w 27976"/>
                  <a:gd name="connsiteY67" fmla="*/ 6016 h 57134"/>
                  <a:gd name="connsiteX68" fmla="*/ 21158 w 27976"/>
                  <a:gd name="connsiteY68" fmla="*/ 6016 h 57134"/>
                  <a:gd name="connsiteX69" fmla="*/ 27584 w 27976"/>
                  <a:gd name="connsiteY69" fmla="*/ 5426 h 57134"/>
                  <a:gd name="connsiteX70" fmla="*/ 27584 w 27976"/>
                  <a:gd name="connsiteY70" fmla="*/ 6947 h 57134"/>
                  <a:gd name="connsiteX71" fmla="*/ 27584 w 27976"/>
                  <a:gd name="connsiteY71" fmla="*/ 8325 h 57134"/>
                  <a:gd name="connsiteX72" fmla="*/ 27853 w 27976"/>
                  <a:gd name="connsiteY72" fmla="*/ 11207 h 57134"/>
                  <a:gd name="connsiteX73" fmla="*/ 20085 w 27976"/>
                  <a:gd name="connsiteY73" fmla="*/ 11207 h 57134"/>
                  <a:gd name="connsiteX74" fmla="*/ 18205 w 27976"/>
                  <a:gd name="connsiteY74" fmla="*/ 11207 h 57134"/>
                  <a:gd name="connsiteX75" fmla="*/ 15126 w 27976"/>
                  <a:gd name="connsiteY75" fmla="*/ 13140 h 57134"/>
                  <a:gd name="connsiteX76" fmla="*/ 11815 w 27976"/>
                  <a:gd name="connsiteY76" fmla="*/ 15073 h 57134"/>
                  <a:gd name="connsiteX77" fmla="*/ 8235 w 27976"/>
                  <a:gd name="connsiteY77" fmla="*/ 17006 h 57134"/>
                  <a:gd name="connsiteX78" fmla="*/ 4906 w 27976"/>
                  <a:gd name="connsiteY78" fmla="*/ 18940 h 57134"/>
                  <a:gd name="connsiteX79" fmla="*/ 4995 w 27976"/>
                  <a:gd name="connsiteY79" fmla="*/ 15861 h 5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27976" h="57134">
                    <a:moveTo>
                      <a:pt x="5443" y="46988"/>
                    </a:moveTo>
                    <a:cubicBezTo>
                      <a:pt x="6230" y="47364"/>
                      <a:pt x="7233" y="47543"/>
                      <a:pt x="8629" y="48062"/>
                    </a:cubicBezTo>
                    <a:cubicBezTo>
                      <a:pt x="9714" y="48364"/>
                      <a:pt x="10821" y="48579"/>
                      <a:pt x="11940" y="48706"/>
                    </a:cubicBezTo>
                    <a:cubicBezTo>
                      <a:pt x="12907" y="49046"/>
                      <a:pt x="14070" y="49261"/>
                      <a:pt x="15520" y="49655"/>
                    </a:cubicBezTo>
                    <a:cubicBezTo>
                      <a:pt x="16970" y="50049"/>
                      <a:pt x="18044" y="49995"/>
                      <a:pt x="18814" y="50066"/>
                    </a:cubicBezTo>
                    <a:cubicBezTo>
                      <a:pt x="19639" y="50367"/>
                      <a:pt x="20490" y="50595"/>
                      <a:pt x="21355" y="50747"/>
                    </a:cubicBezTo>
                    <a:cubicBezTo>
                      <a:pt x="22163" y="50907"/>
                      <a:pt x="22984" y="50997"/>
                      <a:pt x="23808" y="51015"/>
                    </a:cubicBezTo>
                    <a:cubicBezTo>
                      <a:pt x="23725" y="51476"/>
                      <a:pt x="23561" y="51918"/>
                      <a:pt x="23324" y="52322"/>
                    </a:cubicBezTo>
                    <a:cubicBezTo>
                      <a:pt x="23276" y="52726"/>
                      <a:pt x="23180" y="53122"/>
                      <a:pt x="23038" y="53503"/>
                    </a:cubicBezTo>
                    <a:cubicBezTo>
                      <a:pt x="22754" y="54560"/>
                      <a:pt x="22609" y="55649"/>
                      <a:pt x="22608" y="56743"/>
                    </a:cubicBezTo>
                    <a:cubicBezTo>
                      <a:pt x="19028" y="55597"/>
                      <a:pt x="15001" y="54452"/>
                      <a:pt x="10491" y="53324"/>
                    </a:cubicBezTo>
                    <a:lnTo>
                      <a:pt x="8701" y="53020"/>
                    </a:lnTo>
                    <a:cubicBezTo>
                      <a:pt x="7967" y="52733"/>
                      <a:pt x="7108" y="52715"/>
                      <a:pt x="6356" y="52340"/>
                    </a:cubicBezTo>
                    <a:cubicBezTo>
                      <a:pt x="5705" y="52226"/>
                      <a:pt x="5047" y="52160"/>
                      <a:pt x="4387" y="52143"/>
                    </a:cubicBezTo>
                    <a:cubicBezTo>
                      <a:pt x="2454" y="51588"/>
                      <a:pt x="896" y="51409"/>
                      <a:pt x="-124" y="51176"/>
                    </a:cubicBezTo>
                    <a:cubicBezTo>
                      <a:pt x="234" y="49869"/>
                      <a:pt x="610" y="49189"/>
                      <a:pt x="718" y="48670"/>
                    </a:cubicBezTo>
                    <a:cubicBezTo>
                      <a:pt x="825" y="48151"/>
                      <a:pt x="932" y="47310"/>
                      <a:pt x="1111" y="45806"/>
                    </a:cubicBezTo>
                    <a:cubicBezTo>
                      <a:pt x="2511" y="46310"/>
                      <a:pt x="3947" y="46705"/>
                      <a:pt x="5407" y="46988"/>
                    </a:cubicBezTo>
                    <a:close/>
                    <a:moveTo>
                      <a:pt x="8844" y="29088"/>
                    </a:moveTo>
                    <a:cubicBezTo>
                      <a:pt x="10229" y="29160"/>
                      <a:pt x="11606" y="29345"/>
                      <a:pt x="12961" y="29643"/>
                    </a:cubicBezTo>
                    <a:cubicBezTo>
                      <a:pt x="14894" y="29840"/>
                      <a:pt x="16344" y="30055"/>
                      <a:pt x="17221" y="30216"/>
                    </a:cubicBezTo>
                    <a:lnTo>
                      <a:pt x="19297" y="30216"/>
                    </a:lnTo>
                    <a:cubicBezTo>
                      <a:pt x="20389" y="30216"/>
                      <a:pt x="20997" y="30377"/>
                      <a:pt x="21570" y="30377"/>
                    </a:cubicBezTo>
                    <a:cubicBezTo>
                      <a:pt x="22468" y="30559"/>
                      <a:pt x="23377" y="30685"/>
                      <a:pt x="24291" y="30753"/>
                    </a:cubicBezTo>
                    <a:lnTo>
                      <a:pt x="26958" y="30753"/>
                    </a:lnTo>
                    <a:cubicBezTo>
                      <a:pt x="26958" y="31147"/>
                      <a:pt x="26797" y="31505"/>
                      <a:pt x="26761" y="32275"/>
                    </a:cubicBezTo>
                    <a:cubicBezTo>
                      <a:pt x="26707" y="32726"/>
                      <a:pt x="26630" y="33174"/>
                      <a:pt x="26528" y="33617"/>
                    </a:cubicBezTo>
                    <a:cubicBezTo>
                      <a:pt x="26528" y="33814"/>
                      <a:pt x="26528" y="34225"/>
                      <a:pt x="26528" y="34906"/>
                    </a:cubicBezTo>
                    <a:cubicBezTo>
                      <a:pt x="26525" y="35432"/>
                      <a:pt x="26496" y="35958"/>
                      <a:pt x="26439" y="36481"/>
                    </a:cubicBezTo>
                    <a:cubicBezTo>
                      <a:pt x="25654" y="36176"/>
                      <a:pt x="24827" y="35995"/>
                      <a:pt x="23987" y="35944"/>
                    </a:cubicBezTo>
                    <a:cubicBezTo>
                      <a:pt x="23002" y="35944"/>
                      <a:pt x="22197" y="35765"/>
                      <a:pt x="21660" y="35747"/>
                    </a:cubicBezTo>
                    <a:cubicBezTo>
                      <a:pt x="16952" y="34959"/>
                      <a:pt x="12996" y="34601"/>
                      <a:pt x="10150" y="34208"/>
                    </a:cubicBezTo>
                    <a:cubicBezTo>
                      <a:pt x="9255" y="34208"/>
                      <a:pt x="7770" y="34029"/>
                      <a:pt x="5980" y="33814"/>
                    </a:cubicBezTo>
                    <a:cubicBezTo>
                      <a:pt x="5827" y="34840"/>
                      <a:pt x="5731" y="35874"/>
                      <a:pt x="5694" y="36910"/>
                    </a:cubicBezTo>
                    <a:cubicBezTo>
                      <a:pt x="5637" y="38025"/>
                      <a:pt x="5637" y="39143"/>
                      <a:pt x="5694" y="40258"/>
                    </a:cubicBezTo>
                    <a:cubicBezTo>
                      <a:pt x="5268" y="40006"/>
                      <a:pt x="4770" y="39905"/>
                      <a:pt x="4279" y="39971"/>
                    </a:cubicBezTo>
                    <a:lnTo>
                      <a:pt x="3098" y="39971"/>
                    </a:lnTo>
                    <a:cubicBezTo>
                      <a:pt x="3098" y="39971"/>
                      <a:pt x="3098" y="39971"/>
                      <a:pt x="2901" y="39971"/>
                    </a:cubicBezTo>
                    <a:lnTo>
                      <a:pt x="2579" y="39971"/>
                    </a:lnTo>
                    <a:cubicBezTo>
                      <a:pt x="2817" y="39085"/>
                      <a:pt x="2984" y="38181"/>
                      <a:pt x="3080" y="37268"/>
                    </a:cubicBezTo>
                    <a:cubicBezTo>
                      <a:pt x="3367" y="34798"/>
                      <a:pt x="3671" y="32847"/>
                      <a:pt x="3725" y="31290"/>
                    </a:cubicBezTo>
                    <a:lnTo>
                      <a:pt x="4226" y="27818"/>
                    </a:lnTo>
                    <a:cubicBezTo>
                      <a:pt x="4226" y="27245"/>
                      <a:pt x="4226" y="26153"/>
                      <a:pt x="4226" y="25151"/>
                    </a:cubicBezTo>
                    <a:cubicBezTo>
                      <a:pt x="4230" y="24199"/>
                      <a:pt x="4289" y="23249"/>
                      <a:pt x="4405" y="22304"/>
                    </a:cubicBezTo>
                    <a:cubicBezTo>
                      <a:pt x="4812" y="22572"/>
                      <a:pt x="5297" y="22698"/>
                      <a:pt x="5783" y="22662"/>
                    </a:cubicBezTo>
                    <a:lnTo>
                      <a:pt x="7466" y="22662"/>
                    </a:lnTo>
                    <a:cubicBezTo>
                      <a:pt x="6900" y="24669"/>
                      <a:pt x="6529" y="26725"/>
                      <a:pt x="6356" y="28802"/>
                    </a:cubicBezTo>
                    <a:lnTo>
                      <a:pt x="8808" y="29017"/>
                    </a:lnTo>
                    <a:close/>
                    <a:moveTo>
                      <a:pt x="4906" y="15807"/>
                    </a:moveTo>
                    <a:cubicBezTo>
                      <a:pt x="4906" y="15216"/>
                      <a:pt x="4816" y="14250"/>
                      <a:pt x="4655" y="12890"/>
                    </a:cubicBezTo>
                    <a:cubicBezTo>
                      <a:pt x="5157" y="12663"/>
                      <a:pt x="5631" y="12381"/>
                      <a:pt x="6069" y="12048"/>
                    </a:cubicBezTo>
                    <a:cubicBezTo>
                      <a:pt x="6553" y="11762"/>
                      <a:pt x="7108" y="11708"/>
                      <a:pt x="7662" y="11422"/>
                    </a:cubicBezTo>
                    <a:cubicBezTo>
                      <a:pt x="8720" y="10923"/>
                      <a:pt x="9727" y="10324"/>
                      <a:pt x="10669" y="9632"/>
                    </a:cubicBezTo>
                    <a:cubicBezTo>
                      <a:pt x="11332" y="9417"/>
                      <a:pt x="12334" y="8844"/>
                      <a:pt x="13587" y="8254"/>
                    </a:cubicBezTo>
                    <a:cubicBezTo>
                      <a:pt x="14267" y="7717"/>
                      <a:pt x="14643" y="7663"/>
                      <a:pt x="14661" y="7341"/>
                    </a:cubicBezTo>
                    <a:lnTo>
                      <a:pt x="14661" y="7341"/>
                    </a:lnTo>
                    <a:cubicBezTo>
                      <a:pt x="14477" y="7173"/>
                      <a:pt x="14272" y="7029"/>
                      <a:pt x="14052" y="6911"/>
                    </a:cubicBezTo>
                    <a:cubicBezTo>
                      <a:pt x="13714" y="6671"/>
                      <a:pt x="13319" y="6523"/>
                      <a:pt x="12907" y="6482"/>
                    </a:cubicBezTo>
                    <a:cubicBezTo>
                      <a:pt x="11638" y="5692"/>
                      <a:pt x="10280" y="5055"/>
                      <a:pt x="8862" y="4584"/>
                    </a:cubicBezTo>
                    <a:cubicBezTo>
                      <a:pt x="7972" y="4057"/>
                      <a:pt x="7006" y="3671"/>
                      <a:pt x="5998" y="3439"/>
                    </a:cubicBezTo>
                    <a:cubicBezTo>
                      <a:pt x="5756" y="3162"/>
                      <a:pt x="5397" y="3016"/>
                      <a:pt x="5031" y="3045"/>
                    </a:cubicBezTo>
                    <a:cubicBezTo>
                      <a:pt x="4763" y="2723"/>
                      <a:pt x="4423" y="2705"/>
                      <a:pt x="4244" y="2526"/>
                    </a:cubicBezTo>
                    <a:lnTo>
                      <a:pt x="4244" y="2526"/>
                    </a:lnTo>
                    <a:cubicBezTo>
                      <a:pt x="4244" y="2526"/>
                      <a:pt x="4244" y="2526"/>
                      <a:pt x="4244" y="2329"/>
                    </a:cubicBezTo>
                    <a:cubicBezTo>
                      <a:pt x="4270" y="1989"/>
                      <a:pt x="4270" y="1648"/>
                      <a:pt x="4244" y="1309"/>
                    </a:cubicBezTo>
                    <a:cubicBezTo>
                      <a:pt x="4244" y="772"/>
                      <a:pt x="4154" y="199"/>
                      <a:pt x="4118" y="-392"/>
                    </a:cubicBezTo>
                    <a:cubicBezTo>
                      <a:pt x="5282" y="163"/>
                      <a:pt x="7304" y="1165"/>
                      <a:pt x="10258" y="2544"/>
                    </a:cubicBezTo>
                    <a:cubicBezTo>
                      <a:pt x="12495" y="3885"/>
                      <a:pt x="14835" y="5047"/>
                      <a:pt x="17256" y="6016"/>
                    </a:cubicBezTo>
                    <a:lnTo>
                      <a:pt x="21158" y="6016"/>
                    </a:lnTo>
                    <a:cubicBezTo>
                      <a:pt x="23312" y="5972"/>
                      <a:pt x="25459" y="5774"/>
                      <a:pt x="27584" y="5426"/>
                    </a:cubicBezTo>
                    <a:cubicBezTo>
                      <a:pt x="27584" y="5784"/>
                      <a:pt x="27584" y="6213"/>
                      <a:pt x="27584" y="6947"/>
                    </a:cubicBezTo>
                    <a:cubicBezTo>
                      <a:pt x="27584" y="7681"/>
                      <a:pt x="27584" y="8110"/>
                      <a:pt x="27584" y="8325"/>
                    </a:cubicBezTo>
                    <a:cubicBezTo>
                      <a:pt x="27587" y="9292"/>
                      <a:pt x="27677" y="10256"/>
                      <a:pt x="27853" y="11207"/>
                    </a:cubicBezTo>
                    <a:cubicBezTo>
                      <a:pt x="25347" y="11207"/>
                      <a:pt x="22680" y="11207"/>
                      <a:pt x="20085" y="11207"/>
                    </a:cubicBezTo>
                    <a:lnTo>
                      <a:pt x="18205" y="11207"/>
                    </a:lnTo>
                    <a:cubicBezTo>
                      <a:pt x="17185" y="11816"/>
                      <a:pt x="16182" y="12406"/>
                      <a:pt x="15126" y="13140"/>
                    </a:cubicBezTo>
                    <a:cubicBezTo>
                      <a:pt x="14070" y="13874"/>
                      <a:pt x="12978" y="14321"/>
                      <a:pt x="11815" y="15073"/>
                    </a:cubicBezTo>
                    <a:cubicBezTo>
                      <a:pt x="10673" y="15808"/>
                      <a:pt x="9476" y="16454"/>
                      <a:pt x="8235" y="17006"/>
                    </a:cubicBezTo>
                    <a:cubicBezTo>
                      <a:pt x="7164" y="17715"/>
                      <a:pt x="6052" y="18360"/>
                      <a:pt x="4906" y="18940"/>
                    </a:cubicBezTo>
                    <a:cubicBezTo>
                      <a:pt x="4989" y="17916"/>
                      <a:pt x="5019" y="16888"/>
                      <a:pt x="4995" y="15861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98A1607D-F122-08E8-FE68-EA9D2E427E6C}"/>
                  </a:ext>
                </a:extLst>
              </p:cNvPr>
              <p:cNvSpPr/>
              <p:nvPr/>
            </p:nvSpPr>
            <p:spPr>
              <a:xfrm>
                <a:off x="783983" y="327805"/>
                <a:ext cx="435203" cy="435203"/>
              </a:xfrm>
              <a:custGeom>
                <a:avLst/>
                <a:gdLst>
                  <a:gd name="connsiteX0" fmla="*/ 217550 w 435203"/>
                  <a:gd name="connsiteY0" fmla="*/ -392 h 435203"/>
                  <a:gd name="connsiteX1" fmla="*/ 435080 w 435203"/>
                  <a:gd name="connsiteY1" fmla="*/ 217282 h 435203"/>
                  <a:gd name="connsiteX2" fmla="*/ 217407 w 435203"/>
                  <a:gd name="connsiteY2" fmla="*/ 434812 h 435203"/>
                  <a:gd name="connsiteX3" fmla="*/ -124 w 435203"/>
                  <a:gd name="connsiteY3" fmla="*/ 217139 h 435203"/>
                  <a:gd name="connsiteX4" fmla="*/ -124 w 435203"/>
                  <a:gd name="connsiteY4" fmla="*/ 217121 h 435203"/>
                  <a:gd name="connsiteX5" fmla="*/ 217460 w 435203"/>
                  <a:gd name="connsiteY5" fmla="*/ -392 h 435203"/>
                  <a:gd name="connsiteX6" fmla="*/ 217550 w 435203"/>
                  <a:gd name="connsiteY6" fmla="*/ -392 h 435203"/>
                  <a:gd name="connsiteX7" fmla="*/ 217550 w 435203"/>
                  <a:gd name="connsiteY7" fmla="*/ 7717 h 435203"/>
                  <a:gd name="connsiteX8" fmla="*/ 426972 w 435203"/>
                  <a:gd name="connsiteY8" fmla="*/ 217139 h 435203"/>
                  <a:gd name="connsiteX9" fmla="*/ 217550 w 435203"/>
                  <a:gd name="connsiteY9" fmla="*/ 426560 h 435203"/>
                  <a:gd name="connsiteX10" fmla="*/ 8128 w 435203"/>
                  <a:gd name="connsiteY10" fmla="*/ 217139 h 435203"/>
                  <a:gd name="connsiteX11" fmla="*/ 217550 w 435203"/>
                  <a:gd name="connsiteY11" fmla="*/ 7717 h 43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5203" h="435203">
                    <a:moveTo>
                      <a:pt x="217550" y="-392"/>
                    </a:moveTo>
                    <a:cubicBezTo>
                      <a:pt x="337728" y="-352"/>
                      <a:pt x="435120" y="97104"/>
                      <a:pt x="435080" y="217282"/>
                    </a:cubicBezTo>
                    <a:cubicBezTo>
                      <a:pt x="435040" y="337460"/>
                      <a:pt x="337585" y="434851"/>
                      <a:pt x="217407" y="434812"/>
                    </a:cubicBezTo>
                    <a:cubicBezTo>
                      <a:pt x="97228" y="434772"/>
                      <a:pt x="-163" y="337317"/>
                      <a:pt x="-124" y="217139"/>
                    </a:cubicBezTo>
                    <a:cubicBezTo>
                      <a:pt x="-124" y="217132"/>
                      <a:pt x="-124" y="217127"/>
                      <a:pt x="-124" y="217121"/>
                    </a:cubicBezTo>
                    <a:cubicBezTo>
                      <a:pt x="-104" y="96972"/>
                      <a:pt x="97312" y="-412"/>
                      <a:pt x="217460" y="-392"/>
                    </a:cubicBezTo>
                    <a:cubicBezTo>
                      <a:pt x="217490" y="-392"/>
                      <a:pt x="217520" y="-392"/>
                      <a:pt x="217550" y="-392"/>
                    </a:cubicBezTo>
                    <a:close/>
                    <a:moveTo>
                      <a:pt x="217550" y="7717"/>
                    </a:moveTo>
                    <a:cubicBezTo>
                      <a:pt x="333210" y="7717"/>
                      <a:pt x="426972" y="101478"/>
                      <a:pt x="426972" y="217139"/>
                    </a:cubicBezTo>
                    <a:cubicBezTo>
                      <a:pt x="426972" y="332799"/>
                      <a:pt x="333210" y="426560"/>
                      <a:pt x="217550" y="426560"/>
                    </a:cubicBezTo>
                    <a:cubicBezTo>
                      <a:pt x="101889" y="426560"/>
                      <a:pt x="8128" y="332799"/>
                      <a:pt x="8128" y="217139"/>
                    </a:cubicBezTo>
                    <a:cubicBezTo>
                      <a:pt x="8128" y="101478"/>
                      <a:pt x="101889" y="7717"/>
                      <a:pt x="217550" y="7717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C12070D0-27F7-AD63-5873-A3E24EFC9F4D}"/>
                  </a:ext>
                </a:extLst>
              </p:cNvPr>
              <p:cNvSpPr/>
              <p:nvPr/>
            </p:nvSpPr>
            <p:spPr>
              <a:xfrm>
                <a:off x="797690" y="341641"/>
                <a:ext cx="407388" cy="407389"/>
              </a:xfrm>
              <a:custGeom>
                <a:avLst/>
                <a:gdLst>
                  <a:gd name="connsiteX0" fmla="*/ 203843 w 407388"/>
                  <a:gd name="connsiteY0" fmla="*/ -391 h 407389"/>
                  <a:gd name="connsiteX1" fmla="*/ 407264 w 407388"/>
                  <a:gd name="connsiteY1" fmla="*/ 203576 h 407389"/>
                  <a:gd name="connsiteX2" fmla="*/ 203298 w 407388"/>
                  <a:gd name="connsiteY2" fmla="*/ 406997 h 407389"/>
                  <a:gd name="connsiteX3" fmla="*/ -124 w 407388"/>
                  <a:gd name="connsiteY3" fmla="*/ 203030 h 407389"/>
                  <a:gd name="connsiteX4" fmla="*/ 59628 w 407388"/>
                  <a:gd name="connsiteY4" fmla="*/ 59178 h 407389"/>
                  <a:gd name="connsiteX5" fmla="*/ 203843 w 407388"/>
                  <a:gd name="connsiteY5" fmla="*/ -391 h 407389"/>
                  <a:gd name="connsiteX6" fmla="*/ 344908 w 407388"/>
                  <a:gd name="connsiteY6" fmla="*/ 62096 h 407389"/>
                  <a:gd name="connsiteX7" fmla="*/ 62486 w 407388"/>
                  <a:gd name="connsiteY7" fmla="*/ 62210 h 407389"/>
                  <a:gd name="connsiteX8" fmla="*/ 62600 w 407388"/>
                  <a:gd name="connsiteY8" fmla="*/ 344632 h 407389"/>
                  <a:gd name="connsiteX9" fmla="*/ 345022 w 407388"/>
                  <a:gd name="connsiteY9" fmla="*/ 344518 h 407389"/>
                  <a:gd name="connsiteX10" fmla="*/ 403456 w 407388"/>
                  <a:gd name="connsiteY10" fmla="*/ 203286 h 407389"/>
                  <a:gd name="connsiteX11" fmla="*/ 344908 w 407388"/>
                  <a:gd name="connsiteY11" fmla="*/ 62096 h 407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388" h="407389">
                    <a:moveTo>
                      <a:pt x="203843" y="-391"/>
                    </a:moveTo>
                    <a:cubicBezTo>
                      <a:pt x="316340" y="-240"/>
                      <a:pt x="407415" y="91079"/>
                      <a:pt x="407264" y="203576"/>
                    </a:cubicBezTo>
                    <a:cubicBezTo>
                      <a:pt x="407114" y="316073"/>
                      <a:pt x="315795" y="407148"/>
                      <a:pt x="203298" y="406997"/>
                    </a:cubicBezTo>
                    <a:cubicBezTo>
                      <a:pt x="90800" y="406846"/>
                      <a:pt x="-274" y="315527"/>
                      <a:pt x="-124" y="203030"/>
                    </a:cubicBezTo>
                    <a:cubicBezTo>
                      <a:pt x="-51" y="149057"/>
                      <a:pt x="21439" y="97319"/>
                      <a:pt x="59628" y="59178"/>
                    </a:cubicBezTo>
                    <a:cubicBezTo>
                      <a:pt x="97826" y="20875"/>
                      <a:pt x="149749" y="-572"/>
                      <a:pt x="203843" y="-391"/>
                    </a:cubicBezTo>
                    <a:close/>
                    <a:moveTo>
                      <a:pt x="344908" y="62096"/>
                    </a:moveTo>
                    <a:cubicBezTo>
                      <a:pt x="266887" y="-15861"/>
                      <a:pt x="140443" y="-15810"/>
                      <a:pt x="62486" y="62210"/>
                    </a:cubicBezTo>
                    <a:cubicBezTo>
                      <a:pt x="-15472" y="140230"/>
                      <a:pt x="-15420" y="266675"/>
                      <a:pt x="62600" y="344632"/>
                    </a:cubicBezTo>
                    <a:cubicBezTo>
                      <a:pt x="140620" y="422589"/>
                      <a:pt x="267065" y="422538"/>
                      <a:pt x="345022" y="344518"/>
                    </a:cubicBezTo>
                    <a:cubicBezTo>
                      <a:pt x="382458" y="307052"/>
                      <a:pt x="403477" y="256249"/>
                      <a:pt x="403456" y="203286"/>
                    </a:cubicBezTo>
                    <a:cubicBezTo>
                      <a:pt x="403447" y="150318"/>
                      <a:pt x="382385" y="99526"/>
                      <a:pt x="344908" y="62096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EDD8B8EB-B4B4-EAAD-088D-0DB243C6D9EC}"/>
                  </a:ext>
                </a:extLst>
              </p:cNvPr>
              <p:cNvSpPr/>
              <p:nvPr/>
            </p:nvSpPr>
            <p:spPr>
              <a:xfrm>
                <a:off x="861309" y="405336"/>
                <a:ext cx="280607" cy="280187"/>
              </a:xfrm>
              <a:custGeom>
                <a:avLst/>
                <a:gdLst>
                  <a:gd name="connsiteX0" fmla="*/ 148351 w 280607"/>
                  <a:gd name="connsiteY0" fmla="*/ -185 h 280187"/>
                  <a:gd name="connsiteX1" fmla="*/ 150141 w 280607"/>
                  <a:gd name="connsiteY1" fmla="*/ 15405 h 280187"/>
                  <a:gd name="connsiteX2" fmla="*/ 162975 w 280607"/>
                  <a:gd name="connsiteY2" fmla="*/ 16891 h 280187"/>
                  <a:gd name="connsiteX3" fmla="*/ 168631 w 280607"/>
                  <a:gd name="connsiteY3" fmla="*/ 2410 h 280187"/>
                  <a:gd name="connsiteX4" fmla="*/ 184382 w 280607"/>
                  <a:gd name="connsiteY4" fmla="*/ 6724 h 280187"/>
                  <a:gd name="connsiteX5" fmla="*/ 181930 w 280607"/>
                  <a:gd name="connsiteY5" fmla="*/ 22063 h 280187"/>
                  <a:gd name="connsiteX6" fmla="*/ 193994 w 280607"/>
                  <a:gd name="connsiteY6" fmla="*/ 27218 h 280187"/>
                  <a:gd name="connsiteX7" fmla="*/ 203123 w 280607"/>
                  <a:gd name="connsiteY7" fmla="*/ 14528 h 280187"/>
                  <a:gd name="connsiteX8" fmla="*/ 217263 w 280607"/>
                  <a:gd name="connsiteY8" fmla="*/ 22654 h 280187"/>
                  <a:gd name="connsiteX9" fmla="*/ 210784 w 280607"/>
                  <a:gd name="connsiteY9" fmla="*/ 37063 h 280187"/>
                  <a:gd name="connsiteX10" fmla="*/ 221130 w 280607"/>
                  <a:gd name="connsiteY10" fmla="*/ 44885 h 280187"/>
                  <a:gd name="connsiteX11" fmla="*/ 233265 w 280607"/>
                  <a:gd name="connsiteY11" fmla="*/ 35058 h 280187"/>
                  <a:gd name="connsiteX12" fmla="*/ 244846 w 280607"/>
                  <a:gd name="connsiteY12" fmla="*/ 46621 h 280187"/>
                  <a:gd name="connsiteX13" fmla="*/ 235019 w 280607"/>
                  <a:gd name="connsiteY13" fmla="*/ 58757 h 280187"/>
                  <a:gd name="connsiteX14" fmla="*/ 242949 w 280607"/>
                  <a:gd name="connsiteY14" fmla="*/ 69121 h 280187"/>
                  <a:gd name="connsiteX15" fmla="*/ 257268 w 280607"/>
                  <a:gd name="connsiteY15" fmla="*/ 62552 h 280187"/>
                  <a:gd name="connsiteX16" fmla="*/ 265484 w 280607"/>
                  <a:gd name="connsiteY16" fmla="*/ 76871 h 280187"/>
                  <a:gd name="connsiteX17" fmla="*/ 252955 w 280607"/>
                  <a:gd name="connsiteY17" fmla="*/ 86071 h 280187"/>
                  <a:gd name="connsiteX18" fmla="*/ 257859 w 280607"/>
                  <a:gd name="connsiteY18" fmla="*/ 97956 h 280187"/>
                  <a:gd name="connsiteX19" fmla="*/ 273270 w 280607"/>
                  <a:gd name="connsiteY19" fmla="*/ 95397 h 280187"/>
                  <a:gd name="connsiteX20" fmla="*/ 277602 w 280607"/>
                  <a:gd name="connsiteY20" fmla="*/ 111327 h 280187"/>
                  <a:gd name="connsiteX21" fmla="*/ 262924 w 280607"/>
                  <a:gd name="connsiteY21" fmla="*/ 116787 h 280187"/>
                  <a:gd name="connsiteX22" fmla="*/ 264607 w 280607"/>
                  <a:gd name="connsiteY22" fmla="*/ 129853 h 280187"/>
                  <a:gd name="connsiteX23" fmla="*/ 280179 w 280607"/>
                  <a:gd name="connsiteY23" fmla="*/ 131428 h 280187"/>
                  <a:gd name="connsiteX24" fmla="*/ 280484 w 280607"/>
                  <a:gd name="connsiteY24" fmla="*/ 139519 h 280187"/>
                  <a:gd name="connsiteX25" fmla="*/ 280179 w 280607"/>
                  <a:gd name="connsiteY25" fmla="*/ 147949 h 280187"/>
                  <a:gd name="connsiteX26" fmla="*/ 264607 w 280607"/>
                  <a:gd name="connsiteY26" fmla="*/ 149506 h 280187"/>
                  <a:gd name="connsiteX27" fmla="*/ 262924 w 280607"/>
                  <a:gd name="connsiteY27" fmla="*/ 162412 h 280187"/>
                  <a:gd name="connsiteX28" fmla="*/ 277602 w 280607"/>
                  <a:gd name="connsiteY28" fmla="*/ 168014 h 280187"/>
                  <a:gd name="connsiteX29" fmla="*/ 273270 w 280607"/>
                  <a:gd name="connsiteY29" fmla="*/ 183801 h 280187"/>
                  <a:gd name="connsiteX30" fmla="*/ 257698 w 280607"/>
                  <a:gd name="connsiteY30" fmla="*/ 181385 h 280187"/>
                  <a:gd name="connsiteX31" fmla="*/ 252793 w 280607"/>
                  <a:gd name="connsiteY31" fmla="*/ 193503 h 280187"/>
                  <a:gd name="connsiteX32" fmla="*/ 265323 w 280607"/>
                  <a:gd name="connsiteY32" fmla="*/ 202453 h 280187"/>
                  <a:gd name="connsiteX33" fmla="*/ 257107 w 280607"/>
                  <a:gd name="connsiteY33" fmla="*/ 216772 h 280187"/>
                  <a:gd name="connsiteX34" fmla="*/ 242788 w 280607"/>
                  <a:gd name="connsiteY34" fmla="*/ 210418 h 280187"/>
                  <a:gd name="connsiteX35" fmla="*/ 234858 w 280607"/>
                  <a:gd name="connsiteY35" fmla="*/ 220638 h 280187"/>
                  <a:gd name="connsiteX36" fmla="*/ 244685 w 280607"/>
                  <a:gd name="connsiteY36" fmla="*/ 232846 h 280187"/>
                  <a:gd name="connsiteX37" fmla="*/ 233104 w 280607"/>
                  <a:gd name="connsiteY37" fmla="*/ 244444 h 280187"/>
                  <a:gd name="connsiteX38" fmla="*/ 220968 w 280607"/>
                  <a:gd name="connsiteY38" fmla="*/ 234564 h 280187"/>
                  <a:gd name="connsiteX39" fmla="*/ 210623 w 280607"/>
                  <a:gd name="connsiteY39" fmla="*/ 242350 h 280187"/>
                  <a:gd name="connsiteX40" fmla="*/ 217013 w 280607"/>
                  <a:gd name="connsiteY40" fmla="*/ 256670 h 280187"/>
                  <a:gd name="connsiteX41" fmla="*/ 202872 w 280607"/>
                  <a:gd name="connsiteY41" fmla="*/ 264796 h 280187"/>
                  <a:gd name="connsiteX42" fmla="*/ 193744 w 280607"/>
                  <a:gd name="connsiteY42" fmla="*/ 252463 h 280187"/>
                  <a:gd name="connsiteX43" fmla="*/ 181679 w 280607"/>
                  <a:gd name="connsiteY43" fmla="*/ 257260 h 280187"/>
                  <a:gd name="connsiteX44" fmla="*/ 184132 w 280607"/>
                  <a:gd name="connsiteY44" fmla="*/ 272833 h 280187"/>
                  <a:gd name="connsiteX45" fmla="*/ 168380 w 280607"/>
                  <a:gd name="connsiteY45" fmla="*/ 276914 h 280187"/>
                  <a:gd name="connsiteX46" fmla="*/ 162832 w 280607"/>
                  <a:gd name="connsiteY46" fmla="*/ 262451 h 280187"/>
                  <a:gd name="connsiteX47" fmla="*/ 149998 w 280607"/>
                  <a:gd name="connsiteY47" fmla="*/ 264241 h 280187"/>
                  <a:gd name="connsiteX48" fmla="*/ 148208 w 280607"/>
                  <a:gd name="connsiteY48" fmla="*/ 279795 h 280187"/>
                  <a:gd name="connsiteX49" fmla="*/ 140081 w 280607"/>
                  <a:gd name="connsiteY49" fmla="*/ 279795 h 280187"/>
                  <a:gd name="connsiteX50" fmla="*/ 131919 w 280607"/>
                  <a:gd name="connsiteY50" fmla="*/ 279795 h 280187"/>
                  <a:gd name="connsiteX51" fmla="*/ 130255 w 280607"/>
                  <a:gd name="connsiteY51" fmla="*/ 264241 h 280187"/>
                  <a:gd name="connsiteX52" fmla="*/ 117349 w 280607"/>
                  <a:gd name="connsiteY52" fmla="*/ 262451 h 280187"/>
                  <a:gd name="connsiteX53" fmla="*/ 111908 w 280607"/>
                  <a:gd name="connsiteY53" fmla="*/ 276914 h 280187"/>
                  <a:gd name="connsiteX54" fmla="*/ 96085 w 280607"/>
                  <a:gd name="connsiteY54" fmla="*/ 272833 h 280187"/>
                  <a:gd name="connsiteX55" fmla="*/ 98573 w 280607"/>
                  <a:gd name="connsiteY55" fmla="*/ 257260 h 280187"/>
                  <a:gd name="connsiteX56" fmla="*/ 86509 w 280607"/>
                  <a:gd name="connsiteY56" fmla="*/ 252463 h 280187"/>
                  <a:gd name="connsiteX57" fmla="*/ 77344 w 280607"/>
                  <a:gd name="connsiteY57" fmla="*/ 264796 h 280187"/>
                  <a:gd name="connsiteX58" fmla="*/ 63186 w 280607"/>
                  <a:gd name="connsiteY58" fmla="*/ 256670 h 280187"/>
                  <a:gd name="connsiteX59" fmla="*/ 69522 w 280607"/>
                  <a:gd name="connsiteY59" fmla="*/ 242350 h 280187"/>
                  <a:gd name="connsiteX60" fmla="*/ 59302 w 280607"/>
                  <a:gd name="connsiteY60" fmla="*/ 234564 h 280187"/>
                  <a:gd name="connsiteX61" fmla="*/ 47166 w 280607"/>
                  <a:gd name="connsiteY61" fmla="*/ 244444 h 280187"/>
                  <a:gd name="connsiteX62" fmla="*/ 35550 w 280607"/>
                  <a:gd name="connsiteY62" fmla="*/ 232846 h 280187"/>
                  <a:gd name="connsiteX63" fmla="*/ 45412 w 280607"/>
                  <a:gd name="connsiteY63" fmla="*/ 220638 h 280187"/>
                  <a:gd name="connsiteX64" fmla="*/ 37411 w 280607"/>
                  <a:gd name="connsiteY64" fmla="*/ 210418 h 280187"/>
                  <a:gd name="connsiteX65" fmla="*/ 23092 w 280607"/>
                  <a:gd name="connsiteY65" fmla="*/ 216772 h 280187"/>
                  <a:gd name="connsiteX66" fmla="*/ 14858 w 280607"/>
                  <a:gd name="connsiteY66" fmla="*/ 202453 h 280187"/>
                  <a:gd name="connsiteX67" fmla="*/ 27495 w 280607"/>
                  <a:gd name="connsiteY67" fmla="*/ 193503 h 280187"/>
                  <a:gd name="connsiteX68" fmla="*/ 22519 w 280607"/>
                  <a:gd name="connsiteY68" fmla="*/ 181403 h 280187"/>
                  <a:gd name="connsiteX69" fmla="*/ 7108 w 280607"/>
                  <a:gd name="connsiteY69" fmla="*/ 183837 h 280187"/>
                  <a:gd name="connsiteX70" fmla="*/ 2883 w 280607"/>
                  <a:gd name="connsiteY70" fmla="*/ 168050 h 280187"/>
                  <a:gd name="connsiteX71" fmla="*/ 17471 w 280607"/>
                  <a:gd name="connsiteY71" fmla="*/ 162448 h 280187"/>
                  <a:gd name="connsiteX72" fmla="*/ 15681 w 280607"/>
                  <a:gd name="connsiteY72" fmla="*/ 149542 h 280187"/>
                  <a:gd name="connsiteX73" fmla="*/ 163 w 280607"/>
                  <a:gd name="connsiteY73" fmla="*/ 147985 h 280187"/>
                  <a:gd name="connsiteX74" fmla="*/ -124 w 280607"/>
                  <a:gd name="connsiteY74" fmla="*/ 139554 h 280187"/>
                  <a:gd name="connsiteX75" fmla="*/ 163 w 280607"/>
                  <a:gd name="connsiteY75" fmla="*/ 131464 h 280187"/>
                  <a:gd name="connsiteX76" fmla="*/ 15681 w 280607"/>
                  <a:gd name="connsiteY76" fmla="*/ 129889 h 280187"/>
                  <a:gd name="connsiteX77" fmla="*/ 17471 w 280607"/>
                  <a:gd name="connsiteY77" fmla="*/ 116822 h 280187"/>
                  <a:gd name="connsiteX78" fmla="*/ 2883 w 280607"/>
                  <a:gd name="connsiteY78" fmla="*/ 111363 h 280187"/>
                  <a:gd name="connsiteX79" fmla="*/ 7108 w 280607"/>
                  <a:gd name="connsiteY79" fmla="*/ 95433 h 280187"/>
                  <a:gd name="connsiteX80" fmla="*/ 22555 w 280607"/>
                  <a:gd name="connsiteY80" fmla="*/ 97992 h 280187"/>
                  <a:gd name="connsiteX81" fmla="*/ 27531 w 280607"/>
                  <a:gd name="connsiteY81" fmla="*/ 86107 h 280187"/>
                  <a:gd name="connsiteX82" fmla="*/ 14894 w 280607"/>
                  <a:gd name="connsiteY82" fmla="*/ 76907 h 280187"/>
                  <a:gd name="connsiteX83" fmla="*/ 23127 w 280607"/>
                  <a:gd name="connsiteY83" fmla="*/ 62587 h 280187"/>
                  <a:gd name="connsiteX84" fmla="*/ 37447 w 280607"/>
                  <a:gd name="connsiteY84" fmla="*/ 69156 h 280187"/>
                  <a:gd name="connsiteX85" fmla="*/ 45430 w 280607"/>
                  <a:gd name="connsiteY85" fmla="*/ 58793 h 280187"/>
                  <a:gd name="connsiteX86" fmla="*/ 35585 w 280607"/>
                  <a:gd name="connsiteY86" fmla="*/ 46657 h 280187"/>
                  <a:gd name="connsiteX87" fmla="*/ 47202 w 280607"/>
                  <a:gd name="connsiteY87" fmla="*/ 35094 h 280187"/>
                  <a:gd name="connsiteX88" fmla="*/ 59338 w 280607"/>
                  <a:gd name="connsiteY88" fmla="*/ 44921 h 280187"/>
                  <a:gd name="connsiteX89" fmla="*/ 69558 w 280607"/>
                  <a:gd name="connsiteY89" fmla="*/ 37099 h 280187"/>
                  <a:gd name="connsiteX90" fmla="*/ 63186 w 280607"/>
                  <a:gd name="connsiteY90" fmla="*/ 22744 h 280187"/>
                  <a:gd name="connsiteX91" fmla="*/ 77344 w 280607"/>
                  <a:gd name="connsiteY91" fmla="*/ 14617 h 280187"/>
                  <a:gd name="connsiteX92" fmla="*/ 86509 w 280607"/>
                  <a:gd name="connsiteY92" fmla="*/ 27308 h 280187"/>
                  <a:gd name="connsiteX93" fmla="*/ 98573 w 280607"/>
                  <a:gd name="connsiteY93" fmla="*/ 22153 h 280187"/>
                  <a:gd name="connsiteX94" fmla="*/ 96085 w 280607"/>
                  <a:gd name="connsiteY94" fmla="*/ 6813 h 280187"/>
                  <a:gd name="connsiteX95" fmla="*/ 111908 w 280607"/>
                  <a:gd name="connsiteY95" fmla="*/ 2499 h 280187"/>
                  <a:gd name="connsiteX96" fmla="*/ 117493 w 280607"/>
                  <a:gd name="connsiteY96" fmla="*/ 16980 h 280187"/>
                  <a:gd name="connsiteX97" fmla="*/ 130398 w 280607"/>
                  <a:gd name="connsiteY97" fmla="*/ 15494 h 280187"/>
                  <a:gd name="connsiteX98" fmla="*/ 132063 w 280607"/>
                  <a:gd name="connsiteY98" fmla="*/ -96 h 280187"/>
                  <a:gd name="connsiteX99" fmla="*/ 140225 w 280607"/>
                  <a:gd name="connsiteY99" fmla="*/ -382 h 280187"/>
                  <a:gd name="connsiteX100" fmla="*/ 148351 w 280607"/>
                  <a:gd name="connsiteY100" fmla="*/ -96 h 280187"/>
                  <a:gd name="connsiteX101" fmla="*/ 140225 w 280607"/>
                  <a:gd name="connsiteY101" fmla="*/ 27827 h 280187"/>
                  <a:gd name="connsiteX102" fmla="*/ 251952 w 280607"/>
                  <a:gd name="connsiteY102" fmla="*/ 139805 h 280187"/>
                  <a:gd name="connsiteX103" fmla="*/ 139974 w 280607"/>
                  <a:gd name="connsiteY103" fmla="*/ 251532 h 280187"/>
                  <a:gd name="connsiteX104" fmla="*/ 28247 w 280607"/>
                  <a:gd name="connsiteY104" fmla="*/ 139590 h 280187"/>
                  <a:gd name="connsiteX105" fmla="*/ 140225 w 280607"/>
                  <a:gd name="connsiteY105" fmla="*/ 27827 h 280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80607" h="280187">
                    <a:moveTo>
                      <a:pt x="148351" y="-185"/>
                    </a:moveTo>
                    <a:lnTo>
                      <a:pt x="150141" y="15405"/>
                    </a:lnTo>
                    <a:cubicBezTo>
                      <a:pt x="154490" y="15691"/>
                      <a:pt x="158804" y="16282"/>
                      <a:pt x="162975" y="16891"/>
                    </a:cubicBezTo>
                    <a:lnTo>
                      <a:pt x="168631" y="2410"/>
                    </a:lnTo>
                    <a:cubicBezTo>
                      <a:pt x="173957" y="3558"/>
                      <a:pt x="179215" y="4998"/>
                      <a:pt x="184382" y="6724"/>
                    </a:cubicBezTo>
                    <a:lnTo>
                      <a:pt x="181930" y="22063"/>
                    </a:lnTo>
                    <a:cubicBezTo>
                      <a:pt x="186054" y="23530"/>
                      <a:pt x="190083" y="25252"/>
                      <a:pt x="193994" y="27218"/>
                    </a:cubicBezTo>
                    <a:lnTo>
                      <a:pt x="203123" y="14528"/>
                    </a:lnTo>
                    <a:cubicBezTo>
                      <a:pt x="207998" y="16945"/>
                      <a:pt x="212720" y="19659"/>
                      <a:pt x="217263" y="22654"/>
                    </a:cubicBezTo>
                    <a:lnTo>
                      <a:pt x="210784" y="37063"/>
                    </a:lnTo>
                    <a:cubicBezTo>
                      <a:pt x="214416" y="39419"/>
                      <a:pt x="217873" y="42033"/>
                      <a:pt x="221130" y="44885"/>
                    </a:cubicBezTo>
                    <a:lnTo>
                      <a:pt x="233265" y="35058"/>
                    </a:lnTo>
                    <a:cubicBezTo>
                      <a:pt x="237328" y="38799"/>
                      <a:pt x="241213" y="42576"/>
                      <a:pt x="244846" y="46621"/>
                    </a:cubicBezTo>
                    <a:lnTo>
                      <a:pt x="235019" y="58757"/>
                    </a:lnTo>
                    <a:cubicBezTo>
                      <a:pt x="237899" y="62024"/>
                      <a:pt x="240548" y="65487"/>
                      <a:pt x="242949" y="69121"/>
                    </a:cubicBezTo>
                    <a:lnTo>
                      <a:pt x="257268" y="62552"/>
                    </a:lnTo>
                    <a:cubicBezTo>
                      <a:pt x="260251" y="67181"/>
                      <a:pt x="262993" y="71960"/>
                      <a:pt x="265484" y="76871"/>
                    </a:cubicBezTo>
                    <a:lnTo>
                      <a:pt x="252955" y="86071"/>
                    </a:lnTo>
                    <a:cubicBezTo>
                      <a:pt x="254798" y="89944"/>
                      <a:pt x="256435" y="93911"/>
                      <a:pt x="257859" y="97956"/>
                    </a:cubicBezTo>
                    <a:lnTo>
                      <a:pt x="273270" y="95397"/>
                    </a:lnTo>
                    <a:cubicBezTo>
                      <a:pt x="275037" y="100614"/>
                      <a:pt x="276484" y="105934"/>
                      <a:pt x="277602" y="111327"/>
                    </a:cubicBezTo>
                    <a:lnTo>
                      <a:pt x="262924" y="116787"/>
                    </a:lnTo>
                    <a:cubicBezTo>
                      <a:pt x="263785" y="121098"/>
                      <a:pt x="264348" y="125464"/>
                      <a:pt x="264607" y="129853"/>
                    </a:cubicBezTo>
                    <a:lnTo>
                      <a:pt x="280179" y="131428"/>
                    </a:lnTo>
                    <a:cubicBezTo>
                      <a:pt x="280340" y="134113"/>
                      <a:pt x="280484" y="136977"/>
                      <a:pt x="280484" y="139519"/>
                    </a:cubicBezTo>
                    <a:cubicBezTo>
                      <a:pt x="280484" y="142383"/>
                      <a:pt x="280340" y="145085"/>
                      <a:pt x="280179" y="147949"/>
                    </a:cubicBezTo>
                    <a:lnTo>
                      <a:pt x="264607" y="149506"/>
                    </a:lnTo>
                    <a:cubicBezTo>
                      <a:pt x="264328" y="153840"/>
                      <a:pt x="263766" y="158151"/>
                      <a:pt x="262924" y="162412"/>
                    </a:cubicBezTo>
                    <a:lnTo>
                      <a:pt x="277602" y="168014"/>
                    </a:lnTo>
                    <a:cubicBezTo>
                      <a:pt x="276465" y="173356"/>
                      <a:pt x="275019" y="178627"/>
                      <a:pt x="273270" y="183801"/>
                    </a:cubicBezTo>
                    <a:lnTo>
                      <a:pt x="257698" y="181385"/>
                    </a:lnTo>
                    <a:cubicBezTo>
                      <a:pt x="256286" y="185511"/>
                      <a:pt x="254649" y="189557"/>
                      <a:pt x="252793" y="193503"/>
                    </a:cubicBezTo>
                    <a:lnTo>
                      <a:pt x="265323" y="202453"/>
                    </a:lnTo>
                    <a:cubicBezTo>
                      <a:pt x="262870" y="207384"/>
                      <a:pt x="260126" y="212165"/>
                      <a:pt x="257107" y="216772"/>
                    </a:cubicBezTo>
                    <a:lnTo>
                      <a:pt x="242788" y="210418"/>
                    </a:lnTo>
                    <a:cubicBezTo>
                      <a:pt x="240300" y="213908"/>
                      <a:pt x="237722" y="217363"/>
                      <a:pt x="234858" y="220638"/>
                    </a:cubicBezTo>
                    <a:lnTo>
                      <a:pt x="244685" y="232846"/>
                    </a:lnTo>
                    <a:cubicBezTo>
                      <a:pt x="241066" y="236945"/>
                      <a:pt x="237198" y="240819"/>
                      <a:pt x="233104" y="244444"/>
                    </a:cubicBezTo>
                    <a:lnTo>
                      <a:pt x="220968" y="234564"/>
                    </a:lnTo>
                    <a:cubicBezTo>
                      <a:pt x="217694" y="237383"/>
                      <a:pt x="214238" y="239983"/>
                      <a:pt x="210623" y="242350"/>
                    </a:cubicBezTo>
                    <a:lnTo>
                      <a:pt x="217013" y="256670"/>
                    </a:lnTo>
                    <a:cubicBezTo>
                      <a:pt x="212470" y="259665"/>
                      <a:pt x="207747" y="262378"/>
                      <a:pt x="202872" y="264796"/>
                    </a:cubicBezTo>
                    <a:lnTo>
                      <a:pt x="193744" y="252463"/>
                    </a:lnTo>
                    <a:cubicBezTo>
                      <a:pt x="189810" y="254276"/>
                      <a:pt x="185783" y="255877"/>
                      <a:pt x="181679" y="257260"/>
                    </a:cubicBezTo>
                    <a:lnTo>
                      <a:pt x="184132" y="272833"/>
                    </a:lnTo>
                    <a:cubicBezTo>
                      <a:pt x="178960" y="274482"/>
                      <a:pt x="173702" y="275844"/>
                      <a:pt x="168380" y="276914"/>
                    </a:cubicBezTo>
                    <a:lnTo>
                      <a:pt x="162832" y="262451"/>
                    </a:lnTo>
                    <a:cubicBezTo>
                      <a:pt x="158661" y="263060"/>
                      <a:pt x="154347" y="263650"/>
                      <a:pt x="149998" y="264241"/>
                    </a:cubicBezTo>
                    <a:lnTo>
                      <a:pt x="148208" y="279795"/>
                    </a:lnTo>
                    <a:cubicBezTo>
                      <a:pt x="145505" y="279795"/>
                      <a:pt x="142838" y="279795"/>
                      <a:pt x="140081" y="279795"/>
                    </a:cubicBezTo>
                    <a:cubicBezTo>
                      <a:pt x="137325" y="279795"/>
                      <a:pt x="134569" y="279795"/>
                      <a:pt x="131919" y="279795"/>
                    </a:cubicBezTo>
                    <a:lnTo>
                      <a:pt x="130255" y="264241"/>
                    </a:lnTo>
                    <a:cubicBezTo>
                      <a:pt x="125869" y="263704"/>
                      <a:pt x="121592" y="263113"/>
                      <a:pt x="117349" y="262451"/>
                    </a:cubicBezTo>
                    <a:lnTo>
                      <a:pt x="111908" y="276914"/>
                    </a:lnTo>
                    <a:cubicBezTo>
                      <a:pt x="106561" y="275853"/>
                      <a:pt x="101278" y="274491"/>
                      <a:pt x="96085" y="272833"/>
                    </a:cubicBezTo>
                    <a:lnTo>
                      <a:pt x="98573" y="257260"/>
                    </a:lnTo>
                    <a:cubicBezTo>
                      <a:pt x="94465" y="255890"/>
                      <a:pt x="90437" y="254288"/>
                      <a:pt x="86509" y="252463"/>
                    </a:cubicBezTo>
                    <a:lnTo>
                      <a:pt x="77344" y="264796"/>
                    </a:lnTo>
                    <a:cubicBezTo>
                      <a:pt x="72462" y="262382"/>
                      <a:pt x="67733" y="259668"/>
                      <a:pt x="63186" y="256670"/>
                    </a:cubicBezTo>
                    <a:lnTo>
                      <a:pt x="69522" y="242350"/>
                    </a:lnTo>
                    <a:cubicBezTo>
                      <a:pt x="65954" y="239974"/>
                      <a:pt x="62541" y="237373"/>
                      <a:pt x="59302" y="234564"/>
                    </a:cubicBezTo>
                    <a:lnTo>
                      <a:pt x="47166" y="244444"/>
                    </a:lnTo>
                    <a:cubicBezTo>
                      <a:pt x="43048" y="240833"/>
                      <a:pt x="39167" y="236958"/>
                      <a:pt x="35550" y="232846"/>
                    </a:cubicBezTo>
                    <a:lnTo>
                      <a:pt x="45412" y="220638"/>
                    </a:lnTo>
                    <a:cubicBezTo>
                      <a:pt x="42566" y="217363"/>
                      <a:pt x="39935" y="213908"/>
                      <a:pt x="37411" y="210418"/>
                    </a:cubicBezTo>
                    <a:lnTo>
                      <a:pt x="23092" y="216772"/>
                    </a:lnTo>
                    <a:cubicBezTo>
                      <a:pt x="20064" y="212167"/>
                      <a:pt x="17314" y="207386"/>
                      <a:pt x="14858" y="202453"/>
                    </a:cubicBezTo>
                    <a:lnTo>
                      <a:pt x="27495" y="193503"/>
                    </a:lnTo>
                    <a:cubicBezTo>
                      <a:pt x="25634" y="189556"/>
                      <a:pt x="23973" y="185517"/>
                      <a:pt x="22519" y="181403"/>
                    </a:cubicBezTo>
                    <a:lnTo>
                      <a:pt x="7108" y="183837"/>
                    </a:lnTo>
                    <a:cubicBezTo>
                      <a:pt x="5370" y="178669"/>
                      <a:pt x="3959" y="173396"/>
                      <a:pt x="2883" y="168050"/>
                    </a:cubicBezTo>
                    <a:lnTo>
                      <a:pt x="17471" y="162448"/>
                    </a:lnTo>
                    <a:cubicBezTo>
                      <a:pt x="16666" y="158044"/>
                      <a:pt x="16111" y="153802"/>
                      <a:pt x="15681" y="149542"/>
                    </a:cubicBezTo>
                    <a:lnTo>
                      <a:pt x="163" y="147985"/>
                    </a:lnTo>
                    <a:cubicBezTo>
                      <a:pt x="2" y="145121"/>
                      <a:pt x="-124" y="142418"/>
                      <a:pt x="-124" y="139554"/>
                    </a:cubicBezTo>
                    <a:cubicBezTo>
                      <a:pt x="-124" y="137013"/>
                      <a:pt x="2" y="134185"/>
                      <a:pt x="163" y="131464"/>
                    </a:cubicBezTo>
                    <a:lnTo>
                      <a:pt x="15681" y="129889"/>
                    </a:lnTo>
                    <a:cubicBezTo>
                      <a:pt x="16038" y="125504"/>
                      <a:pt x="16636" y="121142"/>
                      <a:pt x="17471" y="116822"/>
                    </a:cubicBezTo>
                    <a:lnTo>
                      <a:pt x="2883" y="111363"/>
                    </a:lnTo>
                    <a:cubicBezTo>
                      <a:pt x="3941" y="105966"/>
                      <a:pt x="5352" y="100644"/>
                      <a:pt x="7108" y="95433"/>
                    </a:cubicBezTo>
                    <a:lnTo>
                      <a:pt x="22555" y="97992"/>
                    </a:lnTo>
                    <a:cubicBezTo>
                      <a:pt x="24022" y="93965"/>
                      <a:pt x="25705" y="89902"/>
                      <a:pt x="27531" y="86107"/>
                    </a:cubicBezTo>
                    <a:lnTo>
                      <a:pt x="14894" y="76907"/>
                    </a:lnTo>
                    <a:cubicBezTo>
                      <a:pt x="17384" y="71992"/>
                      <a:pt x="20133" y="67212"/>
                      <a:pt x="23127" y="62587"/>
                    </a:cubicBezTo>
                    <a:lnTo>
                      <a:pt x="37447" y="69156"/>
                    </a:lnTo>
                    <a:cubicBezTo>
                      <a:pt x="39889" y="65538"/>
                      <a:pt x="42555" y="62077"/>
                      <a:pt x="45430" y="58793"/>
                    </a:cubicBezTo>
                    <a:lnTo>
                      <a:pt x="35585" y="46657"/>
                    </a:lnTo>
                    <a:cubicBezTo>
                      <a:pt x="39259" y="42608"/>
                      <a:pt x="43136" y="38749"/>
                      <a:pt x="47202" y="35094"/>
                    </a:cubicBezTo>
                    <a:lnTo>
                      <a:pt x="59338" y="44921"/>
                    </a:lnTo>
                    <a:cubicBezTo>
                      <a:pt x="62558" y="42078"/>
                      <a:pt x="65973" y="39465"/>
                      <a:pt x="69558" y="37099"/>
                    </a:cubicBezTo>
                    <a:lnTo>
                      <a:pt x="63186" y="22744"/>
                    </a:lnTo>
                    <a:cubicBezTo>
                      <a:pt x="67733" y="19745"/>
                      <a:pt x="72462" y="17031"/>
                      <a:pt x="77344" y="14617"/>
                    </a:cubicBezTo>
                    <a:lnTo>
                      <a:pt x="86509" y="27308"/>
                    </a:lnTo>
                    <a:cubicBezTo>
                      <a:pt x="90414" y="25329"/>
                      <a:pt x="94444" y="23607"/>
                      <a:pt x="98573" y="22153"/>
                    </a:cubicBezTo>
                    <a:lnTo>
                      <a:pt x="96085" y="6813"/>
                    </a:lnTo>
                    <a:cubicBezTo>
                      <a:pt x="101274" y="5078"/>
                      <a:pt x="106557" y="3638"/>
                      <a:pt x="111908" y="2499"/>
                    </a:cubicBezTo>
                    <a:lnTo>
                      <a:pt x="117493" y="16980"/>
                    </a:lnTo>
                    <a:cubicBezTo>
                      <a:pt x="121735" y="16371"/>
                      <a:pt x="126013" y="15781"/>
                      <a:pt x="130398" y="15494"/>
                    </a:cubicBezTo>
                    <a:lnTo>
                      <a:pt x="132063" y="-96"/>
                    </a:lnTo>
                    <a:cubicBezTo>
                      <a:pt x="134777" y="-328"/>
                      <a:pt x="137501" y="-424"/>
                      <a:pt x="140225" y="-382"/>
                    </a:cubicBezTo>
                    <a:cubicBezTo>
                      <a:pt x="142945" y="-382"/>
                      <a:pt x="145594" y="-382"/>
                      <a:pt x="148351" y="-96"/>
                    </a:cubicBezTo>
                    <a:close/>
                    <a:moveTo>
                      <a:pt x="140225" y="27827"/>
                    </a:moveTo>
                    <a:cubicBezTo>
                      <a:pt x="201999" y="27896"/>
                      <a:pt x="252021" y="78030"/>
                      <a:pt x="251952" y="139805"/>
                    </a:cubicBezTo>
                    <a:cubicBezTo>
                      <a:pt x="251883" y="201580"/>
                      <a:pt x="201749" y="251602"/>
                      <a:pt x="139974" y="251532"/>
                    </a:cubicBezTo>
                    <a:cubicBezTo>
                      <a:pt x="78214" y="251463"/>
                      <a:pt x="28197" y="201351"/>
                      <a:pt x="28247" y="139590"/>
                    </a:cubicBezTo>
                    <a:cubicBezTo>
                      <a:pt x="28444" y="77863"/>
                      <a:pt x="78497" y="27905"/>
                      <a:pt x="140225" y="27827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4CA45BDC-1FE0-08B3-6A85-456FFB4FFDA4}"/>
                  </a:ext>
                </a:extLst>
              </p:cNvPr>
              <p:cNvSpPr/>
              <p:nvPr/>
            </p:nvSpPr>
            <p:spPr>
              <a:xfrm>
                <a:off x="935660" y="516983"/>
                <a:ext cx="106775" cy="69467"/>
              </a:xfrm>
              <a:custGeom>
                <a:avLst/>
                <a:gdLst>
                  <a:gd name="connsiteX0" fmla="*/ -50 w 106775"/>
                  <a:gd name="connsiteY0" fmla="*/ -249 h 69467"/>
                  <a:gd name="connsiteX1" fmla="*/ 101761 w 106775"/>
                  <a:gd name="connsiteY1" fmla="*/ -249 h 69467"/>
                  <a:gd name="connsiteX2" fmla="*/ 104124 w 106775"/>
                  <a:gd name="connsiteY2" fmla="*/ 2848 h 69467"/>
                  <a:gd name="connsiteX3" fmla="*/ 104124 w 106775"/>
                  <a:gd name="connsiteY3" fmla="*/ 28337 h 69467"/>
                  <a:gd name="connsiteX4" fmla="*/ 89572 w 106775"/>
                  <a:gd name="connsiteY4" fmla="*/ 41045 h 69467"/>
                  <a:gd name="connsiteX5" fmla="*/ 100168 w 106775"/>
                  <a:gd name="connsiteY5" fmla="*/ 62524 h 69467"/>
                  <a:gd name="connsiteX6" fmla="*/ 106612 w 106775"/>
                  <a:gd name="connsiteY6" fmla="*/ 69075 h 69467"/>
                  <a:gd name="connsiteX7" fmla="*/ 106612 w 106775"/>
                  <a:gd name="connsiteY7" fmla="*/ 69075 h 69467"/>
                  <a:gd name="connsiteX8" fmla="*/ 28822 w 106775"/>
                  <a:gd name="connsiteY8" fmla="*/ 69075 h 69467"/>
                  <a:gd name="connsiteX9" fmla="*/ 38702 w 106775"/>
                  <a:gd name="connsiteY9" fmla="*/ 62130 h 69467"/>
                  <a:gd name="connsiteX10" fmla="*/ 41620 w 106775"/>
                  <a:gd name="connsiteY10" fmla="*/ 39452 h 69467"/>
                  <a:gd name="connsiteX11" fmla="*/ 38147 w 106775"/>
                  <a:gd name="connsiteY11" fmla="*/ 34584 h 69467"/>
                  <a:gd name="connsiteX12" fmla="*/ 25618 w 106775"/>
                  <a:gd name="connsiteY12" fmla="*/ 27424 h 69467"/>
                  <a:gd name="connsiteX13" fmla="*/ 27121 w 106775"/>
                  <a:gd name="connsiteY13" fmla="*/ 21266 h 69467"/>
                  <a:gd name="connsiteX14" fmla="*/ 31435 w 106775"/>
                  <a:gd name="connsiteY14" fmla="*/ 7394 h 69467"/>
                  <a:gd name="connsiteX15" fmla="*/ 24132 w 106775"/>
                  <a:gd name="connsiteY15" fmla="*/ 5891 h 69467"/>
                  <a:gd name="connsiteX16" fmla="*/ 16740 w 106775"/>
                  <a:gd name="connsiteY16" fmla="*/ 25330 h 69467"/>
                  <a:gd name="connsiteX17" fmla="*/ 8542 w 106775"/>
                  <a:gd name="connsiteY17" fmla="*/ 24166 h 69467"/>
                  <a:gd name="connsiteX18" fmla="*/ 5052 w 106775"/>
                  <a:gd name="connsiteY18" fmla="*/ 23038 h 69467"/>
                  <a:gd name="connsiteX19" fmla="*/ 1382 w 106775"/>
                  <a:gd name="connsiteY19" fmla="*/ 20121 h 69467"/>
                  <a:gd name="connsiteX20" fmla="*/ 845 w 106775"/>
                  <a:gd name="connsiteY20" fmla="*/ 18331 h 69467"/>
                  <a:gd name="connsiteX21" fmla="*/ -121 w 106775"/>
                  <a:gd name="connsiteY21" fmla="*/ -392 h 6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6775" h="69467">
                    <a:moveTo>
                      <a:pt x="-50" y="-249"/>
                    </a:moveTo>
                    <a:lnTo>
                      <a:pt x="101761" y="-249"/>
                    </a:lnTo>
                    <a:lnTo>
                      <a:pt x="104124" y="2848"/>
                    </a:lnTo>
                    <a:lnTo>
                      <a:pt x="104124" y="28337"/>
                    </a:lnTo>
                    <a:cubicBezTo>
                      <a:pt x="96231" y="30986"/>
                      <a:pt x="90700" y="32328"/>
                      <a:pt x="89572" y="41045"/>
                    </a:cubicBezTo>
                    <a:cubicBezTo>
                      <a:pt x="88623" y="50460"/>
                      <a:pt x="94709" y="56421"/>
                      <a:pt x="100168" y="62524"/>
                    </a:cubicBezTo>
                    <a:cubicBezTo>
                      <a:pt x="102436" y="64587"/>
                      <a:pt x="104587" y="66774"/>
                      <a:pt x="106612" y="69075"/>
                    </a:cubicBezTo>
                    <a:cubicBezTo>
                      <a:pt x="106612" y="69075"/>
                      <a:pt x="106702" y="69075"/>
                      <a:pt x="106612" y="69075"/>
                    </a:cubicBezTo>
                    <a:cubicBezTo>
                      <a:pt x="86440" y="68699"/>
                      <a:pt x="48941" y="69075"/>
                      <a:pt x="28822" y="69075"/>
                    </a:cubicBezTo>
                    <a:cubicBezTo>
                      <a:pt x="27927" y="68109"/>
                      <a:pt x="37181" y="63706"/>
                      <a:pt x="38702" y="62130"/>
                    </a:cubicBezTo>
                    <a:cubicBezTo>
                      <a:pt x="42282" y="55615"/>
                      <a:pt x="44681" y="46146"/>
                      <a:pt x="41620" y="39452"/>
                    </a:cubicBezTo>
                    <a:cubicBezTo>
                      <a:pt x="40649" y="37704"/>
                      <a:pt x="39484" y="36071"/>
                      <a:pt x="38147" y="34584"/>
                    </a:cubicBezTo>
                    <a:cubicBezTo>
                      <a:pt x="34138" y="32024"/>
                      <a:pt x="30200" y="28838"/>
                      <a:pt x="25618" y="27424"/>
                    </a:cubicBezTo>
                    <a:cubicBezTo>
                      <a:pt x="25978" y="25339"/>
                      <a:pt x="26480" y="23282"/>
                      <a:pt x="27121" y="21266"/>
                    </a:cubicBezTo>
                    <a:cubicBezTo>
                      <a:pt x="28804" y="15163"/>
                      <a:pt x="29788" y="13194"/>
                      <a:pt x="31435" y="7394"/>
                    </a:cubicBezTo>
                    <a:cubicBezTo>
                      <a:pt x="32294" y="4745"/>
                      <a:pt x="25922" y="772"/>
                      <a:pt x="24132" y="5891"/>
                    </a:cubicBezTo>
                    <a:cubicBezTo>
                      <a:pt x="21680" y="13140"/>
                      <a:pt x="19371" y="17812"/>
                      <a:pt x="16740" y="25330"/>
                    </a:cubicBezTo>
                    <a:cubicBezTo>
                      <a:pt x="14061" y="24628"/>
                      <a:pt x="11310" y="24238"/>
                      <a:pt x="8542" y="24166"/>
                    </a:cubicBezTo>
                    <a:cubicBezTo>
                      <a:pt x="7312" y="24040"/>
                      <a:pt x="6123" y="23656"/>
                      <a:pt x="5052" y="23038"/>
                    </a:cubicBezTo>
                    <a:cubicBezTo>
                      <a:pt x="3425" y="22724"/>
                      <a:pt x="2055" y="21635"/>
                      <a:pt x="1382" y="20121"/>
                    </a:cubicBezTo>
                    <a:cubicBezTo>
                      <a:pt x="1153" y="19540"/>
                      <a:pt x="973" y="18942"/>
                      <a:pt x="845" y="18331"/>
                    </a:cubicBezTo>
                    <a:cubicBezTo>
                      <a:pt x="702" y="12496"/>
                      <a:pt x="-175" y="6446"/>
                      <a:pt x="-121" y="-392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63B3907-DBAE-A082-AF6D-057BA21C1ECA}"/>
                  </a:ext>
                </a:extLst>
              </p:cNvPr>
              <p:cNvSpPr/>
              <p:nvPr/>
            </p:nvSpPr>
            <p:spPr>
              <a:xfrm>
                <a:off x="1041930" y="516178"/>
                <a:ext cx="47218" cy="63245"/>
              </a:xfrm>
              <a:custGeom>
                <a:avLst/>
                <a:gdLst>
                  <a:gd name="connsiteX0" fmla="*/ -88 w 47218"/>
                  <a:gd name="connsiteY0" fmla="*/ 1953 h 63245"/>
                  <a:gd name="connsiteX1" fmla="*/ 32131 w 47218"/>
                  <a:gd name="connsiteY1" fmla="*/ 1953 h 63245"/>
                  <a:gd name="connsiteX2" fmla="*/ 32131 w 47218"/>
                  <a:gd name="connsiteY2" fmla="*/ 1720 h 63245"/>
                  <a:gd name="connsiteX3" fmla="*/ 33151 w 47218"/>
                  <a:gd name="connsiteY3" fmla="*/ 772 h 63245"/>
                  <a:gd name="connsiteX4" fmla="*/ 35908 w 47218"/>
                  <a:gd name="connsiteY4" fmla="*/ -392 h 63245"/>
                  <a:gd name="connsiteX5" fmla="*/ 39595 w 47218"/>
                  <a:gd name="connsiteY5" fmla="*/ 163 h 63245"/>
                  <a:gd name="connsiteX6" fmla="*/ 40758 w 47218"/>
                  <a:gd name="connsiteY6" fmla="*/ 1953 h 63245"/>
                  <a:gd name="connsiteX7" fmla="*/ 47095 w 47218"/>
                  <a:gd name="connsiteY7" fmla="*/ 1953 h 63245"/>
                  <a:gd name="connsiteX8" fmla="*/ 44678 w 47218"/>
                  <a:gd name="connsiteY8" fmla="*/ 5175 h 63245"/>
                  <a:gd name="connsiteX9" fmla="*/ 42548 w 47218"/>
                  <a:gd name="connsiteY9" fmla="*/ 6338 h 63245"/>
                  <a:gd name="connsiteX10" fmla="*/ 41546 w 47218"/>
                  <a:gd name="connsiteY10" fmla="*/ 6625 h 63245"/>
                  <a:gd name="connsiteX11" fmla="*/ 41546 w 47218"/>
                  <a:gd name="connsiteY11" fmla="*/ 7144 h 63245"/>
                  <a:gd name="connsiteX12" fmla="*/ 41546 w 47218"/>
                  <a:gd name="connsiteY12" fmla="*/ 10044 h 63245"/>
                  <a:gd name="connsiteX13" fmla="*/ 38055 w 47218"/>
                  <a:gd name="connsiteY13" fmla="*/ 14894 h 63245"/>
                  <a:gd name="connsiteX14" fmla="*/ 38055 w 47218"/>
                  <a:gd name="connsiteY14" fmla="*/ 22161 h 63245"/>
                  <a:gd name="connsiteX15" fmla="*/ 39470 w 47218"/>
                  <a:gd name="connsiteY15" fmla="*/ 22161 h 63245"/>
                  <a:gd name="connsiteX16" fmla="*/ 41743 w 47218"/>
                  <a:gd name="connsiteY16" fmla="*/ 25240 h 63245"/>
                  <a:gd name="connsiteX17" fmla="*/ 42119 w 47218"/>
                  <a:gd name="connsiteY17" fmla="*/ 34190 h 63245"/>
                  <a:gd name="connsiteX18" fmla="*/ 39291 w 47218"/>
                  <a:gd name="connsiteY18" fmla="*/ 38808 h 63245"/>
                  <a:gd name="connsiteX19" fmla="*/ 38073 w 47218"/>
                  <a:gd name="connsiteY19" fmla="*/ 38808 h 63245"/>
                  <a:gd name="connsiteX20" fmla="*/ 38073 w 47218"/>
                  <a:gd name="connsiteY20" fmla="*/ 45967 h 63245"/>
                  <a:gd name="connsiteX21" fmla="*/ 41098 w 47218"/>
                  <a:gd name="connsiteY21" fmla="*/ 47936 h 63245"/>
                  <a:gd name="connsiteX22" fmla="*/ 41492 w 47218"/>
                  <a:gd name="connsiteY22" fmla="*/ 59696 h 63245"/>
                  <a:gd name="connsiteX23" fmla="*/ 38825 w 47218"/>
                  <a:gd name="connsiteY23" fmla="*/ 62578 h 63245"/>
                  <a:gd name="connsiteX24" fmla="*/ 34690 w 47218"/>
                  <a:gd name="connsiteY24" fmla="*/ 62578 h 63245"/>
                  <a:gd name="connsiteX25" fmla="*/ 32274 w 47218"/>
                  <a:gd name="connsiteY25" fmla="*/ 61379 h 63245"/>
                  <a:gd name="connsiteX26" fmla="*/ 32274 w 47218"/>
                  <a:gd name="connsiteY26" fmla="*/ 47167 h 63245"/>
                  <a:gd name="connsiteX27" fmla="*/ 34118 w 47218"/>
                  <a:gd name="connsiteY27" fmla="*/ 46146 h 63245"/>
                  <a:gd name="connsiteX28" fmla="*/ 35263 w 47218"/>
                  <a:gd name="connsiteY28" fmla="*/ 46146 h 63245"/>
                  <a:gd name="connsiteX29" fmla="*/ 35263 w 47218"/>
                  <a:gd name="connsiteY29" fmla="*/ 38987 h 63245"/>
                  <a:gd name="connsiteX30" fmla="*/ 34207 w 47218"/>
                  <a:gd name="connsiteY30" fmla="*/ 38987 h 63245"/>
                  <a:gd name="connsiteX31" fmla="*/ 31827 w 47218"/>
                  <a:gd name="connsiteY31" fmla="*/ 37608 h 63245"/>
                  <a:gd name="connsiteX32" fmla="*/ 31003 w 47218"/>
                  <a:gd name="connsiteY32" fmla="*/ 34601 h 63245"/>
                  <a:gd name="connsiteX33" fmla="*/ 31003 w 47218"/>
                  <a:gd name="connsiteY33" fmla="*/ 26296 h 63245"/>
                  <a:gd name="connsiteX34" fmla="*/ 33688 w 47218"/>
                  <a:gd name="connsiteY34" fmla="*/ 22251 h 63245"/>
                  <a:gd name="connsiteX35" fmla="*/ 35245 w 47218"/>
                  <a:gd name="connsiteY35" fmla="*/ 22251 h 63245"/>
                  <a:gd name="connsiteX36" fmla="*/ 35245 w 47218"/>
                  <a:gd name="connsiteY36" fmla="*/ 14465 h 63245"/>
                  <a:gd name="connsiteX37" fmla="*/ 35066 w 47218"/>
                  <a:gd name="connsiteY37" fmla="*/ 14465 h 63245"/>
                  <a:gd name="connsiteX38" fmla="*/ 34977 w 47218"/>
                  <a:gd name="connsiteY38" fmla="*/ 13552 h 63245"/>
                  <a:gd name="connsiteX39" fmla="*/ 33849 w 47218"/>
                  <a:gd name="connsiteY39" fmla="*/ 13552 h 63245"/>
                  <a:gd name="connsiteX40" fmla="*/ 33670 w 47218"/>
                  <a:gd name="connsiteY40" fmla="*/ 14411 h 63245"/>
                  <a:gd name="connsiteX41" fmla="*/ 33545 w 47218"/>
                  <a:gd name="connsiteY41" fmla="*/ 14500 h 63245"/>
                  <a:gd name="connsiteX42" fmla="*/ 30627 w 47218"/>
                  <a:gd name="connsiteY42" fmla="*/ 17024 h 63245"/>
                  <a:gd name="connsiteX43" fmla="*/ 30108 w 47218"/>
                  <a:gd name="connsiteY43" fmla="*/ 17239 h 63245"/>
                  <a:gd name="connsiteX44" fmla="*/ 17364 w 47218"/>
                  <a:gd name="connsiteY44" fmla="*/ 23754 h 63245"/>
                  <a:gd name="connsiteX45" fmla="*/ 14482 w 47218"/>
                  <a:gd name="connsiteY45" fmla="*/ 24542 h 63245"/>
                  <a:gd name="connsiteX46" fmla="*/ 2919 w 47218"/>
                  <a:gd name="connsiteY46" fmla="*/ 27227 h 63245"/>
                  <a:gd name="connsiteX47" fmla="*/ -124 w 47218"/>
                  <a:gd name="connsiteY47" fmla="*/ 27460 h 63245"/>
                  <a:gd name="connsiteX48" fmla="*/ -124 w 47218"/>
                  <a:gd name="connsiteY48" fmla="*/ 1953 h 63245"/>
                  <a:gd name="connsiteX49" fmla="*/ 38002 w 47218"/>
                  <a:gd name="connsiteY49" fmla="*/ 48205 h 63245"/>
                  <a:gd name="connsiteX50" fmla="*/ 38002 w 47218"/>
                  <a:gd name="connsiteY50" fmla="*/ 49153 h 63245"/>
                  <a:gd name="connsiteX51" fmla="*/ 35299 w 47218"/>
                  <a:gd name="connsiteY51" fmla="*/ 49279 h 63245"/>
                  <a:gd name="connsiteX52" fmla="*/ 35299 w 47218"/>
                  <a:gd name="connsiteY52" fmla="*/ 48366 h 63245"/>
                  <a:gd name="connsiteX53" fmla="*/ 34368 w 47218"/>
                  <a:gd name="connsiteY53" fmla="*/ 48366 h 63245"/>
                  <a:gd name="connsiteX54" fmla="*/ 33867 w 47218"/>
                  <a:gd name="connsiteY54" fmla="*/ 59983 h 63245"/>
                  <a:gd name="connsiteX55" fmla="*/ 39398 w 47218"/>
                  <a:gd name="connsiteY55" fmla="*/ 59732 h 63245"/>
                  <a:gd name="connsiteX56" fmla="*/ 38968 w 47218"/>
                  <a:gd name="connsiteY56" fmla="*/ 48366 h 63245"/>
                  <a:gd name="connsiteX57" fmla="*/ 38002 w 47218"/>
                  <a:gd name="connsiteY57" fmla="*/ 48223 h 63245"/>
                  <a:gd name="connsiteX58" fmla="*/ 38002 w 47218"/>
                  <a:gd name="connsiteY58" fmla="*/ 24470 h 63245"/>
                  <a:gd name="connsiteX59" fmla="*/ 38002 w 47218"/>
                  <a:gd name="connsiteY59" fmla="*/ 24757 h 63245"/>
                  <a:gd name="connsiteX60" fmla="*/ 35299 w 47218"/>
                  <a:gd name="connsiteY60" fmla="*/ 24846 h 63245"/>
                  <a:gd name="connsiteX61" fmla="*/ 35299 w 47218"/>
                  <a:gd name="connsiteY61" fmla="*/ 24488 h 63245"/>
                  <a:gd name="connsiteX62" fmla="*/ 33921 w 47218"/>
                  <a:gd name="connsiteY62" fmla="*/ 24488 h 63245"/>
                  <a:gd name="connsiteX63" fmla="*/ 33079 w 47218"/>
                  <a:gd name="connsiteY63" fmla="*/ 33080 h 63245"/>
                  <a:gd name="connsiteX64" fmla="*/ 33563 w 47218"/>
                  <a:gd name="connsiteY64" fmla="*/ 36051 h 63245"/>
                  <a:gd name="connsiteX65" fmla="*/ 35353 w 47218"/>
                  <a:gd name="connsiteY65" fmla="*/ 36785 h 63245"/>
                  <a:gd name="connsiteX66" fmla="*/ 35353 w 47218"/>
                  <a:gd name="connsiteY66" fmla="*/ 36624 h 63245"/>
                  <a:gd name="connsiteX67" fmla="*/ 36860 w 47218"/>
                  <a:gd name="connsiteY67" fmla="*/ 35428 h 63245"/>
                  <a:gd name="connsiteX68" fmla="*/ 38055 w 47218"/>
                  <a:gd name="connsiteY68" fmla="*/ 36624 h 63245"/>
                  <a:gd name="connsiteX69" fmla="*/ 38055 w 47218"/>
                  <a:gd name="connsiteY69" fmla="*/ 36785 h 63245"/>
                  <a:gd name="connsiteX70" fmla="*/ 39720 w 47218"/>
                  <a:gd name="connsiteY70" fmla="*/ 35657 h 63245"/>
                  <a:gd name="connsiteX71" fmla="*/ 40096 w 47218"/>
                  <a:gd name="connsiteY71" fmla="*/ 32883 h 63245"/>
                  <a:gd name="connsiteX72" fmla="*/ 40007 w 47218"/>
                  <a:gd name="connsiteY72" fmla="*/ 28319 h 63245"/>
                  <a:gd name="connsiteX73" fmla="*/ 39022 w 47218"/>
                  <a:gd name="connsiteY73" fmla="*/ 24470 h 6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7218" h="63245">
                    <a:moveTo>
                      <a:pt x="-88" y="1953"/>
                    </a:moveTo>
                    <a:lnTo>
                      <a:pt x="32131" y="1953"/>
                    </a:lnTo>
                    <a:cubicBezTo>
                      <a:pt x="32135" y="1876"/>
                      <a:pt x="32135" y="1798"/>
                      <a:pt x="32131" y="1720"/>
                    </a:cubicBezTo>
                    <a:cubicBezTo>
                      <a:pt x="32381" y="1040"/>
                      <a:pt x="32435" y="1004"/>
                      <a:pt x="33151" y="772"/>
                    </a:cubicBezTo>
                    <a:cubicBezTo>
                      <a:pt x="33963" y="168"/>
                      <a:pt x="34908" y="-232"/>
                      <a:pt x="35908" y="-392"/>
                    </a:cubicBezTo>
                    <a:cubicBezTo>
                      <a:pt x="37153" y="-336"/>
                      <a:pt x="38388" y="-150"/>
                      <a:pt x="39595" y="163"/>
                    </a:cubicBezTo>
                    <a:cubicBezTo>
                      <a:pt x="40150" y="432"/>
                      <a:pt x="40472" y="1344"/>
                      <a:pt x="40758" y="1953"/>
                    </a:cubicBezTo>
                    <a:lnTo>
                      <a:pt x="47095" y="1953"/>
                    </a:lnTo>
                    <a:cubicBezTo>
                      <a:pt x="46701" y="3282"/>
                      <a:pt x="45844" y="4425"/>
                      <a:pt x="44678" y="5175"/>
                    </a:cubicBezTo>
                    <a:cubicBezTo>
                      <a:pt x="43998" y="5616"/>
                      <a:pt x="43286" y="6005"/>
                      <a:pt x="42548" y="6338"/>
                    </a:cubicBezTo>
                    <a:cubicBezTo>
                      <a:pt x="42235" y="6497"/>
                      <a:pt x="41895" y="6594"/>
                      <a:pt x="41546" y="6625"/>
                    </a:cubicBezTo>
                    <a:cubicBezTo>
                      <a:pt x="41519" y="6797"/>
                      <a:pt x="41519" y="6972"/>
                      <a:pt x="41546" y="7144"/>
                    </a:cubicBezTo>
                    <a:cubicBezTo>
                      <a:pt x="41546" y="8003"/>
                      <a:pt x="41456" y="9095"/>
                      <a:pt x="41546" y="10044"/>
                    </a:cubicBezTo>
                    <a:cubicBezTo>
                      <a:pt x="41835" y="12326"/>
                      <a:pt x="40311" y="14443"/>
                      <a:pt x="38055" y="14894"/>
                    </a:cubicBezTo>
                    <a:lnTo>
                      <a:pt x="38055" y="22161"/>
                    </a:lnTo>
                    <a:lnTo>
                      <a:pt x="39470" y="22161"/>
                    </a:lnTo>
                    <a:cubicBezTo>
                      <a:pt x="41170" y="23253"/>
                      <a:pt x="41546" y="23951"/>
                      <a:pt x="41743" y="25240"/>
                    </a:cubicBezTo>
                    <a:cubicBezTo>
                      <a:pt x="42154" y="27943"/>
                      <a:pt x="41886" y="31415"/>
                      <a:pt x="42119" y="34190"/>
                    </a:cubicBezTo>
                    <a:cubicBezTo>
                      <a:pt x="42025" y="36111"/>
                      <a:pt x="40959" y="37852"/>
                      <a:pt x="39291" y="38808"/>
                    </a:cubicBezTo>
                    <a:lnTo>
                      <a:pt x="38073" y="38808"/>
                    </a:lnTo>
                    <a:lnTo>
                      <a:pt x="38073" y="45967"/>
                    </a:lnTo>
                    <a:cubicBezTo>
                      <a:pt x="39412" y="45860"/>
                      <a:pt x="40655" y="46669"/>
                      <a:pt x="41098" y="47936"/>
                    </a:cubicBezTo>
                    <a:cubicBezTo>
                      <a:pt x="42208" y="49977"/>
                      <a:pt x="41993" y="57172"/>
                      <a:pt x="41492" y="59696"/>
                    </a:cubicBezTo>
                    <a:cubicBezTo>
                      <a:pt x="41131" y="61037"/>
                      <a:pt x="40134" y="62114"/>
                      <a:pt x="38825" y="62578"/>
                    </a:cubicBezTo>
                    <a:cubicBezTo>
                      <a:pt x="37471" y="62945"/>
                      <a:pt x="36044" y="62945"/>
                      <a:pt x="34690" y="62578"/>
                    </a:cubicBezTo>
                    <a:cubicBezTo>
                      <a:pt x="33753" y="62533"/>
                      <a:pt x="32877" y="62098"/>
                      <a:pt x="32274" y="61379"/>
                    </a:cubicBezTo>
                    <a:cubicBezTo>
                      <a:pt x="30341" y="58551"/>
                      <a:pt x="30591" y="49422"/>
                      <a:pt x="32274" y="47167"/>
                    </a:cubicBezTo>
                    <a:cubicBezTo>
                      <a:pt x="32824" y="46721"/>
                      <a:pt x="33448" y="46376"/>
                      <a:pt x="34118" y="46146"/>
                    </a:cubicBezTo>
                    <a:lnTo>
                      <a:pt x="35263" y="46146"/>
                    </a:lnTo>
                    <a:lnTo>
                      <a:pt x="35263" y="38987"/>
                    </a:lnTo>
                    <a:lnTo>
                      <a:pt x="34207" y="38987"/>
                    </a:lnTo>
                    <a:cubicBezTo>
                      <a:pt x="33333" y="38682"/>
                      <a:pt x="32526" y="38215"/>
                      <a:pt x="31827" y="37608"/>
                    </a:cubicBezTo>
                    <a:cubicBezTo>
                      <a:pt x="31226" y="36725"/>
                      <a:pt x="30937" y="35667"/>
                      <a:pt x="31003" y="34601"/>
                    </a:cubicBezTo>
                    <a:cubicBezTo>
                      <a:pt x="31003" y="32239"/>
                      <a:pt x="31200" y="29106"/>
                      <a:pt x="31003" y="26296"/>
                    </a:cubicBezTo>
                    <a:cubicBezTo>
                      <a:pt x="30982" y="24524"/>
                      <a:pt x="32047" y="22920"/>
                      <a:pt x="33688" y="22251"/>
                    </a:cubicBezTo>
                    <a:lnTo>
                      <a:pt x="35245" y="22251"/>
                    </a:lnTo>
                    <a:lnTo>
                      <a:pt x="35245" y="14465"/>
                    </a:lnTo>
                    <a:lnTo>
                      <a:pt x="35066" y="14465"/>
                    </a:lnTo>
                    <a:cubicBezTo>
                      <a:pt x="34887" y="14465"/>
                      <a:pt x="35066" y="13749"/>
                      <a:pt x="34977" y="13552"/>
                    </a:cubicBezTo>
                    <a:lnTo>
                      <a:pt x="33849" y="13552"/>
                    </a:lnTo>
                    <a:cubicBezTo>
                      <a:pt x="33849" y="13785"/>
                      <a:pt x="33957" y="14142"/>
                      <a:pt x="33670" y="14411"/>
                    </a:cubicBezTo>
                    <a:lnTo>
                      <a:pt x="33545" y="14500"/>
                    </a:lnTo>
                    <a:cubicBezTo>
                      <a:pt x="32369" y="15074"/>
                      <a:pt x="31364" y="15944"/>
                      <a:pt x="30627" y="17024"/>
                    </a:cubicBezTo>
                    <a:cubicBezTo>
                      <a:pt x="30431" y="17018"/>
                      <a:pt x="30242" y="17096"/>
                      <a:pt x="30108" y="17239"/>
                    </a:cubicBezTo>
                    <a:cubicBezTo>
                      <a:pt x="26102" y="19855"/>
                      <a:pt x="21830" y="22039"/>
                      <a:pt x="17364" y="23754"/>
                    </a:cubicBezTo>
                    <a:cubicBezTo>
                      <a:pt x="16390" y="23967"/>
                      <a:pt x="15428" y="24230"/>
                      <a:pt x="14482" y="24542"/>
                    </a:cubicBezTo>
                    <a:cubicBezTo>
                      <a:pt x="9613" y="25705"/>
                      <a:pt x="5443" y="26493"/>
                      <a:pt x="2919" y="27227"/>
                    </a:cubicBezTo>
                    <a:cubicBezTo>
                      <a:pt x="1911" y="27369"/>
                      <a:pt x="894" y="27447"/>
                      <a:pt x="-124" y="27460"/>
                    </a:cubicBezTo>
                    <a:lnTo>
                      <a:pt x="-124" y="1953"/>
                    </a:lnTo>
                    <a:close/>
                    <a:moveTo>
                      <a:pt x="38002" y="48205"/>
                    </a:moveTo>
                    <a:lnTo>
                      <a:pt x="38002" y="49153"/>
                    </a:lnTo>
                    <a:cubicBezTo>
                      <a:pt x="38002" y="50496"/>
                      <a:pt x="35299" y="50478"/>
                      <a:pt x="35299" y="49279"/>
                    </a:cubicBezTo>
                    <a:lnTo>
                      <a:pt x="35299" y="48366"/>
                    </a:lnTo>
                    <a:cubicBezTo>
                      <a:pt x="34905" y="48366"/>
                      <a:pt x="34672" y="48223"/>
                      <a:pt x="34368" y="48366"/>
                    </a:cubicBezTo>
                    <a:cubicBezTo>
                      <a:pt x="32847" y="48366"/>
                      <a:pt x="32578" y="58390"/>
                      <a:pt x="33867" y="59983"/>
                    </a:cubicBezTo>
                    <a:cubicBezTo>
                      <a:pt x="34690" y="60931"/>
                      <a:pt x="38968" y="61450"/>
                      <a:pt x="39398" y="59732"/>
                    </a:cubicBezTo>
                    <a:cubicBezTo>
                      <a:pt x="40132" y="57441"/>
                      <a:pt x="40454" y="49368"/>
                      <a:pt x="38968" y="48366"/>
                    </a:cubicBezTo>
                    <a:cubicBezTo>
                      <a:pt x="38660" y="48249"/>
                      <a:pt x="38330" y="48200"/>
                      <a:pt x="38002" y="48223"/>
                    </a:cubicBezTo>
                    <a:close/>
                    <a:moveTo>
                      <a:pt x="38002" y="24470"/>
                    </a:moveTo>
                    <a:lnTo>
                      <a:pt x="38002" y="24757"/>
                    </a:lnTo>
                    <a:cubicBezTo>
                      <a:pt x="37787" y="26010"/>
                      <a:pt x="35120" y="25902"/>
                      <a:pt x="35299" y="24846"/>
                    </a:cubicBezTo>
                    <a:lnTo>
                      <a:pt x="35299" y="24488"/>
                    </a:lnTo>
                    <a:cubicBezTo>
                      <a:pt x="34840" y="24457"/>
                      <a:pt x="34380" y="24457"/>
                      <a:pt x="33921" y="24488"/>
                    </a:cubicBezTo>
                    <a:cubicBezTo>
                      <a:pt x="32721" y="25276"/>
                      <a:pt x="33079" y="31648"/>
                      <a:pt x="33079" y="33080"/>
                    </a:cubicBezTo>
                    <a:cubicBezTo>
                      <a:pt x="33024" y="34094"/>
                      <a:pt x="33189" y="35107"/>
                      <a:pt x="33563" y="36051"/>
                    </a:cubicBezTo>
                    <a:cubicBezTo>
                      <a:pt x="33742" y="36570"/>
                      <a:pt x="34458" y="36624"/>
                      <a:pt x="35353" y="36785"/>
                    </a:cubicBezTo>
                    <a:lnTo>
                      <a:pt x="35353" y="36624"/>
                    </a:lnTo>
                    <a:cubicBezTo>
                      <a:pt x="35439" y="35878"/>
                      <a:pt x="36113" y="35342"/>
                      <a:pt x="36860" y="35428"/>
                    </a:cubicBezTo>
                    <a:cubicBezTo>
                      <a:pt x="37488" y="35501"/>
                      <a:pt x="37983" y="35996"/>
                      <a:pt x="38055" y="36624"/>
                    </a:cubicBezTo>
                    <a:lnTo>
                      <a:pt x="38055" y="36785"/>
                    </a:lnTo>
                    <a:cubicBezTo>
                      <a:pt x="38879" y="36606"/>
                      <a:pt x="39470" y="36391"/>
                      <a:pt x="39720" y="35657"/>
                    </a:cubicBezTo>
                    <a:cubicBezTo>
                      <a:pt x="40027" y="34766"/>
                      <a:pt x="40154" y="33824"/>
                      <a:pt x="40096" y="32883"/>
                    </a:cubicBezTo>
                    <a:cubicBezTo>
                      <a:pt x="40007" y="31397"/>
                      <a:pt x="39989" y="29661"/>
                      <a:pt x="40007" y="28319"/>
                    </a:cubicBezTo>
                    <a:cubicBezTo>
                      <a:pt x="40024" y="26976"/>
                      <a:pt x="40186" y="25258"/>
                      <a:pt x="39022" y="24470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F46789E2-BC22-FB37-7EE9-B4CC00A6AB9E}"/>
                  </a:ext>
                </a:extLst>
              </p:cNvPr>
              <p:cNvSpPr/>
              <p:nvPr/>
            </p:nvSpPr>
            <p:spPr>
              <a:xfrm>
                <a:off x="960568" y="587775"/>
                <a:ext cx="85013" cy="8734"/>
              </a:xfrm>
              <a:custGeom>
                <a:avLst/>
                <a:gdLst>
                  <a:gd name="connsiteX0" fmla="*/ 1945 w 85013"/>
                  <a:gd name="connsiteY0" fmla="*/ -392 h 8734"/>
                  <a:gd name="connsiteX1" fmla="*/ 82223 w 85013"/>
                  <a:gd name="connsiteY1" fmla="*/ -392 h 8734"/>
                  <a:gd name="connsiteX2" fmla="*/ 84890 w 85013"/>
                  <a:gd name="connsiteY2" fmla="*/ 1398 h 8734"/>
                  <a:gd name="connsiteX3" fmla="*/ 84890 w 85013"/>
                  <a:gd name="connsiteY3" fmla="*/ 7949 h 8734"/>
                  <a:gd name="connsiteX4" fmla="*/ 83584 w 85013"/>
                  <a:gd name="connsiteY4" fmla="*/ 7949 h 8734"/>
                  <a:gd name="connsiteX5" fmla="*/ 81436 w 85013"/>
                  <a:gd name="connsiteY5" fmla="*/ 7556 h 8734"/>
                  <a:gd name="connsiteX6" fmla="*/ 4379 w 85013"/>
                  <a:gd name="connsiteY6" fmla="*/ 7717 h 8734"/>
                  <a:gd name="connsiteX7" fmla="*/ 1999 w 85013"/>
                  <a:gd name="connsiteY7" fmla="*/ 8343 h 8734"/>
                  <a:gd name="connsiteX8" fmla="*/ -24 w 85013"/>
                  <a:gd name="connsiteY8" fmla="*/ 8343 h 8734"/>
                  <a:gd name="connsiteX9" fmla="*/ 1945 w 85013"/>
                  <a:gd name="connsiteY9" fmla="*/ -374 h 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013" h="8734">
                    <a:moveTo>
                      <a:pt x="1945" y="-392"/>
                    </a:moveTo>
                    <a:lnTo>
                      <a:pt x="82223" y="-392"/>
                    </a:lnTo>
                    <a:cubicBezTo>
                      <a:pt x="84013" y="-392"/>
                      <a:pt x="84317" y="736"/>
                      <a:pt x="84890" y="1398"/>
                    </a:cubicBezTo>
                    <a:lnTo>
                      <a:pt x="84890" y="7949"/>
                    </a:lnTo>
                    <a:lnTo>
                      <a:pt x="83584" y="7949"/>
                    </a:lnTo>
                    <a:cubicBezTo>
                      <a:pt x="82957" y="8075"/>
                      <a:pt x="82062" y="7556"/>
                      <a:pt x="81436" y="7556"/>
                    </a:cubicBezTo>
                    <a:cubicBezTo>
                      <a:pt x="55356" y="7556"/>
                      <a:pt x="30566" y="7556"/>
                      <a:pt x="4379" y="7717"/>
                    </a:cubicBezTo>
                    <a:cubicBezTo>
                      <a:pt x="3985" y="7717"/>
                      <a:pt x="2428" y="8343"/>
                      <a:pt x="1999" y="8343"/>
                    </a:cubicBezTo>
                    <a:lnTo>
                      <a:pt x="-24" y="8343"/>
                    </a:lnTo>
                    <a:cubicBezTo>
                      <a:pt x="-24" y="7144"/>
                      <a:pt x="-794" y="-374"/>
                      <a:pt x="1945" y="-374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60DD218B-BB2F-8C84-0879-2B436CD7FAD7}"/>
                  </a:ext>
                </a:extLst>
              </p:cNvPr>
              <p:cNvSpPr/>
              <p:nvPr/>
            </p:nvSpPr>
            <p:spPr>
              <a:xfrm>
                <a:off x="959397" y="505205"/>
                <a:ext cx="39557" cy="9844"/>
              </a:xfrm>
              <a:custGeom>
                <a:avLst/>
                <a:gdLst>
                  <a:gd name="connsiteX0" fmla="*/ -124 w 39557"/>
                  <a:gd name="connsiteY0" fmla="*/ -392 h 9844"/>
                  <a:gd name="connsiteX1" fmla="*/ 39434 w 39557"/>
                  <a:gd name="connsiteY1" fmla="*/ -392 h 9844"/>
                  <a:gd name="connsiteX2" fmla="*/ 39434 w 39557"/>
                  <a:gd name="connsiteY2" fmla="*/ 9453 h 9844"/>
                  <a:gd name="connsiteX3" fmla="*/ -124 w 39557"/>
                  <a:gd name="connsiteY3" fmla="*/ 9453 h 9844"/>
                  <a:gd name="connsiteX4" fmla="*/ -124 w 39557"/>
                  <a:gd name="connsiteY4" fmla="*/ -392 h 9844"/>
                  <a:gd name="connsiteX5" fmla="*/ 34672 w 39557"/>
                  <a:gd name="connsiteY5" fmla="*/ 754 h 9844"/>
                  <a:gd name="connsiteX6" fmla="*/ 35764 w 39557"/>
                  <a:gd name="connsiteY6" fmla="*/ 754 h 9844"/>
                  <a:gd name="connsiteX7" fmla="*/ 35764 w 39557"/>
                  <a:gd name="connsiteY7" fmla="*/ 8307 h 9844"/>
                  <a:gd name="connsiteX8" fmla="*/ 34672 w 39557"/>
                  <a:gd name="connsiteY8" fmla="*/ 8307 h 9844"/>
                  <a:gd name="connsiteX9" fmla="*/ 34672 w 39557"/>
                  <a:gd name="connsiteY9" fmla="*/ 754 h 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557" h="9844">
                    <a:moveTo>
                      <a:pt x="-124" y="-392"/>
                    </a:moveTo>
                    <a:lnTo>
                      <a:pt x="39434" y="-392"/>
                    </a:lnTo>
                    <a:lnTo>
                      <a:pt x="39434" y="9453"/>
                    </a:lnTo>
                    <a:lnTo>
                      <a:pt x="-124" y="9453"/>
                    </a:lnTo>
                    <a:lnTo>
                      <a:pt x="-124" y="-392"/>
                    </a:lnTo>
                    <a:close/>
                    <a:moveTo>
                      <a:pt x="34672" y="754"/>
                    </a:moveTo>
                    <a:lnTo>
                      <a:pt x="35764" y="754"/>
                    </a:lnTo>
                    <a:lnTo>
                      <a:pt x="35764" y="8307"/>
                    </a:lnTo>
                    <a:lnTo>
                      <a:pt x="34672" y="8307"/>
                    </a:lnTo>
                    <a:lnTo>
                      <a:pt x="34672" y="754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BC19CE0-11D6-2531-0789-9E09DE41DD69}"/>
                  </a:ext>
                </a:extLst>
              </p:cNvPr>
              <p:cNvSpPr/>
              <p:nvPr/>
            </p:nvSpPr>
            <p:spPr>
              <a:xfrm>
                <a:off x="959397" y="493660"/>
                <a:ext cx="39557" cy="9826"/>
              </a:xfrm>
              <a:custGeom>
                <a:avLst/>
                <a:gdLst>
                  <a:gd name="connsiteX0" fmla="*/ -124 w 39557"/>
                  <a:gd name="connsiteY0" fmla="*/ -392 h 9826"/>
                  <a:gd name="connsiteX1" fmla="*/ 39434 w 39557"/>
                  <a:gd name="connsiteY1" fmla="*/ -392 h 9826"/>
                  <a:gd name="connsiteX2" fmla="*/ 39434 w 39557"/>
                  <a:gd name="connsiteY2" fmla="*/ 9435 h 9826"/>
                  <a:gd name="connsiteX3" fmla="*/ -124 w 39557"/>
                  <a:gd name="connsiteY3" fmla="*/ 9435 h 9826"/>
                  <a:gd name="connsiteX4" fmla="*/ -124 w 39557"/>
                  <a:gd name="connsiteY4" fmla="*/ -392 h 9826"/>
                  <a:gd name="connsiteX5" fmla="*/ 34672 w 39557"/>
                  <a:gd name="connsiteY5" fmla="*/ 736 h 9826"/>
                  <a:gd name="connsiteX6" fmla="*/ 35764 w 39557"/>
                  <a:gd name="connsiteY6" fmla="*/ 736 h 9826"/>
                  <a:gd name="connsiteX7" fmla="*/ 35764 w 39557"/>
                  <a:gd name="connsiteY7" fmla="*/ 8289 h 9826"/>
                  <a:gd name="connsiteX8" fmla="*/ 34672 w 39557"/>
                  <a:gd name="connsiteY8" fmla="*/ 8289 h 9826"/>
                  <a:gd name="connsiteX9" fmla="*/ 34672 w 39557"/>
                  <a:gd name="connsiteY9" fmla="*/ 736 h 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557" h="9826">
                    <a:moveTo>
                      <a:pt x="-124" y="-392"/>
                    </a:moveTo>
                    <a:lnTo>
                      <a:pt x="39434" y="-392"/>
                    </a:lnTo>
                    <a:lnTo>
                      <a:pt x="39434" y="9435"/>
                    </a:lnTo>
                    <a:lnTo>
                      <a:pt x="-124" y="9435"/>
                    </a:lnTo>
                    <a:lnTo>
                      <a:pt x="-124" y="-392"/>
                    </a:lnTo>
                    <a:close/>
                    <a:moveTo>
                      <a:pt x="34672" y="736"/>
                    </a:moveTo>
                    <a:lnTo>
                      <a:pt x="35764" y="736"/>
                    </a:lnTo>
                    <a:lnTo>
                      <a:pt x="35764" y="8289"/>
                    </a:lnTo>
                    <a:lnTo>
                      <a:pt x="34672" y="8289"/>
                    </a:lnTo>
                    <a:lnTo>
                      <a:pt x="34672" y="736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2E8E92E6-952F-4870-31C6-245F8876C46E}"/>
                  </a:ext>
                </a:extLst>
              </p:cNvPr>
              <p:cNvSpPr/>
              <p:nvPr/>
            </p:nvSpPr>
            <p:spPr>
              <a:xfrm>
                <a:off x="959397" y="482169"/>
                <a:ext cx="39557" cy="9826"/>
              </a:xfrm>
              <a:custGeom>
                <a:avLst/>
                <a:gdLst>
                  <a:gd name="connsiteX0" fmla="*/ -124 w 39557"/>
                  <a:gd name="connsiteY0" fmla="*/ -392 h 9826"/>
                  <a:gd name="connsiteX1" fmla="*/ 39434 w 39557"/>
                  <a:gd name="connsiteY1" fmla="*/ -392 h 9826"/>
                  <a:gd name="connsiteX2" fmla="*/ 39434 w 39557"/>
                  <a:gd name="connsiteY2" fmla="*/ 9435 h 9826"/>
                  <a:gd name="connsiteX3" fmla="*/ -124 w 39557"/>
                  <a:gd name="connsiteY3" fmla="*/ 9435 h 9826"/>
                  <a:gd name="connsiteX4" fmla="*/ -124 w 39557"/>
                  <a:gd name="connsiteY4" fmla="*/ -392 h 9826"/>
                  <a:gd name="connsiteX5" fmla="*/ 34672 w 39557"/>
                  <a:gd name="connsiteY5" fmla="*/ 718 h 9826"/>
                  <a:gd name="connsiteX6" fmla="*/ 35764 w 39557"/>
                  <a:gd name="connsiteY6" fmla="*/ 718 h 9826"/>
                  <a:gd name="connsiteX7" fmla="*/ 35764 w 39557"/>
                  <a:gd name="connsiteY7" fmla="*/ 8289 h 9826"/>
                  <a:gd name="connsiteX8" fmla="*/ 34672 w 39557"/>
                  <a:gd name="connsiteY8" fmla="*/ 8289 h 9826"/>
                  <a:gd name="connsiteX9" fmla="*/ 34672 w 39557"/>
                  <a:gd name="connsiteY9" fmla="*/ 718 h 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557" h="9826">
                    <a:moveTo>
                      <a:pt x="-124" y="-392"/>
                    </a:moveTo>
                    <a:lnTo>
                      <a:pt x="39434" y="-392"/>
                    </a:lnTo>
                    <a:lnTo>
                      <a:pt x="39434" y="9435"/>
                    </a:lnTo>
                    <a:lnTo>
                      <a:pt x="-124" y="9435"/>
                    </a:lnTo>
                    <a:lnTo>
                      <a:pt x="-124" y="-392"/>
                    </a:lnTo>
                    <a:close/>
                    <a:moveTo>
                      <a:pt x="34672" y="718"/>
                    </a:moveTo>
                    <a:lnTo>
                      <a:pt x="35764" y="718"/>
                    </a:lnTo>
                    <a:lnTo>
                      <a:pt x="35764" y="8289"/>
                    </a:lnTo>
                    <a:lnTo>
                      <a:pt x="34672" y="8289"/>
                    </a:lnTo>
                    <a:lnTo>
                      <a:pt x="34672" y="718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B9BD88DF-5894-059A-A2A7-9579DC655BF3}"/>
                  </a:ext>
                </a:extLst>
              </p:cNvPr>
              <p:cNvSpPr/>
              <p:nvPr/>
            </p:nvSpPr>
            <p:spPr>
              <a:xfrm>
                <a:off x="1001621" y="458490"/>
                <a:ext cx="11706" cy="56327"/>
              </a:xfrm>
              <a:custGeom>
                <a:avLst/>
                <a:gdLst>
                  <a:gd name="connsiteX0" fmla="*/ 11582 w 11706"/>
                  <a:gd name="connsiteY0" fmla="*/ 1557 h 56327"/>
                  <a:gd name="connsiteX1" fmla="*/ 11582 w 11706"/>
                  <a:gd name="connsiteY1" fmla="*/ 55935 h 56327"/>
                  <a:gd name="connsiteX2" fmla="*/ -124 w 11706"/>
                  <a:gd name="connsiteY2" fmla="*/ 55935 h 56327"/>
                  <a:gd name="connsiteX3" fmla="*/ -124 w 11706"/>
                  <a:gd name="connsiteY3" fmla="*/ 1808 h 56327"/>
                  <a:gd name="connsiteX4" fmla="*/ 11582 w 11706"/>
                  <a:gd name="connsiteY4" fmla="*/ 1539 h 5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6" h="56327">
                    <a:moveTo>
                      <a:pt x="11582" y="1557"/>
                    </a:moveTo>
                    <a:lnTo>
                      <a:pt x="11582" y="55935"/>
                    </a:lnTo>
                    <a:lnTo>
                      <a:pt x="-124" y="55935"/>
                    </a:lnTo>
                    <a:lnTo>
                      <a:pt x="-124" y="1808"/>
                    </a:lnTo>
                    <a:cubicBezTo>
                      <a:pt x="-124" y="-787"/>
                      <a:pt x="10508" y="-1342"/>
                      <a:pt x="11582" y="1539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8506D463-C187-6169-A1C6-8449667DC10D}"/>
                  </a:ext>
                </a:extLst>
              </p:cNvPr>
              <p:cNvSpPr/>
              <p:nvPr/>
            </p:nvSpPr>
            <p:spPr>
              <a:xfrm>
                <a:off x="1015046" y="462270"/>
                <a:ext cx="9773" cy="52547"/>
              </a:xfrm>
              <a:custGeom>
                <a:avLst/>
                <a:gdLst>
                  <a:gd name="connsiteX0" fmla="*/ 9649 w 9773"/>
                  <a:gd name="connsiteY0" fmla="*/ 1268 h 52547"/>
                  <a:gd name="connsiteX1" fmla="*/ 9649 w 9773"/>
                  <a:gd name="connsiteY1" fmla="*/ 52155 h 52547"/>
                  <a:gd name="connsiteX2" fmla="*/ -124 w 9773"/>
                  <a:gd name="connsiteY2" fmla="*/ 52155 h 52547"/>
                  <a:gd name="connsiteX3" fmla="*/ -124 w 9773"/>
                  <a:gd name="connsiteY3" fmla="*/ 1608 h 52547"/>
                  <a:gd name="connsiteX4" fmla="*/ 9649 w 9773"/>
                  <a:gd name="connsiteY4" fmla="*/ 1339 h 5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73" h="52547">
                    <a:moveTo>
                      <a:pt x="9649" y="1268"/>
                    </a:moveTo>
                    <a:lnTo>
                      <a:pt x="9649" y="52155"/>
                    </a:lnTo>
                    <a:lnTo>
                      <a:pt x="-124" y="52155"/>
                    </a:lnTo>
                    <a:lnTo>
                      <a:pt x="-124" y="1608"/>
                    </a:lnTo>
                    <a:cubicBezTo>
                      <a:pt x="-124" y="-719"/>
                      <a:pt x="8826" y="-1274"/>
                      <a:pt x="9649" y="1339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4ABBF00D-8B8A-901D-7A44-FF8634CF4ADF}"/>
                  </a:ext>
                </a:extLst>
              </p:cNvPr>
              <p:cNvSpPr/>
              <p:nvPr/>
            </p:nvSpPr>
            <p:spPr>
              <a:xfrm>
                <a:off x="1023933" y="471380"/>
                <a:ext cx="35806" cy="47697"/>
              </a:xfrm>
              <a:custGeom>
                <a:avLst/>
                <a:gdLst>
                  <a:gd name="connsiteX0" fmla="*/ 8834 w 35806"/>
                  <a:gd name="connsiteY0" fmla="*/ -74 h 47697"/>
                  <a:gd name="connsiteX1" fmla="*/ 35683 w 35806"/>
                  <a:gd name="connsiteY1" fmla="*/ 41524 h 47697"/>
                  <a:gd name="connsiteX2" fmla="*/ 26734 w 35806"/>
                  <a:gd name="connsiteY2" fmla="*/ 47305 h 47697"/>
                  <a:gd name="connsiteX3" fmla="*/ 10 w 35806"/>
                  <a:gd name="connsiteY3" fmla="*/ 5725 h 47697"/>
                  <a:gd name="connsiteX4" fmla="*/ 8834 w 35806"/>
                  <a:gd name="connsiteY4" fmla="*/ -74 h 4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06" h="47697">
                    <a:moveTo>
                      <a:pt x="8834" y="-74"/>
                    </a:moveTo>
                    <a:lnTo>
                      <a:pt x="35683" y="41524"/>
                    </a:lnTo>
                    <a:lnTo>
                      <a:pt x="26734" y="47305"/>
                    </a:lnTo>
                    <a:cubicBezTo>
                      <a:pt x="17784" y="33451"/>
                      <a:pt x="8834" y="19579"/>
                      <a:pt x="10" y="5725"/>
                    </a:cubicBezTo>
                    <a:cubicBezTo>
                      <a:pt x="-1243" y="3935"/>
                      <a:pt x="6668" y="-1792"/>
                      <a:pt x="8834" y="-74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8A8F05BE-34E3-8309-0EC9-ED0368965CBE}"/>
                  </a:ext>
                </a:extLst>
              </p:cNvPr>
              <p:cNvSpPr/>
              <p:nvPr/>
            </p:nvSpPr>
            <p:spPr>
              <a:xfrm>
                <a:off x="916313" y="625990"/>
                <a:ext cx="169739" cy="6372"/>
              </a:xfrm>
              <a:custGeom>
                <a:avLst/>
                <a:gdLst>
                  <a:gd name="connsiteX0" fmla="*/ -124 w 169739"/>
                  <a:gd name="connsiteY0" fmla="*/ -392 h 6372"/>
                  <a:gd name="connsiteX1" fmla="*/ 169615 w 169739"/>
                  <a:gd name="connsiteY1" fmla="*/ -392 h 6372"/>
                  <a:gd name="connsiteX2" fmla="*/ 166143 w 169739"/>
                  <a:gd name="connsiteY2" fmla="*/ 4387 h 6372"/>
                  <a:gd name="connsiteX3" fmla="*/ 165767 w 169739"/>
                  <a:gd name="connsiteY3" fmla="*/ 4835 h 6372"/>
                  <a:gd name="connsiteX4" fmla="*/ 164979 w 169739"/>
                  <a:gd name="connsiteY4" fmla="*/ 5980 h 6372"/>
                  <a:gd name="connsiteX5" fmla="*/ 4566 w 169739"/>
                  <a:gd name="connsiteY5" fmla="*/ 5980 h 6372"/>
                  <a:gd name="connsiteX6" fmla="*/ 3921 w 169739"/>
                  <a:gd name="connsiteY6" fmla="*/ 5264 h 6372"/>
                  <a:gd name="connsiteX7" fmla="*/ 3170 w 169739"/>
                  <a:gd name="connsiteY7" fmla="*/ 4244 h 6372"/>
                  <a:gd name="connsiteX8" fmla="*/ 2149 w 169739"/>
                  <a:gd name="connsiteY8" fmla="*/ 2920 h 6372"/>
                  <a:gd name="connsiteX9" fmla="*/ -124 w 169739"/>
                  <a:gd name="connsiteY9" fmla="*/ -392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739" h="6372">
                    <a:moveTo>
                      <a:pt x="-124" y="-392"/>
                    </a:moveTo>
                    <a:lnTo>
                      <a:pt x="169615" y="-392"/>
                    </a:lnTo>
                    <a:cubicBezTo>
                      <a:pt x="168411" y="1167"/>
                      <a:pt x="167253" y="2761"/>
                      <a:pt x="166143" y="4387"/>
                    </a:cubicBezTo>
                    <a:cubicBezTo>
                      <a:pt x="166143" y="4602"/>
                      <a:pt x="165928" y="4817"/>
                      <a:pt x="165767" y="4835"/>
                    </a:cubicBezTo>
                    <a:cubicBezTo>
                      <a:pt x="165552" y="5390"/>
                      <a:pt x="165248" y="5551"/>
                      <a:pt x="164979" y="5980"/>
                    </a:cubicBezTo>
                    <a:lnTo>
                      <a:pt x="4566" y="5980"/>
                    </a:lnTo>
                    <a:cubicBezTo>
                      <a:pt x="4413" y="5693"/>
                      <a:pt x="4192" y="5447"/>
                      <a:pt x="3921" y="5264"/>
                    </a:cubicBezTo>
                    <a:cubicBezTo>
                      <a:pt x="3763" y="4865"/>
                      <a:pt x="3504" y="4514"/>
                      <a:pt x="3170" y="4244"/>
                    </a:cubicBezTo>
                    <a:cubicBezTo>
                      <a:pt x="2945" y="3725"/>
                      <a:pt x="2594" y="3269"/>
                      <a:pt x="2149" y="2920"/>
                    </a:cubicBezTo>
                    <a:cubicBezTo>
                      <a:pt x="1416" y="1792"/>
                      <a:pt x="646" y="754"/>
                      <a:pt x="-124" y="-392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A0A7F535-3F4F-76B8-29E3-40323D037F62}"/>
                  </a:ext>
                </a:extLst>
              </p:cNvPr>
              <p:cNvSpPr/>
              <p:nvPr/>
            </p:nvSpPr>
            <p:spPr>
              <a:xfrm>
                <a:off x="949302" y="468402"/>
                <a:ext cx="50119" cy="13749"/>
              </a:xfrm>
              <a:custGeom>
                <a:avLst/>
                <a:gdLst>
                  <a:gd name="connsiteX0" fmla="*/ 43765 w 50119"/>
                  <a:gd name="connsiteY0" fmla="*/ 12176 h 13749"/>
                  <a:gd name="connsiteX1" fmla="*/ 32059 w 50119"/>
                  <a:gd name="connsiteY1" fmla="*/ 12176 h 13749"/>
                  <a:gd name="connsiteX2" fmla="*/ 21141 w 50119"/>
                  <a:gd name="connsiteY2" fmla="*/ 12176 h 13749"/>
                  <a:gd name="connsiteX3" fmla="*/ 19351 w 50119"/>
                  <a:gd name="connsiteY3" fmla="*/ 10190 h 13749"/>
                  <a:gd name="connsiteX4" fmla="*/ 19351 w 50119"/>
                  <a:gd name="connsiteY4" fmla="*/ 10064 h 13749"/>
                  <a:gd name="connsiteX5" fmla="*/ 35550 w 50119"/>
                  <a:gd name="connsiteY5" fmla="*/ 8435 h 13749"/>
                  <a:gd name="connsiteX6" fmla="*/ 6248 w 50119"/>
                  <a:gd name="connsiteY6" fmla="*/ 12212 h 13749"/>
                  <a:gd name="connsiteX7" fmla="*/ -124 w 50119"/>
                  <a:gd name="connsiteY7" fmla="*/ 13358 h 13749"/>
                  <a:gd name="connsiteX8" fmla="*/ 2507 w 50119"/>
                  <a:gd name="connsiteY8" fmla="*/ 6449 h 13749"/>
                  <a:gd name="connsiteX9" fmla="*/ 37733 w 50119"/>
                  <a:gd name="connsiteY9" fmla="*/ 2958 h 13749"/>
                  <a:gd name="connsiteX10" fmla="*/ 48741 w 50119"/>
                  <a:gd name="connsiteY10" fmla="*/ 9599 h 13749"/>
                  <a:gd name="connsiteX11" fmla="*/ 43747 w 50119"/>
                  <a:gd name="connsiteY11" fmla="*/ 12212 h 13749"/>
                  <a:gd name="connsiteX12" fmla="*/ 41242 w 50119"/>
                  <a:gd name="connsiteY12" fmla="*/ 9545 h 13749"/>
                  <a:gd name="connsiteX13" fmla="*/ 43175 w 50119"/>
                  <a:gd name="connsiteY13" fmla="*/ 7272 h 13749"/>
                  <a:gd name="connsiteX14" fmla="*/ 44070 w 50119"/>
                  <a:gd name="connsiteY14" fmla="*/ 7272 h 13749"/>
                  <a:gd name="connsiteX15" fmla="*/ 42781 w 50119"/>
                  <a:gd name="connsiteY15" fmla="*/ 3227 h 13749"/>
                  <a:gd name="connsiteX16" fmla="*/ 44105 w 50119"/>
                  <a:gd name="connsiteY16" fmla="*/ 8704 h 13749"/>
                  <a:gd name="connsiteX17" fmla="*/ 41242 w 50119"/>
                  <a:gd name="connsiteY17" fmla="*/ 9563 h 13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19" h="13749">
                    <a:moveTo>
                      <a:pt x="43765" y="12176"/>
                    </a:moveTo>
                    <a:lnTo>
                      <a:pt x="32059" y="12176"/>
                    </a:lnTo>
                    <a:lnTo>
                      <a:pt x="21141" y="12176"/>
                    </a:lnTo>
                    <a:cubicBezTo>
                      <a:pt x="20228" y="11335"/>
                      <a:pt x="19709" y="11031"/>
                      <a:pt x="19351" y="10190"/>
                    </a:cubicBezTo>
                    <a:cubicBezTo>
                      <a:pt x="19351" y="9921"/>
                      <a:pt x="19243" y="10190"/>
                      <a:pt x="19351" y="10064"/>
                    </a:cubicBezTo>
                    <a:cubicBezTo>
                      <a:pt x="34493" y="8740"/>
                      <a:pt x="35639" y="8722"/>
                      <a:pt x="35550" y="8435"/>
                    </a:cubicBezTo>
                    <a:cubicBezTo>
                      <a:pt x="25635" y="7925"/>
                      <a:pt x="15710" y="9205"/>
                      <a:pt x="6248" y="12212"/>
                    </a:cubicBezTo>
                    <a:cubicBezTo>
                      <a:pt x="4186" y="12881"/>
                      <a:pt x="2042" y="13266"/>
                      <a:pt x="-124" y="13358"/>
                    </a:cubicBezTo>
                    <a:cubicBezTo>
                      <a:pt x="825" y="10476"/>
                      <a:pt x="2221" y="9921"/>
                      <a:pt x="2507" y="6449"/>
                    </a:cubicBezTo>
                    <a:cubicBezTo>
                      <a:pt x="14196" y="4104"/>
                      <a:pt x="25419" y="2099"/>
                      <a:pt x="37733" y="2958"/>
                    </a:cubicBezTo>
                    <a:cubicBezTo>
                      <a:pt x="42011" y="-3969"/>
                      <a:pt x="53843" y="631"/>
                      <a:pt x="48741" y="9599"/>
                    </a:cubicBezTo>
                    <a:cubicBezTo>
                      <a:pt x="47059" y="11604"/>
                      <a:pt x="46182" y="11621"/>
                      <a:pt x="43747" y="12212"/>
                    </a:cubicBezTo>
                    <a:close/>
                    <a:moveTo>
                      <a:pt x="41242" y="9545"/>
                    </a:moveTo>
                    <a:cubicBezTo>
                      <a:pt x="41617" y="8686"/>
                      <a:pt x="42673" y="8131"/>
                      <a:pt x="43175" y="7272"/>
                    </a:cubicBezTo>
                    <a:lnTo>
                      <a:pt x="44070" y="7272"/>
                    </a:lnTo>
                    <a:cubicBezTo>
                      <a:pt x="43961" y="5842"/>
                      <a:pt x="43519" y="4456"/>
                      <a:pt x="42781" y="3227"/>
                    </a:cubicBezTo>
                    <a:cubicBezTo>
                      <a:pt x="47596" y="4086"/>
                      <a:pt x="46719" y="6968"/>
                      <a:pt x="44105" y="8704"/>
                    </a:cubicBezTo>
                    <a:cubicBezTo>
                      <a:pt x="43194" y="9118"/>
                      <a:pt x="42230" y="9407"/>
                      <a:pt x="41242" y="9563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25B2EF1F-AE36-1779-1247-541C8E742BAF}"/>
                  </a:ext>
                </a:extLst>
              </p:cNvPr>
              <p:cNvSpPr/>
              <p:nvPr/>
            </p:nvSpPr>
            <p:spPr>
              <a:xfrm>
                <a:off x="930722" y="522228"/>
                <a:ext cx="34989" cy="87509"/>
              </a:xfrm>
              <a:custGeom>
                <a:avLst/>
                <a:gdLst>
                  <a:gd name="connsiteX0" fmla="*/ -106 w 34989"/>
                  <a:gd name="connsiteY0" fmla="*/ 85059 h 87509"/>
                  <a:gd name="connsiteX1" fmla="*/ 31254 w 34989"/>
                  <a:gd name="connsiteY1" fmla="*/ -392 h 87509"/>
                  <a:gd name="connsiteX2" fmla="*/ 34834 w 34989"/>
                  <a:gd name="connsiteY2" fmla="*/ 1398 h 87509"/>
                  <a:gd name="connsiteX3" fmla="*/ 34189 w 34989"/>
                  <a:gd name="connsiteY3" fmla="*/ 4047 h 87509"/>
                  <a:gd name="connsiteX4" fmla="*/ 23450 w 34989"/>
                  <a:gd name="connsiteY4" fmla="*/ 34136 h 87509"/>
                  <a:gd name="connsiteX5" fmla="*/ 4637 w 34989"/>
                  <a:gd name="connsiteY5" fmla="*/ 87118 h 87509"/>
                  <a:gd name="connsiteX6" fmla="*/ -124 w 34989"/>
                  <a:gd name="connsiteY6" fmla="*/ 85113 h 8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989" h="87509">
                    <a:moveTo>
                      <a:pt x="-106" y="85059"/>
                    </a:moveTo>
                    <a:cubicBezTo>
                      <a:pt x="1827" y="80101"/>
                      <a:pt x="31433" y="-410"/>
                      <a:pt x="31254" y="-392"/>
                    </a:cubicBezTo>
                    <a:lnTo>
                      <a:pt x="34834" y="1398"/>
                    </a:lnTo>
                    <a:cubicBezTo>
                      <a:pt x="34834" y="1398"/>
                      <a:pt x="35084" y="1165"/>
                      <a:pt x="34189" y="4047"/>
                    </a:cubicBezTo>
                    <a:cubicBezTo>
                      <a:pt x="33294" y="6929"/>
                      <a:pt x="23450" y="34136"/>
                      <a:pt x="23450" y="34136"/>
                    </a:cubicBezTo>
                    <a:lnTo>
                      <a:pt x="4637" y="87118"/>
                    </a:lnTo>
                    <a:lnTo>
                      <a:pt x="-124" y="85113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2E6A3F4-9A1C-44A3-D83F-69F7D16B1BB5}"/>
                  </a:ext>
                </a:extLst>
              </p:cNvPr>
              <p:cNvSpPr/>
              <p:nvPr/>
            </p:nvSpPr>
            <p:spPr>
              <a:xfrm>
                <a:off x="914783" y="603007"/>
                <a:ext cx="31198" cy="22857"/>
              </a:xfrm>
              <a:custGeom>
                <a:avLst/>
                <a:gdLst>
                  <a:gd name="connsiteX0" fmla="*/ 21256 w 31198"/>
                  <a:gd name="connsiteY0" fmla="*/ 4727 h 22857"/>
                  <a:gd name="connsiteX1" fmla="*/ 28703 w 31198"/>
                  <a:gd name="connsiteY1" fmla="*/ 7734 h 22857"/>
                  <a:gd name="connsiteX2" fmla="*/ 28703 w 31198"/>
                  <a:gd name="connsiteY2" fmla="*/ 8719 h 22857"/>
                  <a:gd name="connsiteX3" fmla="*/ 29472 w 31198"/>
                  <a:gd name="connsiteY3" fmla="*/ 9918 h 22857"/>
                  <a:gd name="connsiteX4" fmla="*/ 31047 w 31198"/>
                  <a:gd name="connsiteY4" fmla="*/ 11189 h 22857"/>
                  <a:gd name="connsiteX5" fmla="*/ 26769 w 31198"/>
                  <a:gd name="connsiteY5" fmla="*/ 21642 h 22857"/>
                  <a:gd name="connsiteX6" fmla="*/ 24639 w 31198"/>
                  <a:gd name="connsiteY6" fmla="*/ 21481 h 22857"/>
                  <a:gd name="connsiteX7" fmla="*/ 23530 w 31198"/>
                  <a:gd name="connsiteY7" fmla="*/ 21929 h 22857"/>
                  <a:gd name="connsiteX8" fmla="*/ 22724 w 31198"/>
                  <a:gd name="connsiteY8" fmla="*/ 22466 h 22857"/>
                  <a:gd name="connsiteX9" fmla="*/ 2319 w 31198"/>
                  <a:gd name="connsiteY9" fmla="*/ 14357 h 22857"/>
                  <a:gd name="connsiteX10" fmla="*/ 2319 w 31198"/>
                  <a:gd name="connsiteY10" fmla="*/ 13391 h 22857"/>
                  <a:gd name="connsiteX11" fmla="*/ 1961 w 31198"/>
                  <a:gd name="connsiteY11" fmla="*/ 12388 h 22857"/>
                  <a:gd name="connsiteX12" fmla="*/ -62 w 31198"/>
                  <a:gd name="connsiteY12" fmla="*/ 11028 h 22857"/>
                  <a:gd name="connsiteX13" fmla="*/ 4109 w 31198"/>
                  <a:gd name="connsiteY13" fmla="*/ 593 h 22857"/>
                  <a:gd name="connsiteX14" fmla="*/ 6221 w 31198"/>
                  <a:gd name="connsiteY14" fmla="*/ 593 h 22857"/>
                  <a:gd name="connsiteX15" fmla="*/ 7402 w 31198"/>
                  <a:gd name="connsiteY15" fmla="*/ 449 h 22857"/>
                  <a:gd name="connsiteX16" fmla="*/ 8244 w 31198"/>
                  <a:gd name="connsiteY16" fmla="*/ -392 h 22857"/>
                  <a:gd name="connsiteX17" fmla="*/ 16495 w 31198"/>
                  <a:gd name="connsiteY17" fmla="*/ 2920 h 22857"/>
                  <a:gd name="connsiteX18" fmla="*/ 21221 w 31198"/>
                  <a:gd name="connsiteY18" fmla="*/ 4709 h 2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198" h="22857">
                    <a:moveTo>
                      <a:pt x="21256" y="4727"/>
                    </a:moveTo>
                    <a:cubicBezTo>
                      <a:pt x="24013" y="5873"/>
                      <a:pt x="26626" y="7001"/>
                      <a:pt x="28703" y="7734"/>
                    </a:cubicBezTo>
                    <a:cubicBezTo>
                      <a:pt x="28703" y="8146"/>
                      <a:pt x="28703" y="8307"/>
                      <a:pt x="28703" y="8719"/>
                    </a:cubicBezTo>
                    <a:cubicBezTo>
                      <a:pt x="28703" y="9131"/>
                      <a:pt x="29043" y="9757"/>
                      <a:pt x="29472" y="9918"/>
                    </a:cubicBezTo>
                    <a:cubicBezTo>
                      <a:pt x="30188" y="10473"/>
                      <a:pt x="31262" y="10670"/>
                      <a:pt x="31047" y="11189"/>
                    </a:cubicBezTo>
                    <a:cubicBezTo>
                      <a:pt x="29615" y="14662"/>
                      <a:pt x="28237" y="18152"/>
                      <a:pt x="26769" y="21642"/>
                    </a:cubicBezTo>
                    <a:cubicBezTo>
                      <a:pt x="26590" y="22322"/>
                      <a:pt x="25570" y="21642"/>
                      <a:pt x="24639" y="21481"/>
                    </a:cubicBezTo>
                    <a:cubicBezTo>
                      <a:pt x="24224" y="21475"/>
                      <a:pt x="23824" y="21636"/>
                      <a:pt x="23530" y="21929"/>
                    </a:cubicBezTo>
                    <a:cubicBezTo>
                      <a:pt x="23208" y="22011"/>
                      <a:pt x="22924" y="22201"/>
                      <a:pt x="22724" y="22466"/>
                    </a:cubicBezTo>
                    <a:cubicBezTo>
                      <a:pt x="17354" y="20264"/>
                      <a:pt x="7778" y="16326"/>
                      <a:pt x="2319" y="14357"/>
                    </a:cubicBezTo>
                    <a:cubicBezTo>
                      <a:pt x="2319" y="13946"/>
                      <a:pt x="2319" y="13767"/>
                      <a:pt x="2319" y="13391"/>
                    </a:cubicBezTo>
                    <a:cubicBezTo>
                      <a:pt x="2158" y="13391"/>
                      <a:pt x="2140" y="12764"/>
                      <a:pt x="1961" y="12388"/>
                    </a:cubicBezTo>
                    <a:cubicBezTo>
                      <a:pt x="1120" y="11637"/>
                      <a:pt x="-455" y="11762"/>
                      <a:pt x="-62" y="11028"/>
                    </a:cubicBezTo>
                    <a:cubicBezTo>
                      <a:pt x="1299" y="7556"/>
                      <a:pt x="2731" y="4065"/>
                      <a:pt x="4109" y="593"/>
                    </a:cubicBezTo>
                    <a:cubicBezTo>
                      <a:pt x="4306" y="56"/>
                      <a:pt x="5290" y="593"/>
                      <a:pt x="6221" y="593"/>
                    </a:cubicBezTo>
                    <a:cubicBezTo>
                      <a:pt x="6618" y="573"/>
                      <a:pt x="7012" y="525"/>
                      <a:pt x="7402" y="449"/>
                    </a:cubicBezTo>
                    <a:cubicBezTo>
                      <a:pt x="7671" y="56"/>
                      <a:pt x="8047" y="-123"/>
                      <a:pt x="8244" y="-392"/>
                    </a:cubicBezTo>
                    <a:cubicBezTo>
                      <a:pt x="10463" y="611"/>
                      <a:pt x="13417" y="1756"/>
                      <a:pt x="16495" y="2920"/>
                    </a:cubicBezTo>
                    <a:lnTo>
                      <a:pt x="21221" y="4709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57A32786-5D64-A481-E277-9DBC4F63BC4F}"/>
                  </a:ext>
                </a:extLst>
              </p:cNvPr>
              <p:cNvSpPr/>
              <p:nvPr/>
            </p:nvSpPr>
            <p:spPr>
              <a:xfrm>
                <a:off x="948800" y="597673"/>
                <a:ext cx="108523" cy="25434"/>
              </a:xfrm>
              <a:custGeom>
                <a:avLst/>
                <a:gdLst>
                  <a:gd name="connsiteX0" fmla="*/ -124 w 108523"/>
                  <a:gd name="connsiteY0" fmla="*/ -392 h 25434"/>
                  <a:gd name="connsiteX1" fmla="*/ 108400 w 108523"/>
                  <a:gd name="connsiteY1" fmla="*/ -392 h 25434"/>
                  <a:gd name="connsiteX2" fmla="*/ 108400 w 108523"/>
                  <a:gd name="connsiteY2" fmla="*/ 25043 h 25434"/>
                  <a:gd name="connsiteX3" fmla="*/ -124 w 108523"/>
                  <a:gd name="connsiteY3" fmla="*/ 25043 h 25434"/>
                  <a:gd name="connsiteX4" fmla="*/ -124 w 108523"/>
                  <a:gd name="connsiteY4" fmla="*/ -392 h 25434"/>
                  <a:gd name="connsiteX5" fmla="*/ 30806 w 108523"/>
                  <a:gd name="connsiteY5" fmla="*/ 3510 h 25434"/>
                  <a:gd name="connsiteX6" fmla="*/ 27012 w 108523"/>
                  <a:gd name="connsiteY6" fmla="*/ 3510 h 25434"/>
                  <a:gd name="connsiteX7" fmla="*/ 21642 w 108523"/>
                  <a:gd name="connsiteY7" fmla="*/ 7287 h 25434"/>
                  <a:gd name="connsiteX8" fmla="*/ 21642 w 108523"/>
                  <a:gd name="connsiteY8" fmla="*/ 10777 h 25434"/>
                  <a:gd name="connsiteX9" fmla="*/ 25705 w 108523"/>
                  <a:gd name="connsiteY9" fmla="*/ 10777 h 25434"/>
                  <a:gd name="connsiteX10" fmla="*/ 25705 w 108523"/>
                  <a:gd name="connsiteY10" fmla="*/ 20998 h 25434"/>
                  <a:gd name="connsiteX11" fmla="*/ 30770 w 108523"/>
                  <a:gd name="connsiteY11" fmla="*/ 20998 h 25434"/>
                  <a:gd name="connsiteX12" fmla="*/ 30770 w 108523"/>
                  <a:gd name="connsiteY12" fmla="*/ 3510 h 25434"/>
                  <a:gd name="connsiteX13" fmla="*/ 46128 w 108523"/>
                  <a:gd name="connsiteY13" fmla="*/ 17561 h 25434"/>
                  <a:gd name="connsiteX14" fmla="*/ 43121 w 108523"/>
                  <a:gd name="connsiteY14" fmla="*/ 15646 h 25434"/>
                  <a:gd name="connsiteX15" fmla="*/ 45555 w 108523"/>
                  <a:gd name="connsiteY15" fmla="*/ 13480 h 25434"/>
                  <a:gd name="connsiteX16" fmla="*/ 47833 w 108523"/>
                  <a:gd name="connsiteY16" fmla="*/ 15168 h 25434"/>
                  <a:gd name="connsiteX17" fmla="*/ 47846 w 108523"/>
                  <a:gd name="connsiteY17" fmla="*/ 15646 h 25434"/>
                  <a:gd name="connsiteX18" fmla="*/ 46056 w 108523"/>
                  <a:gd name="connsiteY18" fmla="*/ 17561 h 25434"/>
                  <a:gd name="connsiteX19" fmla="*/ 45412 w 108523"/>
                  <a:gd name="connsiteY19" fmla="*/ 10616 h 25434"/>
                  <a:gd name="connsiteX20" fmla="*/ 43246 w 108523"/>
                  <a:gd name="connsiteY20" fmla="*/ 8826 h 25434"/>
                  <a:gd name="connsiteX21" fmla="*/ 45555 w 108523"/>
                  <a:gd name="connsiteY21" fmla="*/ 6929 h 25434"/>
                  <a:gd name="connsiteX22" fmla="*/ 47613 w 108523"/>
                  <a:gd name="connsiteY22" fmla="*/ 8404 h 25434"/>
                  <a:gd name="connsiteX23" fmla="*/ 47632 w 108523"/>
                  <a:gd name="connsiteY23" fmla="*/ 8826 h 25434"/>
                  <a:gd name="connsiteX24" fmla="*/ 45412 w 108523"/>
                  <a:gd name="connsiteY24" fmla="*/ 10616 h 25434"/>
                  <a:gd name="connsiteX25" fmla="*/ 40794 w 108523"/>
                  <a:gd name="connsiteY25" fmla="*/ 11905 h 25434"/>
                  <a:gd name="connsiteX26" fmla="*/ 37948 w 108523"/>
                  <a:gd name="connsiteY26" fmla="*/ 15807 h 25434"/>
                  <a:gd name="connsiteX27" fmla="*/ 45555 w 108523"/>
                  <a:gd name="connsiteY27" fmla="*/ 21177 h 25434"/>
                  <a:gd name="connsiteX28" fmla="*/ 52930 w 108523"/>
                  <a:gd name="connsiteY28" fmla="*/ 15807 h 25434"/>
                  <a:gd name="connsiteX29" fmla="*/ 50048 w 108523"/>
                  <a:gd name="connsiteY29" fmla="*/ 11762 h 25434"/>
                  <a:gd name="connsiteX30" fmla="*/ 52357 w 108523"/>
                  <a:gd name="connsiteY30" fmla="*/ 8182 h 25434"/>
                  <a:gd name="connsiteX31" fmla="*/ 45663 w 108523"/>
                  <a:gd name="connsiteY31" fmla="*/ 3421 h 25434"/>
                  <a:gd name="connsiteX32" fmla="*/ 38503 w 108523"/>
                  <a:gd name="connsiteY32" fmla="*/ 8200 h 25434"/>
                  <a:gd name="connsiteX33" fmla="*/ 40776 w 108523"/>
                  <a:gd name="connsiteY33" fmla="*/ 11780 h 25434"/>
                  <a:gd name="connsiteX34" fmla="*/ 63150 w 108523"/>
                  <a:gd name="connsiteY34" fmla="*/ 11762 h 25434"/>
                  <a:gd name="connsiteX35" fmla="*/ 61002 w 108523"/>
                  <a:gd name="connsiteY35" fmla="*/ 9453 h 25434"/>
                  <a:gd name="connsiteX36" fmla="*/ 63168 w 108523"/>
                  <a:gd name="connsiteY36" fmla="*/ 7126 h 25434"/>
                  <a:gd name="connsiteX37" fmla="*/ 65465 w 108523"/>
                  <a:gd name="connsiteY37" fmla="*/ 8873 h 25434"/>
                  <a:gd name="connsiteX38" fmla="*/ 65477 w 108523"/>
                  <a:gd name="connsiteY38" fmla="*/ 9310 h 25434"/>
                  <a:gd name="connsiteX39" fmla="*/ 63545 w 108523"/>
                  <a:gd name="connsiteY39" fmla="*/ 11751 h 25434"/>
                  <a:gd name="connsiteX40" fmla="*/ 63150 w 108523"/>
                  <a:gd name="connsiteY40" fmla="*/ 11762 h 25434"/>
                  <a:gd name="connsiteX41" fmla="*/ 56241 w 108523"/>
                  <a:gd name="connsiteY41" fmla="*/ 16809 h 25434"/>
                  <a:gd name="connsiteX42" fmla="*/ 63311 w 108523"/>
                  <a:gd name="connsiteY42" fmla="*/ 21123 h 25434"/>
                  <a:gd name="connsiteX43" fmla="*/ 70883 w 108523"/>
                  <a:gd name="connsiteY43" fmla="*/ 12353 h 25434"/>
                  <a:gd name="connsiteX44" fmla="*/ 62846 w 108523"/>
                  <a:gd name="connsiteY44" fmla="*/ 3510 h 25434"/>
                  <a:gd name="connsiteX45" fmla="*/ 55812 w 108523"/>
                  <a:gd name="connsiteY45" fmla="*/ 9471 h 25434"/>
                  <a:gd name="connsiteX46" fmla="*/ 61483 w 108523"/>
                  <a:gd name="connsiteY46" fmla="*/ 15219 h 25434"/>
                  <a:gd name="connsiteX47" fmla="*/ 61700 w 108523"/>
                  <a:gd name="connsiteY47" fmla="*/ 15216 h 25434"/>
                  <a:gd name="connsiteX48" fmla="*/ 65817 w 108523"/>
                  <a:gd name="connsiteY48" fmla="*/ 13928 h 25434"/>
                  <a:gd name="connsiteX49" fmla="*/ 63150 w 108523"/>
                  <a:gd name="connsiteY49" fmla="*/ 17704 h 25434"/>
                  <a:gd name="connsiteX50" fmla="*/ 61002 w 108523"/>
                  <a:gd name="connsiteY50" fmla="*/ 16398 h 25434"/>
                  <a:gd name="connsiteX51" fmla="*/ 56241 w 108523"/>
                  <a:gd name="connsiteY51" fmla="*/ 16809 h 25434"/>
                  <a:gd name="connsiteX52" fmla="*/ 81640 w 108523"/>
                  <a:gd name="connsiteY52" fmla="*/ 12979 h 25434"/>
                  <a:gd name="connsiteX53" fmla="*/ 83932 w 108523"/>
                  <a:gd name="connsiteY53" fmla="*/ 15086 h 25434"/>
                  <a:gd name="connsiteX54" fmla="*/ 83931 w 108523"/>
                  <a:gd name="connsiteY54" fmla="*/ 15288 h 25434"/>
                  <a:gd name="connsiteX55" fmla="*/ 82037 w 108523"/>
                  <a:gd name="connsiteY55" fmla="*/ 17695 h 25434"/>
                  <a:gd name="connsiteX56" fmla="*/ 81622 w 108523"/>
                  <a:gd name="connsiteY56" fmla="*/ 17704 h 25434"/>
                  <a:gd name="connsiteX57" fmla="*/ 79313 w 108523"/>
                  <a:gd name="connsiteY57" fmla="*/ 15395 h 25434"/>
                  <a:gd name="connsiteX58" fmla="*/ 81246 w 108523"/>
                  <a:gd name="connsiteY58" fmla="*/ 12986 h 25434"/>
                  <a:gd name="connsiteX59" fmla="*/ 81640 w 108523"/>
                  <a:gd name="connsiteY59" fmla="*/ 12979 h 25434"/>
                  <a:gd name="connsiteX60" fmla="*/ 88549 w 108523"/>
                  <a:gd name="connsiteY60" fmla="*/ 8164 h 25434"/>
                  <a:gd name="connsiteX61" fmla="*/ 81479 w 108523"/>
                  <a:gd name="connsiteY61" fmla="*/ 3546 h 25434"/>
                  <a:gd name="connsiteX62" fmla="*/ 73890 w 108523"/>
                  <a:gd name="connsiteY62" fmla="*/ 12370 h 25434"/>
                  <a:gd name="connsiteX63" fmla="*/ 82052 w 108523"/>
                  <a:gd name="connsiteY63" fmla="*/ 21159 h 25434"/>
                  <a:gd name="connsiteX64" fmla="*/ 88979 w 108523"/>
                  <a:gd name="connsiteY64" fmla="*/ 15270 h 25434"/>
                  <a:gd name="connsiteX65" fmla="*/ 83164 w 108523"/>
                  <a:gd name="connsiteY65" fmla="*/ 9631 h 25434"/>
                  <a:gd name="connsiteX66" fmla="*/ 83126 w 108523"/>
                  <a:gd name="connsiteY66" fmla="*/ 9632 h 25434"/>
                  <a:gd name="connsiteX67" fmla="*/ 79099 w 108523"/>
                  <a:gd name="connsiteY67" fmla="*/ 10813 h 25434"/>
                  <a:gd name="connsiteX68" fmla="*/ 81640 w 108523"/>
                  <a:gd name="connsiteY68" fmla="*/ 7001 h 25434"/>
                  <a:gd name="connsiteX69" fmla="*/ 83788 w 108523"/>
                  <a:gd name="connsiteY69" fmla="*/ 8325 h 25434"/>
                  <a:gd name="connsiteX70" fmla="*/ 88549 w 108523"/>
                  <a:gd name="connsiteY70" fmla="*/ 8164 h 2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08523" h="25434">
                    <a:moveTo>
                      <a:pt x="-124" y="-392"/>
                    </a:moveTo>
                    <a:lnTo>
                      <a:pt x="108400" y="-392"/>
                    </a:lnTo>
                    <a:lnTo>
                      <a:pt x="108400" y="25043"/>
                    </a:lnTo>
                    <a:lnTo>
                      <a:pt x="-124" y="25043"/>
                    </a:lnTo>
                    <a:lnTo>
                      <a:pt x="-124" y="-392"/>
                    </a:lnTo>
                    <a:close/>
                    <a:moveTo>
                      <a:pt x="30806" y="3510"/>
                    </a:moveTo>
                    <a:lnTo>
                      <a:pt x="27012" y="3510"/>
                    </a:lnTo>
                    <a:cubicBezTo>
                      <a:pt x="26528" y="5998"/>
                      <a:pt x="24756" y="7287"/>
                      <a:pt x="21642" y="7287"/>
                    </a:cubicBezTo>
                    <a:lnTo>
                      <a:pt x="21642" y="10777"/>
                    </a:lnTo>
                    <a:lnTo>
                      <a:pt x="25705" y="10777"/>
                    </a:lnTo>
                    <a:lnTo>
                      <a:pt x="25705" y="20998"/>
                    </a:lnTo>
                    <a:lnTo>
                      <a:pt x="30770" y="20998"/>
                    </a:lnTo>
                    <a:lnTo>
                      <a:pt x="30770" y="3510"/>
                    </a:lnTo>
                    <a:close/>
                    <a:moveTo>
                      <a:pt x="46128" y="17561"/>
                    </a:moveTo>
                    <a:cubicBezTo>
                      <a:pt x="44249" y="17740"/>
                      <a:pt x="43282" y="17364"/>
                      <a:pt x="43121" y="15646"/>
                    </a:cubicBezTo>
                    <a:cubicBezTo>
                      <a:pt x="42960" y="13928"/>
                      <a:pt x="43926" y="13480"/>
                      <a:pt x="45555" y="13480"/>
                    </a:cubicBezTo>
                    <a:cubicBezTo>
                      <a:pt x="46650" y="13317"/>
                      <a:pt x="47670" y="14073"/>
                      <a:pt x="47833" y="15168"/>
                    </a:cubicBezTo>
                    <a:cubicBezTo>
                      <a:pt x="47856" y="15327"/>
                      <a:pt x="47861" y="15487"/>
                      <a:pt x="47846" y="15646"/>
                    </a:cubicBezTo>
                    <a:cubicBezTo>
                      <a:pt x="47846" y="16935"/>
                      <a:pt x="47292" y="17543"/>
                      <a:pt x="46056" y="17561"/>
                    </a:cubicBezTo>
                    <a:close/>
                    <a:moveTo>
                      <a:pt x="45412" y="10616"/>
                    </a:moveTo>
                    <a:cubicBezTo>
                      <a:pt x="44052" y="10616"/>
                      <a:pt x="43300" y="10008"/>
                      <a:pt x="43246" y="8826"/>
                    </a:cubicBezTo>
                    <a:cubicBezTo>
                      <a:pt x="43193" y="7645"/>
                      <a:pt x="44070" y="6947"/>
                      <a:pt x="45555" y="6929"/>
                    </a:cubicBezTo>
                    <a:cubicBezTo>
                      <a:pt x="46531" y="6768"/>
                      <a:pt x="47452" y="7428"/>
                      <a:pt x="47613" y="8404"/>
                    </a:cubicBezTo>
                    <a:cubicBezTo>
                      <a:pt x="47636" y="8543"/>
                      <a:pt x="47642" y="8685"/>
                      <a:pt x="47632" y="8826"/>
                    </a:cubicBezTo>
                    <a:cubicBezTo>
                      <a:pt x="47632" y="9972"/>
                      <a:pt x="46898" y="10616"/>
                      <a:pt x="45412" y="10616"/>
                    </a:cubicBezTo>
                    <a:close/>
                    <a:moveTo>
                      <a:pt x="40794" y="11905"/>
                    </a:moveTo>
                    <a:cubicBezTo>
                      <a:pt x="39081" y="12424"/>
                      <a:pt x="37919" y="14017"/>
                      <a:pt x="37948" y="15807"/>
                    </a:cubicBezTo>
                    <a:cubicBezTo>
                      <a:pt x="38073" y="19280"/>
                      <a:pt x="40597" y="21016"/>
                      <a:pt x="45555" y="21177"/>
                    </a:cubicBezTo>
                    <a:cubicBezTo>
                      <a:pt x="50513" y="21338"/>
                      <a:pt x="52715" y="19387"/>
                      <a:pt x="52930" y="15807"/>
                    </a:cubicBezTo>
                    <a:cubicBezTo>
                      <a:pt x="52889" y="13996"/>
                      <a:pt x="51747" y="12392"/>
                      <a:pt x="50048" y="11762"/>
                    </a:cubicBezTo>
                    <a:cubicBezTo>
                      <a:pt x="51567" y="11264"/>
                      <a:pt x="52530" y="9771"/>
                      <a:pt x="52357" y="8182"/>
                    </a:cubicBezTo>
                    <a:cubicBezTo>
                      <a:pt x="52142" y="5121"/>
                      <a:pt x="49851" y="3564"/>
                      <a:pt x="45663" y="3421"/>
                    </a:cubicBezTo>
                    <a:cubicBezTo>
                      <a:pt x="41134" y="3564"/>
                      <a:pt x="38718" y="5211"/>
                      <a:pt x="38503" y="8200"/>
                    </a:cubicBezTo>
                    <a:cubicBezTo>
                      <a:pt x="38396" y="9762"/>
                      <a:pt x="39317" y="11212"/>
                      <a:pt x="40776" y="11780"/>
                    </a:cubicBezTo>
                    <a:close/>
                    <a:moveTo>
                      <a:pt x="63150" y="11762"/>
                    </a:moveTo>
                    <a:cubicBezTo>
                      <a:pt x="61790" y="11762"/>
                      <a:pt x="61092" y="10795"/>
                      <a:pt x="61002" y="9453"/>
                    </a:cubicBezTo>
                    <a:cubicBezTo>
                      <a:pt x="60913" y="8110"/>
                      <a:pt x="61826" y="7144"/>
                      <a:pt x="63168" y="7126"/>
                    </a:cubicBezTo>
                    <a:cubicBezTo>
                      <a:pt x="64285" y="6974"/>
                      <a:pt x="65313" y="7756"/>
                      <a:pt x="65465" y="8873"/>
                    </a:cubicBezTo>
                    <a:cubicBezTo>
                      <a:pt x="65485" y="9018"/>
                      <a:pt x="65489" y="9164"/>
                      <a:pt x="65477" y="9310"/>
                    </a:cubicBezTo>
                    <a:cubicBezTo>
                      <a:pt x="65618" y="10517"/>
                      <a:pt x="64753" y="11611"/>
                      <a:pt x="63545" y="11751"/>
                    </a:cubicBezTo>
                    <a:cubicBezTo>
                      <a:pt x="63414" y="11767"/>
                      <a:pt x="63282" y="11770"/>
                      <a:pt x="63150" y="11762"/>
                    </a:cubicBezTo>
                    <a:close/>
                    <a:moveTo>
                      <a:pt x="56241" y="16809"/>
                    </a:moveTo>
                    <a:cubicBezTo>
                      <a:pt x="56850" y="19817"/>
                      <a:pt x="59195" y="21123"/>
                      <a:pt x="63311" y="21123"/>
                    </a:cubicBezTo>
                    <a:cubicBezTo>
                      <a:pt x="68180" y="21016"/>
                      <a:pt x="70686" y="18116"/>
                      <a:pt x="70883" y="12353"/>
                    </a:cubicBezTo>
                    <a:cubicBezTo>
                      <a:pt x="71080" y="6589"/>
                      <a:pt x="68234" y="3510"/>
                      <a:pt x="62846" y="3510"/>
                    </a:cubicBezTo>
                    <a:cubicBezTo>
                      <a:pt x="58300" y="3653"/>
                      <a:pt x="55955" y="5515"/>
                      <a:pt x="55812" y="9471"/>
                    </a:cubicBezTo>
                    <a:cubicBezTo>
                      <a:pt x="55790" y="12624"/>
                      <a:pt x="58329" y="15198"/>
                      <a:pt x="61483" y="15219"/>
                    </a:cubicBezTo>
                    <a:cubicBezTo>
                      <a:pt x="61555" y="15219"/>
                      <a:pt x="61628" y="15219"/>
                      <a:pt x="61700" y="15216"/>
                    </a:cubicBezTo>
                    <a:cubicBezTo>
                      <a:pt x="63165" y="15175"/>
                      <a:pt x="64590" y="14729"/>
                      <a:pt x="65817" y="13928"/>
                    </a:cubicBezTo>
                    <a:cubicBezTo>
                      <a:pt x="65817" y="16416"/>
                      <a:pt x="64904" y="17704"/>
                      <a:pt x="63150" y="17704"/>
                    </a:cubicBezTo>
                    <a:cubicBezTo>
                      <a:pt x="62005" y="17704"/>
                      <a:pt x="61360" y="17490"/>
                      <a:pt x="61002" y="16398"/>
                    </a:cubicBezTo>
                    <a:lnTo>
                      <a:pt x="56241" y="16809"/>
                    </a:lnTo>
                    <a:close/>
                    <a:moveTo>
                      <a:pt x="81640" y="12979"/>
                    </a:moveTo>
                    <a:cubicBezTo>
                      <a:pt x="82855" y="12928"/>
                      <a:pt x="83881" y="13872"/>
                      <a:pt x="83932" y="15086"/>
                    </a:cubicBezTo>
                    <a:cubicBezTo>
                      <a:pt x="83935" y="15154"/>
                      <a:pt x="83935" y="15221"/>
                      <a:pt x="83931" y="15288"/>
                    </a:cubicBezTo>
                    <a:cubicBezTo>
                      <a:pt x="84073" y="16476"/>
                      <a:pt x="83225" y="17553"/>
                      <a:pt x="82037" y="17695"/>
                    </a:cubicBezTo>
                    <a:cubicBezTo>
                      <a:pt x="81900" y="17711"/>
                      <a:pt x="81761" y="17715"/>
                      <a:pt x="81622" y="17704"/>
                    </a:cubicBezTo>
                    <a:cubicBezTo>
                      <a:pt x="80155" y="17579"/>
                      <a:pt x="79349" y="16970"/>
                      <a:pt x="79313" y="15395"/>
                    </a:cubicBezTo>
                    <a:cubicBezTo>
                      <a:pt x="79182" y="14197"/>
                      <a:pt x="80047" y="13118"/>
                      <a:pt x="81246" y="12986"/>
                    </a:cubicBezTo>
                    <a:cubicBezTo>
                      <a:pt x="81377" y="12972"/>
                      <a:pt x="81509" y="12970"/>
                      <a:pt x="81640" y="12979"/>
                    </a:cubicBezTo>
                    <a:close/>
                    <a:moveTo>
                      <a:pt x="88549" y="8164"/>
                    </a:moveTo>
                    <a:cubicBezTo>
                      <a:pt x="87977" y="4888"/>
                      <a:pt x="85632" y="3546"/>
                      <a:pt x="81479" y="3546"/>
                    </a:cubicBezTo>
                    <a:cubicBezTo>
                      <a:pt x="76611" y="3689"/>
                      <a:pt x="74105" y="6589"/>
                      <a:pt x="73890" y="12370"/>
                    </a:cubicBezTo>
                    <a:cubicBezTo>
                      <a:pt x="73675" y="18152"/>
                      <a:pt x="76611" y="21159"/>
                      <a:pt x="82052" y="21159"/>
                    </a:cubicBezTo>
                    <a:cubicBezTo>
                      <a:pt x="86563" y="21052"/>
                      <a:pt x="88872" y="19154"/>
                      <a:pt x="88979" y="15270"/>
                    </a:cubicBezTo>
                    <a:cubicBezTo>
                      <a:pt x="88930" y="12107"/>
                      <a:pt x="86327" y="9582"/>
                      <a:pt x="83164" y="9631"/>
                    </a:cubicBezTo>
                    <a:cubicBezTo>
                      <a:pt x="83151" y="9631"/>
                      <a:pt x="83139" y="9632"/>
                      <a:pt x="83126" y="9632"/>
                    </a:cubicBezTo>
                    <a:cubicBezTo>
                      <a:pt x="81689" y="9565"/>
                      <a:pt x="80272" y="9981"/>
                      <a:pt x="79099" y="10813"/>
                    </a:cubicBezTo>
                    <a:cubicBezTo>
                      <a:pt x="79099" y="8325"/>
                      <a:pt x="79904" y="7018"/>
                      <a:pt x="81640" y="7001"/>
                    </a:cubicBezTo>
                    <a:cubicBezTo>
                      <a:pt x="82786" y="7001"/>
                      <a:pt x="83430" y="7323"/>
                      <a:pt x="83788" y="8325"/>
                    </a:cubicBezTo>
                    <a:lnTo>
                      <a:pt x="88549" y="8164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44881B39-2BA7-924F-EBC8-33FB73865DFB}"/>
                  </a:ext>
                </a:extLst>
              </p:cNvPr>
              <p:cNvSpPr/>
              <p:nvPr/>
            </p:nvSpPr>
            <p:spPr>
              <a:xfrm>
                <a:off x="1033172" y="357836"/>
                <a:ext cx="62599" cy="62967"/>
              </a:xfrm>
              <a:custGeom>
                <a:avLst/>
                <a:gdLst>
                  <a:gd name="connsiteX0" fmla="*/ 42966 w 62599"/>
                  <a:gd name="connsiteY0" fmla="*/ 8598 h 62967"/>
                  <a:gd name="connsiteX1" fmla="*/ 34929 w 62599"/>
                  <a:gd name="connsiteY1" fmla="*/ 9171 h 62967"/>
                  <a:gd name="connsiteX2" fmla="*/ 33139 w 62599"/>
                  <a:gd name="connsiteY2" fmla="*/ 16116 h 62967"/>
                  <a:gd name="connsiteX3" fmla="*/ 40979 w 62599"/>
                  <a:gd name="connsiteY3" fmla="*/ 20448 h 62967"/>
                  <a:gd name="connsiteX4" fmla="*/ 40192 w 62599"/>
                  <a:gd name="connsiteY4" fmla="*/ 22237 h 62967"/>
                  <a:gd name="connsiteX5" fmla="*/ 38294 w 62599"/>
                  <a:gd name="connsiteY5" fmla="*/ 21110 h 62967"/>
                  <a:gd name="connsiteX6" fmla="*/ 23563 w 62599"/>
                  <a:gd name="connsiteY6" fmla="*/ 28055 h 62967"/>
                  <a:gd name="connsiteX7" fmla="*/ 17549 w 62599"/>
                  <a:gd name="connsiteY7" fmla="*/ 24278 h 62967"/>
                  <a:gd name="connsiteX8" fmla="*/ 22686 w 62599"/>
                  <a:gd name="connsiteY8" fmla="*/ 20519 h 62967"/>
                  <a:gd name="connsiteX9" fmla="*/ 25783 w 62599"/>
                  <a:gd name="connsiteY9" fmla="*/ 11838 h 62967"/>
                  <a:gd name="connsiteX10" fmla="*/ 28503 w 62599"/>
                  <a:gd name="connsiteY10" fmla="*/ 1421 h 62967"/>
                  <a:gd name="connsiteX11" fmla="*/ 23008 w 62599"/>
                  <a:gd name="connsiteY11" fmla="*/ 1689 h 62967"/>
                  <a:gd name="connsiteX12" fmla="*/ 21218 w 62599"/>
                  <a:gd name="connsiteY12" fmla="*/ 7238 h 62967"/>
                  <a:gd name="connsiteX13" fmla="*/ 8832 w 62599"/>
                  <a:gd name="connsiteY13" fmla="*/ 3658 h 62967"/>
                  <a:gd name="connsiteX14" fmla="*/ 7668 w 62599"/>
                  <a:gd name="connsiteY14" fmla="*/ 9189 h 62967"/>
                  <a:gd name="connsiteX15" fmla="*/ 15204 w 62599"/>
                  <a:gd name="connsiteY15" fmla="*/ 10639 h 62967"/>
                  <a:gd name="connsiteX16" fmla="*/ 14309 w 62599"/>
                  <a:gd name="connsiteY16" fmla="*/ 13485 h 62967"/>
                  <a:gd name="connsiteX17" fmla="*/ 5360 w 62599"/>
                  <a:gd name="connsiteY17" fmla="*/ 12643 h 62967"/>
                  <a:gd name="connsiteX18" fmla="*/ 6845 w 62599"/>
                  <a:gd name="connsiteY18" fmla="*/ 17548 h 62967"/>
                  <a:gd name="connsiteX19" fmla="*/ 15419 w 62599"/>
                  <a:gd name="connsiteY19" fmla="*/ 16402 h 62967"/>
                  <a:gd name="connsiteX20" fmla="*/ 16457 w 62599"/>
                  <a:gd name="connsiteY20" fmla="*/ 19570 h 62967"/>
                  <a:gd name="connsiteX21" fmla="*/ 9441 w 62599"/>
                  <a:gd name="connsiteY21" fmla="*/ 20734 h 62967"/>
                  <a:gd name="connsiteX22" fmla="*/ 3426 w 62599"/>
                  <a:gd name="connsiteY22" fmla="*/ 25066 h 62967"/>
                  <a:gd name="connsiteX23" fmla="*/ 616 w 62599"/>
                  <a:gd name="connsiteY23" fmla="*/ 32583 h 62967"/>
                  <a:gd name="connsiteX24" fmla="*/ 3391 w 62599"/>
                  <a:gd name="connsiteY24" fmla="*/ 38938 h 62967"/>
                  <a:gd name="connsiteX25" fmla="*/ 11624 w 62599"/>
                  <a:gd name="connsiteY25" fmla="*/ 40727 h 62967"/>
                  <a:gd name="connsiteX26" fmla="*/ 44720 w 62599"/>
                  <a:gd name="connsiteY26" fmla="*/ 60059 h 62967"/>
                  <a:gd name="connsiteX27" fmla="*/ 51200 w 62599"/>
                  <a:gd name="connsiteY27" fmla="*/ 59468 h 62967"/>
                  <a:gd name="connsiteX28" fmla="*/ 47996 w 62599"/>
                  <a:gd name="connsiteY28" fmla="*/ 53704 h 62967"/>
                  <a:gd name="connsiteX29" fmla="*/ 55370 w 62599"/>
                  <a:gd name="connsiteY29" fmla="*/ 38973 h 62967"/>
                  <a:gd name="connsiteX30" fmla="*/ 50000 w 62599"/>
                  <a:gd name="connsiteY30" fmla="*/ 26820 h 62967"/>
                  <a:gd name="connsiteX31" fmla="*/ 47423 w 62599"/>
                  <a:gd name="connsiteY31" fmla="*/ 25656 h 62967"/>
                  <a:gd name="connsiteX32" fmla="*/ 48193 w 62599"/>
                  <a:gd name="connsiteY32" fmla="*/ 23866 h 62967"/>
                  <a:gd name="connsiteX33" fmla="*/ 57679 w 62599"/>
                  <a:gd name="connsiteY33" fmla="*/ 27446 h 62967"/>
                  <a:gd name="connsiteX34" fmla="*/ 62261 w 62599"/>
                  <a:gd name="connsiteY34" fmla="*/ 21629 h 62967"/>
                  <a:gd name="connsiteX35" fmla="*/ 55102 w 62599"/>
                  <a:gd name="connsiteY35" fmla="*/ 14129 h 62967"/>
                  <a:gd name="connsiteX36" fmla="*/ 42984 w 62599"/>
                  <a:gd name="connsiteY36" fmla="*/ 8652 h 62967"/>
                  <a:gd name="connsiteX37" fmla="*/ 45454 w 62599"/>
                  <a:gd name="connsiteY37" fmla="*/ 28520 h 62967"/>
                  <a:gd name="connsiteX38" fmla="*/ 43843 w 62599"/>
                  <a:gd name="connsiteY38" fmla="*/ 29684 h 62967"/>
                  <a:gd name="connsiteX39" fmla="*/ 46975 w 62599"/>
                  <a:gd name="connsiteY39" fmla="*/ 32297 h 62967"/>
                  <a:gd name="connsiteX40" fmla="*/ 45454 w 62599"/>
                  <a:gd name="connsiteY40" fmla="*/ 28520 h 62967"/>
                  <a:gd name="connsiteX41" fmla="*/ 36200 w 62599"/>
                  <a:gd name="connsiteY41" fmla="*/ 24940 h 62967"/>
                  <a:gd name="connsiteX42" fmla="*/ 34983 w 62599"/>
                  <a:gd name="connsiteY42" fmla="*/ 26426 h 62967"/>
                  <a:gd name="connsiteX43" fmla="*/ 38079 w 62599"/>
                  <a:gd name="connsiteY43" fmla="*/ 27017 h 62967"/>
                  <a:gd name="connsiteX44" fmla="*/ 36200 w 62599"/>
                  <a:gd name="connsiteY44" fmla="*/ 24940 h 62967"/>
                  <a:gd name="connsiteX45" fmla="*/ 42322 w 62599"/>
                  <a:gd name="connsiteY45" fmla="*/ 35680 h 62967"/>
                  <a:gd name="connsiteX46" fmla="*/ 46385 w 62599"/>
                  <a:gd name="connsiteY46" fmla="*/ 36002 h 62967"/>
                  <a:gd name="connsiteX47" fmla="*/ 48175 w 62599"/>
                  <a:gd name="connsiteY47" fmla="*/ 38902 h 62967"/>
                  <a:gd name="connsiteX48" fmla="*/ 42250 w 62599"/>
                  <a:gd name="connsiteY48" fmla="*/ 35680 h 62967"/>
                  <a:gd name="connsiteX49" fmla="*/ 31940 w 62599"/>
                  <a:gd name="connsiteY49" fmla="*/ 29612 h 62967"/>
                  <a:gd name="connsiteX50" fmla="*/ 30293 w 62599"/>
                  <a:gd name="connsiteY50" fmla="*/ 31402 h 62967"/>
                  <a:gd name="connsiteX51" fmla="*/ 35359 w 62599"/>
                  <a:gd name="connsiteY51" fmla="*/ 33371 h 62967"/>
                  <a:gd name="connsiteX52" fmla="*/ 31940 w 62599"/>
                  <a:gd name="connsiteY52" fmla="*/ 29630 h 62967"/>
                  <a:gd name="connsiteX53" fmla="*/ 39279 w 62599"/>
                  <a:gd name="connsiteY53" fmla="*/ 40638 h 62967"/>
                  <a:gd name="connsiteX54" fmla="*/ 35699 w 62599"/>
                  <a:gd name="connsiteY54" fmla="*/ 44970 h 62967"/>
                  <a:gd name="connsiteX55" fmla="*/ 41964 w 62599"/>
                  <a:gd name="connsiteY55" fmla="*/ 48728 h 62967"/>
                  <a:gd name="connsiteX56" fmla="*/ 44971 w 62599"/>
                  <a:gd name="connsiteY56" fmla="*/ 44683 h 62967"/>
                  <a:gd name="connsiteX57" fmla="*/ 39297 w 62599"/>
                  <a:gd name="connsiteY57" fmla="*/ 40638 h 62967"/>
                  <a:gd name="connsiteX58" fmla="*/ 24977 w 62599"/>
                  <a:gd name="connsiteY58" fmla="*/ 36342 h 62967"/>
                  <a:gd name="connsiteX59" fmla="*/ 25568 w 62599"/>
                  <a:gd name="connsiteY59" fmla="*/ 40942 h 62967"/>
                  <a:gd name="connsiteX60" fmla="*/ 30472 w 62599"/>
                  <a:gd name="connsiteY60" fmla="*/ 41837 h 62967"/>
                  <a:gd name="connsiteX61" fmla="*/ 31886 w 62599"/>
                  <a:gd name="connsiteY61" fmla="*/ 37756 h 62967"/>
                  <a:gd name="connsiteX62" fmla="*/ 24977 w 62599"/>
                  <a:gd name="connsiteY62" fmla="*/ 36342 h 62967"/>
                  <a:gd name="connsiteX63" fmla="*/ 17280 w 62599"/>
                  <a:gd name="connsiteY63" fmla="*/ 32655 h 62967"/>
                  <a:gd name="connsiteX64" fmla="*/ 14607 w 62599"/>
                  <a:gd name="connsiteY64" fmla="*/ 34742 h 62967"/>
                  <a:gd name="connsiteX65" fmla="*/ 14596 w 62599"/>
                  <a:gd name="connsiteY65" fmla="*/ 35214 h 62967"/>
                  <a:gd name="connsiteX66" fmla="*/ 16976 w 62599"/>
                  <a:gd name="connsiteY66" fmla="*/ 37337 h 62967"/>
                  <a:gd name="connsiteX67" fmla="*/ 18032 w 62599"/>
                  <a:gd name="connsiteY67" fmla="*/ 37004 h 62967"/>
                  <a:gd name="connsiteX68" fmla="*/ 17280 w 62599"/>
                  <a:gd name="connsiteY68" fmla="*/ 32691 h 62967"/>
                  <a:gd name="connsiteX69" fmla="*/ 7991 w 62599"/>
                  <a:gd name="connsiteY69" fmla="*/ 28037 h 62967"/>
                  <a:gd name="connsiteX70" fmla="*/ 5789 w 62599"/>
                  <a:gd name="connsiteY70" fmla="*/ 33800 h 62967"/>
                  <a:gd name="connsiteX71" fmla="*/ 7908 w 62599"/>
                  <a:gd name="connsiteY71" fmla="*/ 35186 h 62967"/>
                  <a:gd name="connsiteX72" fmla="*/ 9065 w 62599"/>
                  <a:gd name="connsiteY72" fmla="*/ 34373 h 62967"/>
                  <a:gd name="connsiteX73" fmla="*/ 11230 w 62599"/>
                  <a:gd name="connsiteY73" fmla="*/ 28610 h 62967"/>
                  <a:gd name="connsiteX74" fmla="*/ 7991 w 62599"/>
                  <a:gd name="connsiteY74" fmla="*/ 28037 h 62967"/>
                  <a:gd name="connsiteX75" fmla="*/ 41319 w 62599"/>
                  <a:gd name="connsiteY75" fmla="*/ 12697 h 62967"/>
                  <a:gd name="connsiteX76" fmla="*/ 39440 w 62599"/>
                  <a:gd name="connsiteY76" fmla="*/ 15328 h 62967"/>
                  <a:gd name="connsiteX77" fmla="*/ 54064 w 62599"/>
                  <a:gd name="connsiteY77" fmla="*/ 22202 h 62967"/>
                  <a:gd name="connsiteX78" fmla="*/ 53151 w 62599"/>
                  <a:gd name="connsiteY78" fmla="*/ 18156 h 62967"/>
                  <a:gd name="connsiteX79" fmla="*/ 41319 w 62599"/>
                  <a:gd name="connsiteY79" fmla="*/ 12697 h 62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2599" h="62967">
                    <a:moveTo>
                      <a:pt x="42966" y="8598"/>
                    </a:moveTo>
                    <a:cubicBezTo>
                      <a:pt x="40209" y="7435"/>
                      <a:pt x="36916" y="6576"/>
                      <a:pt x="34929" y="9171"/>
                    </a:cubicBezTo>
                    <a:cubicBezTo>
                      <a:pt x="33050" y="12339"/>
                      <a:pt x="31976" y="15239"/>
                      <a:pt x="33139" y="16116"/>
                    </a:cubicBezTo>
                    <a:cubicBezTo>
                      <a:pt x="35553" y="17895"/>
                      <a:pt x="38188" y="19351"/>
                      <a:pt x="40979" y="20448"/>
                    </a:cubicBezTo>
                    <a:lnTo>
                      <a:pt x="40192" y="22237"/>
                    </a:lnTo>
                    <a:lnTo>
                      <a:pt x="38294" y="21110"/>
                    </a:lnTo>
                    <a:cubicBezTo>
                      <a:pt x="33121" y="19642"/>
                      <a:pt x="28736" y="22524"/>
                      <a:pt x="23563" y="28055"/>
                    </a:cubicBezTo>
                    <a:cubicBezTo>
                      <a:pt x="20252" y="29755"/>
                      <a:pt x="15294" y="27160"/>
                      <a:pt x="17549" y="24278"/>
                    </a:cubicBezTo>
                    <a:cubicBezTo>
                      <a:pt x="20395" y="23687"/>
                      <a:pt x="21845" y="22774"/>
                      <a:pt x="22686" y="20519"/>
                    </a:cubicBezTo>
                    <a:cubicBezTo>
                      <a:pt x="23330" y="16760"/>
                      <a:pt x="23688" y="13019"/>
                      <a:pt x="25783" y="11838"/>
                    </a:cubicBezTo>
                    <a:cubicBezTo>
                      <a:pt x="33390" y="9243"/>
                      <a:pt x="31994" y="4356"/>
                      <a:pt x="28503" y="1421"/>
                    </a:cubicBezTo>
                    <a:cubicBezTo>
                      <a:pt x="25550" y="-888"/>
                      <a:pt x="22507" y="-1193"/>
                      <a:pt x="23008" y="1689"/>
                    </a:cubicBezTo>
                    <a:cubicBezTo>
                      <a:pt x="23885" y="4356"/>
                      <a:pt x="25604" y="7811"/>
                      <a:pt x="21218" y="7238"/>
                    </a:cubicBezTo>
                    <a:lnTo>
                      <a:pt x="8832" y="3658"/>
                    </a:lnTo>
                    <a:cubicBezTo>
                      <a:pt x="5252" y="2244"/>
                      <a:pt x="3068" y="7148"/>
                      <a:pt x="7668" y="9189"/>
                    </a:cubicBezTo>
                    <a:cubicBezTo>
                      <a:pt x="10094" y="10047"/>
                      <a:pt x="12634" y="10535"/>
                      <a:pt x="15204" y="10639"/>
                    </a:cubicBezTo>
                    <a:cubicBezTo>
                      <a:pt x="18229" y="10925"/>
                      <a:pt x="18104" y="14075"/>
                      <a:pt x="14309" y="13485"/>
                    </a:cubicBezTo>
                    <a:lnTo>
                      <a:pt x="5360" y="12643"/>
                    </a:lnTo>
                    <a:cubicBezTo>
                      <a:pt x="2209" y="12357"/>
                      <a:pt x="491" y="16993"/>
                      <a:pt x="6845" y="17548"/>
                    </a:cubicBezTo>
                    <a:cubicBezTo>
                      <a:pt x="9744" y="17592"/>
                      <a:pt x="12633" y="17206"/>
                      <a:pt x="15419" y="16402"/>
                    </a:cubicBezTo>
                    <a:cubicBezTo>
                      <a:pt x="17907" y="16402"/>
                      <a:pt x="18140" y="18407"/>
                      <a:pt x="16457" y="19570"/>
                    </a:cubicBezTo>
                    <a:cubicBezTo>
                      <a:pt x="14234" y="20476"/>
                      <a:pt x="11837" y="20874"/>
                      <a:pt x="9441" y="20734"/>
                    </a:cubicBezTo>
                    <a:cubicBezTo>
                      <a:pt x="5861" y="20465"/>
                      <a:pt x="3104" y="21575"/>
                      <a:pt x="3426" y="25066"/>
                    </a:cubicBezTo>
                    <a:lnTo>
                      <a:pt x="616" y="32583"/>
                    </a:lnTo>
                    <a:cubicBezTo>
                      <a:pt x="-1174" y="37183"/>
                      <a:pt x="491" y="39492"/>
                      <a:pt x="3391" y="38938"/>
                    </a:cubicBezTo>
                    <a:lnTo>
                      <a:pt x="11624" y="40727"/>
                    </a:lnTo>
                    <a:cubicBezTo>
                      <a:pt x="28557" y="43896"/>
                      <a:pt x="38366" y="48818"/>
                      <a:pt x="44720" y="60059"/>
                    </a:cubicBezTo>
                    <a:cubicBezTo>
                      <a:pt x="46761" y="63227"/>
                      <a:pt x="51468" y="63800"/>
                      <a:pt x="51200" y="59468"/>
                    </a:cubicBezTo>
                    <a:cubicBezTo>
                      <a:pt x="50548" y="57343"/>
                      <a:pt x="49457" y="55379"/>
                      <a:pt x="47996" y="53704"/>
                    </a:cubicBezTo>
                    <a:cubicBezTo>
                      <a:pt x="51143" y="49170"/>
                      <a:pt x="53626" y="44210"/>
                      <a:pt x="55370" y="38973"/>
                    </a:cubicBezTo>
                    <a:cubicBezTo>
                      <a:pt x="57536" y="31814"/>
                      <a:pt x="52649" y="28860"/>
                      <a:pt x="50000" y="26820"/>
                    </a:cubicBezTo>
                    <a:lnTo>
                      <a:pt x="47423" y="25656"/>
                    </a:lnTo>
                    <a:lnTo>
                      <a:pt x="48193" y="23866"/>
                    </a:lnTo>
                    <a:cubicBezTo>
                      <a:pt x="51256" y="25308"/>
                      <a:pt x="54428" y="26505"/>
                      <a:pt x="57679" y="27446"/>
                    </a:cubicBezTo>
                    <a:cubicBezTo>
                      <a:pt x="60024" y="28019"/>
                      <a:pt x="60883" y="25656"/>
                      <a:pt x="62261" y="21629"/>
                    </a:cubicBezTo>
                    <a:cubicBezTo>
                      <a:pt x="63335" y="18210"/>
                      <a:pt x="60275" y="16742"/>
                      <a:pt x="55102" y="14129"/>
                    </a:cubicBezTo>
                    <a:lnTo>
                      <a:pt x="42984" y="8652"/>
                    </a:lnTo>
                    <a:close/>
                    <a:moveTo>
                      <a:pt x="45454" y="28520"/>
                    </a:moveTo>
                    <a:cubicBezTo>
                      <a:pt x="44595" y="27894"/>
                      <a:pt x="44076" y="28520"/>
                      <a:pt x="43843" y="29684"/>
                    </a:cubicBezTo>
                    <a:cubicBezTo>
                      <a:pt x="43610" y="30847"/>
                      <a:pt x="45830" y="31993"/>
                      <a:pt x="46975" y="32297"/>
                    </a:cubicBezTo>
                    <a:cubicBezTo>
                      <a:pt x="48407" y="31116"/>
                      <a:pt x="46564" y="29397"/>
                      <a:pt x="45454" y="28520"/>
                    </a:cubicBezTo>
                    <a:close/>
                    <a:moveTo>
                      <a:pt x="36200" y="24940"/>
                    </a:moveTo>
                    <a:cubicBezTo>
                      <a:pt x="35502" y="24940"/>
                      <a:pt x="34786" y="24940"/>
                      <a:pt x="34983" y="26426"/>
                    </a:cubicBezTo>
                    <a:cubicBezTo>
                      <a:pt x="35359" y="27303"/>
                      <a:pt x="37686" y="27894"/>
                      <a:pt x="38079" y="27017"/>
                    </a:cubicBezTo>
                    <a:cubicBezTo>
                      <a:pt x="38581" y="25603"/>
                      <a:pt x="37668" y="25012"/>
                      <a:pt x="36200" y="24940"/>
                    </a:cubicBezTo>
                    <a:close/>
                    <a:moveTo>
                      <a:pt x="42322" y="35680"/>
                    </a:moveTo>
                    <a:cubicBezTo>
                      <a:pt x="42196" y="33711"/>
                      <a:pt x="45060" y="34856"/>
                      <a:pt x="46385" y="36002"/>
                    </a:cubicBezTo>
                    <a:cubicBezTo>
                      <a:pt x="47065" y="36843"/>
                      <a:pt x="48658" y="38025"/>
                      <a:pt x="48175" y="38902"/>
                    </a:cubicBezTo>
                    <a:cubicBezTo>
                      <a:pt x="46922" y="41479"/>
                      <a:pt x="42805" y="38597"/>
                      <a:pt x="42250" y="35680"/>
                    </a:cubicBezTo>
                    <a:close/>
                    <a:moveTo>
                      <a:pt x="31940" y="29612"/>
                    </a:moveTo>
                    <a:cubicBezTo>
                      <a:pt x="31152" y="29361"/>
                      <a:pt x="30436" y="29916"/>
                      <a:pt x="30293" y="31402"/>
                    </a:cubicBezTo>
                    <a:cubicBezTo>
                      <a:pt x="30419" y="32547"/>
                      <a:pt x="33998" y="33997"/>
                      <a:pt x="35359" y="33371"/>
                    </a:cubicBezTo>
                    <a:cubicBezTo>
                      <a:pt x="37865" y="31402"/>
                      <a:pt x="33139" y="29916"/>
                      <a:pt x="31940" y="29630"/>
                    </a:cubicBezTo>
                    <a:close/>
                    <a:moveTo>
                      <a:pt x="39279" y="40638"/>
                    </a:moveTo>
                    <a:cubicBezTo>
                      <a:pt x="37346" y="40029"/>
                      <a:pt x="35180" y="42052"/>
                      <a:pt x="35699" y="44970"/>
                    </a:cubicBezTo>
                    <a:cubicBezTo>
                      <a:pt x="36361" y="46956"/>
                      <a:pt x="40048" y="47833"/>
                      <a:pt x="41964" y="48728"/>
                    </a:cubicBezTo>
                    <a:cubicBezTo>
                      <a:pt x="43628" y="49015"/>
                      <a:pt x="45257" y="46419"/>
                      <a:pt x="44971" y="44683"/>
                    </a:cubicBezTo>
                    <a:cubicBezTo>
                      <a:pt x="43205" y="43166"/>
                      <a:pt x="41306" y="41812"/>
                      <a:pt x="39297" y="40638"/>
                    </a:cubicBezTo>
                    <a:close/>
                    <a:moveTo>
                      <a:pt x="24977" y="36342"/>
                    </a:moveTo>
                    <a:cubicBezTo>
                      <a:pt x="23366" y="37810"/>
                      <a:pt x="23993" y="39492"/>
                      <a:pt x="25568" y="40942"/>
                    </a:cubicBezTo>
                    <a:cubicBezTo>
                      <a:pt x="26985" y="41961"/>
                      <a:pt x="28786" y="42290"/>
                      <a:pt x="30472" y="41837"/>
                    </a:cubicBezTo>
                    <a:cubicBezTo>
                      <a:pt x="31835" y="40971"/>
                      <a:pt x="32421" y="39280"/>
                      <a:pt x="31886" y="37756"/>
                    </a:cubicBezTo>
                    <a:cubicBezTo>
                      <a:pt x="31099" y="35966"/>
                      <a:pt x="27232" y="34337"/>
                      <a:pt x="24977" y="36342"/>
                    </a:cubicBezTo>
                    <a:close/>
                    <a:moveTo>
                      <a:pt x="17280" y="32655"/>
                    </a:moveTo>
                    <a:cubicBezTo>
                      <a:pt x="15966" y="32493"/>
                      <a:pt x="14769" y="33428"/>
                      <a:pt x="14607" y="34742"/>
                    </a:cubicBezTo>
                    <a:cubicBezTo>
                      <a:pt x="14588" y="34899"/>
                      <a:pt x="14584" y="35057"/>
                      <a:pt x="14596" y="35214"/>
                    </a:cubicBezTo>
                    <a:cubicBezTo>
                      <a:pt x="14667" y="36458"/>
                      <a:pt x="15733" y="37408"/>
                      <a:pt x="16976" y="37337"/>
                    </a:cubicBezTo>
                    <a:cubicBezTo>
                      <a:pt x="17350" y="37316"/>
                      <a:pt x="17713" y="37201"/>
                      <a:pt x="18032" y="37004"/>
                    </a:cubicBezTo>
                    <a:cubicBezTo>
                      <a:pt x="19572" y="35841"/>
                      <a:pt x="19822" y="33800"/>
                      <a:pt x="17280" y="32691"/>
                    </a:cubicBezTo>
                    <a:close/>
                    <a:moveTo>
                      <a:pt x="7991" y="28037"/>
                    </a:moveTo>
                    <a:lnTo>
                      <a:pt x="5789" y="33800"/>
                    </a:lnTo>
                    <a:cubicBezTo>
                      <a:pt x="5992" y="34768"/>
                      <a:pt x="6940" y="35388"/>
                      <a:pt x="7908" y="35186"/>
                    </a:cubicBezTo>
                    <a:cubicBezTo>
                      <a:pt x="8389" y="35085"/>
                      <a:pt x="8807" y="34791"/>
                      <a:pt x="9065" y="34373"/>
                    </a:cubicBezTo>
                    <a:lnTo>
                      <a:pt x="11230" y="28610"/>
                    </a:lnTo>
                    <a:cubicBezTo>
                      <a:pt x="11230" y="26569"/>
                      <a:pt x="8904" y="26301"/>
                      <a:pt x="7991" y="28037"/>
                    </a:cubicBezTo>
                    <a:close/>
                    <a:moveTo>
                      <a:pt x="41319" y="12697"/>
                    </a:moveTo>
                    <a:cubicBezTo>
                      <a:pt x="39655" y="12375"/>
                      <a:pt x="38885" y="13861"/>
                      <a:pt x="39440" y="15328"/>
                    </a:cubicBezTo>
                    <a:cubicBezTo>
                      <a:pt x="40048" y="16456"/>
                      <a:pt x="49284" y="19946"/>
                      <a:pt x="54064" y="22202"/>
                    </a:cubicBezTo>
                    <a:cubicBezTo>
                      <a:pt x="56892" y="21665"/>
                      <a:pt x="55692" y="19320"/>
                      <a:pt x="53151" y="18156"/>
                    </a:cubicBezTo>
                    <a:lnTo>
                      <a:pt x="41319" y="12697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069BE719-29EE-3836-490C-27340600A894}"/>
                  </a:ext>
                </a:extLst>
              </p:cNvPr>
              <p:cNvSpPr/>
              <p:nvPr/>
            </p:nvSpPr>
            <p:spPr>
              <a:xfrm>
                <a:off x="898722" y="367657"/>
                <a:ext cx="67409" cy="54347"/>
              </a:xfrm>
              <a:custGeom>
                <a:avLst/>
                <a:gdLst>
                  <a:gd name="connsiteX0" fmla="*/ 5385 w 67409"/>
                  <a:gd name="connsiteY0" fmla="*/ 19022 h 54347"/>
                  <a:gd name="connsiteX1" fmla="*/ 7336 w 67409"/>
                  <a:gd name="connsiteY1" fmla="*/ 23908 h 54347"/>
                  <a:gd name="connsiteX2" fmla="*/ 23069 w 67409"/>
                  <a:gd name="connsiteY2" fmla="*/ 14959 h 54347"/>
                  <a:gd name="connsiteX3" fmla="*/ 23069 w 67409"/>
                  <a:gd name="connsiteY3" fmla="*/ 14959 h 54347"/>
                  <a:gd name="connsiteX4" fmla="*/ 25056 w 67409"/>
                  <a:gd name="connsiteY4" fmla="*/ 17840 h 54347"/>
                  <a:gd name="connsiteX5" fmla="*/ 6548 w 67409"/>
                  <a:gd name="connsiteY5" fmla="*/ 48752 h 54347"/>
                  <a:gd name="connsiteX6" fmla="*/ 13619 w 67409"/>
                  <a:gd name="connsiteY6" fmla="*/ 49916 h 54347"/>
                  <a:gd name="connsiteX7" fmla="*/ 25629 w 67409"/>
                  <a:gd name="connsiteY7" fmla="*/ 23586 h 54347"/>
                  <a:gd name="connsiteX8" fmla="*/ 42293 w 67409"/>
                  <a:gd name="connsiteY8" fmla="*/ 18413 h 54347"/>
                  <a:gd name="connsiteX9" fmla="*/ 62716 w 67409"/>
                  <a:gd name="connsiteY9" fmla="*/ 28544 h 54347"/>
                  <a:gd name="connsiteX10" fmla="*/ 64667 w 67409"/>
                  <a:gd name="connsiteY10" fmla="*/ 21026 h 54347"/>
                  <a:gd name="connsiteX11" fmla="*/ 31518 w 67409"/>
                  <a:gd name="connsiteY11" fmla="*/ 14064 h 54347"/>
                  <a:gd name="connsiteX12" fmla="*/ 31124 w 67409"/>
                  <a:gd name="connsiteY12" fmla="*/ 11200 h 54347"/>
                  <a:gd name="connsiteX13" fmla="*/ 31124 w 67409"/>
                  <a:gd name="connsiteY13" fmla="*/ 11200 h 54347"/>
                  <a:gd name="connsiteX14" fmla="*/ 47395 w 67409"/>
                  <a:gd name="connsiteY14" fmla="*/ 6009 h 54347"/>
                  <a:gd name="connsiteX15" fmla="*/ 47502 w 67409"/>
                  <a:gd name="connsiteY15" fmla="*/ -381 h 54347"/>
                  <a:gd name="connsiteX16" fmla="*/ 25182 w 67409"/>
                  <a:gd name="connsiteY16" fmla="*/ 3933 h 54347"/>
                  <a:gd name="connsiteX17" fmla="*/ 20206 w 67409"/>
                  <a:gd name="connsiteY17" fmla="*/ 6850 h 54347"/>
                  <a:gd name="connsiteX18" fmla="*/ 5403 w 67409"/>
                  <a:gd name="connsiteY18" fmla="*/ 19022 h 54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409" h="54347">
                    <a:moveTo>
                      <a:pt x="5385" y="19022"/>
                    </a:moveTo>
                    <a:cubicBezTo>
                      <a:pt x="-2509" y="21850"/>
                      <a:pt x="-1972" y="29672"/>
                      <a:pt x="7336" y="23908"/>
                    </a:cubicBezTo>
                    <a:cubicBezTo>
                      <a:pt x="12527" y="20722"/>
                      <a:pt x="17843" y="17572"/>
                      <a:pt x="23069" y="14959"/>
                    </a:cubicBezTo>
                    <a:lnTo>
                      <a:pt x="23069" y="14959"/>
                    </a:lnTo>
                    <a:cubicBezTo>
                      <a:pt x="24203" y="15491"/>
                      <a:pt x="24962" y="16592"/>
                      <a:pt x="25056" y="17840"/>
                    </a:cubicBezTo>
                    <a:cubicBezTo>
                      <a:pt x="17628" y="23926"/>
                      <a:pt x="8947" y="33162"/>
                      <a:pt x="6548" y="48752"/>
                    </a:cubicBezTo>
                    <a:cubicBezTo>
                      <a:pt x="5904" y="53352"/>
                      <a:pt x="12258" y="57147"/>
                      <a:pt x="13619" y="49916"/>
                    </a:cubicBezTo>
                    <a:cubicBezTo>
                      <a:pt x="14237" y="39958"/>
                      <a:pt x="18514" y="30580"/>
                      <a:pt x="25629" y="23586"/>
                    </a:cubicBezTo>
                    <a:cubicBezTo>
                      <a:pt x="29424" y="20704"/>
                      <a:pt x="34579" y="17285"/>
                      <a:pt x="42293" y="18413"/>
                    </a:cubicBezTo>
                    <a:cubicBezTo>
                      <a:pt x="51243" y="18699"/>
                      <a:pt x="55968" y="23640"/>
                      <a:pt x="62716" y="28544"/>
                    </a:cubicBezTo>
                    <a:cubicBezTo>
                      <a:pt x="66296" y="29976"/>
                      <a:pt x="69876" y="26217"/>
                      <a:pt x="64667" y="21026"/>
                    </a:cubicBezTo>
                    <a:cubicBezTo>
                      <a:pt x="57687" y="14654"/>
                      <a:pt x="43976" y="10913"/>
                      <a:pt x="31518" y="14064"/>
                    </a:cubicBezTo>
                    <a:cubicBezTo>
                      <a:pt x="31518" y="14064"/>
                      <a:pt x="30319" y="12274"/>
                      <a:pt x="31124" y="11200"/>
                    </a:cubicBezTo>
                    <a:lnTo>
                      <a:pt x="31124" y="11200"/>
                    </a:lnTo>
                    <a:cubicBezTo>
                      <a:pt x="36381" y="8986"/>
                      <a:pt x="41827" y="7248"/>
                      <a:pt x="47395" y="6009"/>
                    </a:cubicBezTo>
                    <a:cubicBezTo>
                      <a:pt x="54286" y="5687"/>
                      <a:pt x="55449" y="-686"/>
                      <a:pt x="47502" y="-381"/>
                    </a:cubicBezTo>
                    <a:cubicBezTo>
                      <a:pt x="41846" y="-381"/>
                      <a:pt x="27813" y="11486"/>
                      <a:pt x="25182" y="3933"/>
                    </a:cubicBezTo>
                    <a:cubicBezTo>
                      <a:pt x="22908" y="-2386"/>
                      <a:pt x="14997" y="-936"/>
                      <a:pt x="20206" y="6850"/>
                    </a:cubicBezTo>
                    <a:cubicBezTo>
                      <a:pt x="24090" y="12345"/>
                      <a:pt x="12133" y="15209"/>
                      <a:pt x="5403" y="19022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EF723304-A227-F8EE-A524-79A751AD2B58}"/>
                  </a:ext>
                </a:extLst>
              </p:cNvPr>
              <p:cNvSpPr/>
              <p:nvPr/>
            </p:nvSpPr>
            <p:spPr>
              <a:xfrm>
                <a:off x="821173" y="430654"/>
                <a:ext cx="54568" cy="60872"/>
              </a:xfrm>
              <a:custGeom>
                <a:avLst/>
                <a:gdLst>
                  <a:gd name="connsiteX0" fmla="*/ 705 w 54568"/>
                  <a:gd name="connsiteY0" fmla="*/ 30843 h 60872"/>
                  <a:gd name="connsiteX1" fmla="*/ 3640 w 54568"/>
                  <a:gd name="connsiteY1" fmla="*/ 26208 h 60872"/>
                  <a:gd name="connsiteX2" fmla="*/ 4893 w 54568"/>
                  <a:gd name="connsiteY2" fmla="*/ 29394 h 60872"/>
                  <a:gd name="connsiteX3" fmla="*/ 6110 w 54568"/>
                  <a:gd name="connsiteY3" fmla="*/ 34316 h 60872"/>
                  <a:gd name="connsiteX4" fmla="*/ 10370 w 54568"/>
                  <a:gd name="connsiteY4" fmla="*/ 32168 h 60872"/>
                  <a:gd name="connsiteX5" fmla="*/ 11892 w 54568"/>
                  <a:gd name="connsiteY5" fmla="*/ 35461 h 60872"/>
                  <a:gd name="connsiteX6" fmla="*/ 14237 w 54568"/>
                  <a:gd name="connsiteY6" fmla="*/ 31130 h 60872"/>
                  <a:gd name="connsiteX7" fmla="*/ 14970 w 54568"/>
                  <a:gd name="connsiteY7" fmla="*/ 38648 h 60872"/>
                  <a:gd name="connsiteX8" fmla="*/ 3604 w 54568"/>
                  <a:gd name="connsiteY8" fmla="*/ 40652 h 60872"/>
                  <a:gd name="connsiteX9" fmla="*/ 705 w 54568"/>
                  <a:gd name="connsiteY9" fmla="*/ 30843 h 60872"/>
                  <a:gd name="connsiteX10" fmla="*/ 44039 w 54568"/>
                  <a:gd name="connsiteY10" fmla="*/ 21590 h 60872"/>
                  <a:gd name="connsiteX11" fmla="*/ 49981 w 54568"/>
                  <a:gd name="connsiteY11" fmla="*/ 23039 h 60872"/>
                  <a:gd name="connsiteX12" fmla="*/ 44773 w 54568"/>
                  <a:gd name="connsiteY12" fmla="*/ 35175 h 60872"/>
                  <a:gd name="connsiteX13" fmla="*/ 46688 w 54568"/>
                  <a:gd name="connsiteY13" fmla="*/ 44680 h 60872"/>
                  <a:gd name="connsiteX14" fmla="*/ 41318 w 54568"/>
                  <a:gd name="connsiteY14" fmla="*/ 46470 h 60872"/>
                  <a:gd name="connsiteX15" fmla="*/ 38240 w 54568"/>
                  <a:gd name="connsiteY15" fmla="*/ 42729 h 60872"/>
                  <a:gd name="connsiteX16" fmla="*/ 30954 w 54568"/>
                  <a:gd name="connsiteY16" fmla="*/ 48779 h 60872"/>
                  <a:gd name="connsiteX17" fmla="*/ 31885 w 54568"/>
                  <a:gd name="connsiteY17" fmla="*/ 41619 h 60872"/>
                  <a:gd name="connsiteX18" fmla="*/ 32619 w 54568"/>
                  <a:gd name="connsiteY18" fmla="*/ 41046 h 60872"/>
                  <a:gd name="connsiteX19" fmla="*/ 28717 w 54568"/>
                  <a:gd name="connsiteY19" fmla="*/ 40778 h 60872"/>
                  <a:gd name="connsiteX20" fmla="*/ 29326 w 54568"/>
                  <a:gd name="connsiteY20" fmla="*/ 29787 h 60872"/>
                  <a:gd name="connsiteX21" fmla="*/ 35841 w 54568"/>
                  <a:gd name="connsiteY21" fmla="*/ 21106 h 60872"/>
                  <a:gd name="connsiteX22" fmla="*/ 39976 w 54568"/>
                  <a:gd name="connsiteY22" fmla="*/ 28928 h 60872"/>
                  <a:gd name="connsiteX23" fmla="*/ 44021 w 54568"/>
                  <a:gd name="connsiteY23" fmla="*/ 21769 h 60872"/>
                  <a:gd name="connsiteX24" fmla="*/ 33604 w 54568"/>
                  <a:gd name="connsiteY24" fmla="*/ 40079 h 60872"/>
                  <a:gd name="connsiteX25" fmla="*/ 33604 w 54568"/>
                  <a:gd name="connsiteY25" fmla="*/ 40079 h 60872"/>
                  <a:gd name="connsiteX26" fmla="*/ 36324 w 54568"/>
                  <a:gd name="connsiteY26" fmla="*/ 35730 h 60872"/>
                  <a:gd name="connsiteX27" fmla="*/ 34534 w 54568"/>
                  <a:gd name="connsiteY27" fmla="*/ 38648 h 60872"/>
                  <a:gd name="connsiteX28" fmla="*/ 33550 w 54568"/>
                  <a:gd name="connsiteY28" fmla="*/ 40079 h 60872"/>
                  <a:gd name="connsiteX29" fmla="*/ 31957 w 54568"/>
                  <a:gd name="connsiteY29" fmla="*/ 30826 h 60872"/>
                  <a:gd name="connsiteX30" fmla="*/ 31348 w 54568"/>
                  <a:gd name="connsiteY30" fmla="*/ 34889 h 60872"/>
                  <a:gd name="connsiteX31" fmla="*/ 36324 w 54568"/>
                  <a:gd name="connsiteY31" fmla="*/ 29107 h 60872"/>
                  <a:gd name="connsiteX32" fmla="*/ 31957 w 54568"/>
                  <a:gd name="connsiteY32" fmla="*/ 30897 h 60872"/>
                  <a:gd name="connsiteX33" fmla="*/ 23007 w 54568"/>
                  <a:gd name="connsiteY33" fmla="*/ 58838 h 60872"/>
                  <a:gd name="connsiteX34" fmla="*/ 25549 w 54568"/>
                  <a:gd name="connsiteY34" fmla="*/ 53898 h 60872"/>
                  <a:gd name="connsiteX35" fmla="*/ 27572 w 54568"/>
                  <a:gd name="connsiteY35" fmla="*/ 26780 h 60872"/>
                  <a:gd name="connsiteX36" fmla="*/ 48335 w 54568"/>
                  <a:gd name="connsiteY36" fmla="*/ 12962 h 60872"/>
                  <a:gd name="connsiteX37" fmla="*/ 49767 w 54568"/>
                  <a:gd name="connsiteY37" fmla="*/ 6590 h 60872"/>
                  <a:gd name="connsiteX38" fmla="*/ 27840 w 54568"/>
                  <a:gd name="connsiteY38" fmla="*/ 20730 h 60872"/>
                  <a:gd name="connsiteX39" fmla="*/ 26408 w 54568"/>
                  <a:gd name="connsiteY39" fmla="*/ 19853 h 60872"/>
                  <a:gd name="connsiteX40" fmla="*/ 29988 w 54568"/>
                  <a:gd name="connsiteY40" fmla="*/ 14054 h 60872"/>
                  <a:gd name="connsiteX41" fmla="*/ 27178 w 54568"/>
                  <a:gd name="connsiteY41" fmla="*/ 2795 h 60872"/>
                  <a:gd name="connsiteX42" fmla="*/ 18228 w 54568"/>
                  <a:gd name="connsiteY42" fmla="*/ 504 h 60872"/>
                  <a:gd name="connsiteX43" fmla="*/ 13037 w 54568"/>
                  <a:gd name="connsiteY43" fmla="*/ 10009 h 60872"/>
                  <a:gd name="connsiteX44" fmla="*/ 13198 w 54568"/>
                  <a:gd name="connsiteY44" fmla="*/ 10635 h 60872"/>
                  <a:gd name="connsiteX45" fmla="*/ 12232 w 54568"/>
                  <a:gd name="connsiteY45" fmla="*/ 11208 h 60872"/>
                  <a:gd name="connsiteX46" fmla="*/ 9833 w 54568"/>
                  <a:gd name="connsiteY46" fmla="*/ 14376 h 60872"/>
                  <a:gd name="connsiteX47" fmla="*/ 10388 w 54568"/>
                  <a:gd name="connsiteY47" fmla="*/ 18153 h 60872"/>
                  <a:gd name="connsiteX48" fmla="*/ 8151 w 54568"/>
                  <a:gd name="connsiteY48" fmla="*/ 21303 h 60872"/>
                  <a:gd name="connsiteX49" fmla="*/ 9189 w 54568"/>
                  <a:gd name="connsiteY49" fmla="*/ 24758 h 60872"/>
                  <a:gd name="connsiteX50" fmla="*/ 12572 w 54568"/>
                  <a:gd name="connsiteY50" fmla="*/ 24758 h 60872"/>
                  <a:gd name="connsiteX51" fmla="*/ 13163 w 54568"/>
                  <a:gd name="connsiteY51" fmla="*/ 27067 h 60872"/>
                  <a:gd name="connsiteX52" fmla="*/ 16420 w 54568"/>
                  <a:gd name="connsiteY52" fmla="*/ 27926 h 60872"/>
                  <a:gd name="connsiteX53" fmla="*/ 21539 w 54568"/>
                  <a:gd name="connsiteY53" fmla="*/ 30521 h 60872"/>
                  <a:gd name="connsiteX54" fmla="*/ 23061 w 54568"/>
                  <a:gd name="connsiteY54" fmla="*/ 58820 h 60872"/>
                  <a:gd name="connsiteX55" fmla="*/ 25764 w 54568"/>
                  <a:gd name="connsiteY55" fmla="*/ 23881 h 60872"/>
                  <a:gd name="connsiteX56" fmla="*/ 24117 w 54568"/>
                  <a:gd name="connsiteY56" fmla="*/ 26225 h 60872"/>
                  <a:gd name="connsiteX57" fmla="*/ 22864 w 54568"/>
                  <a:gd name="connsiteY57" fmla="*/ 28230 h 60872"/>
                  <a:gd name="connsiteX58" fmla="*/ 25764 w 54568"/>
                  <a:gd name="connsiteY58" fmla="*/ 23881 h 60872"/>
                  <a:gd name="connsiteX59" fmla="*/ 24117 w 54568"/>
                  <a:gd name="connsiteY59" fmla="*/ 18386 h 60872"/>
                  <a:gd name="connsiteX60" fmla="*/ 19499 w 54568"/>
                  <a:gd name="connsiteY60" fmla="*/ 17849 h 60872"/>
                  <a:gd name="connsiteX61" fmla="*/ 16295 w 54568"/>
                  <a:gd name="connsiteY61" fmla="*/ 16381 h 60872"/>
                  <a:gd name="connsiteX62" fmla="*/ 13896 w 54568"/>
                  <a:gd name="connsiteY62" fmla="*/ 14358 h 60872"/>
                  <a:gd name="connsiteX63" fmla="*/ 15382 w 54568"/>
                  <a:gd name="connsiteY63" fmla="*/ 10313 h 60872"/>
                  <a:gd name="connsiteX64" fmla="*/ 17619 w 54568"/>
                  <a:gd name="connsiteY64" fmla="*/ 8863 h 60872"/>
                  <a:gd name="connsiteX65" fmla="*/ 21808 w 54568"/>
                  <a:gd name="connsiteY65" fmla="*/ 8326 h 60872"/>
                  <a:gd name="connsiteX66" fmla="*/ 23831 w 54568"/>
                  <a:gd name="connsiteY66" fmla="*/ 12049 h 60872"/>
                  <a:gd name="connsiteX67" fmla="*/ 26873 w 54568"/>
                  <a:gd name="connsiteY67" fmla="*/ 12640 h 60872"/>
                  <a:gd name="connsiteX68" fmla="*/ 24117 w 54568"/>
                  <a:gd name="connsiteY68" fmla="*/ 18386 h 6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4568" h="60872">
                    <a:moveTo>
                      <a:pt x="705" y="30843"/>
                    </a:moveTo>
                    <a:cubicBezTo>
                      <a:pt x="1063" y="29698"/>
                      <a:pt x="2691" y="26512"/>
                      <a:pt x="3640" y="26208"/>
                    </a:cubicBezTo>
                    <a:cubicBezTo>
                      <a:pt x="5126" y="25635"/>
                      <a:pt x="6844" y="26476"/>
                      <a:pt x="4893" y="29394"/>
                    </a:cubicBezTo>
                    <a:cubicBezTo>
                      <a:pt x="1618" y="34567"/>
                      <a:pt x="4625" y="38934"/>
                      <a:pt x="6110" y="34316"/>
                    </a:cubicBezTo>
                    <a:cubicBezTo>
                      <a:pt x="7148" y="28552"/>
                      <a:pt x="11122" y="26762"/>
                      <a:pt x="10370" y="32168"/>
                    </a:cubicBezTo>
                    <a:cubicBezTo>
                      <a:pt x="9672" y="35444"/>
                      <a:pt x="10585" y="37162"/>
                      <a:pt x="11892" y="35461"/>
                    </a:cubicBezTo>
                    <a:cubicBezTo>
                      <a:pt x="12590" y="34889"/>
                      <a:pt x="13091" y="31989"/>
                      <a:pt x="14237" y="31130"/>
                    </a:cubicBezTo>
                    <a:cubicBezTo>
                      <a:pt x="17512" y="29662"/>
                      <a:pt x="17476" y="34602"/>
                      <a:pt x="14970" y="38648"/>
                    </a:cubicBezTo>
                    <a:cubicBezTo>
                      <a:pt x="13180" y="42693"/>
                      <a:pt x="8813" y="42979"/>
                      <a:pt x="3604" y="40652"/>
                    </a:cubicBezTo>
                    <a:cubicBezTo>
                      <a:pt x="-1014" y="38075"/>
                      <a:pt x="-495" y="34889"/>
                      <a:pt x="705" y="30843"/>
                    </a:cubicBezTo>
                    <a:close/>
                    <a:moveTo>
                      <a:pt x="44039" y="21590"/>
                    </a:moveTo>
                    <a:cubicBezTo>
                      <a:pt x="43752" y="14072"/>
                      <a:pt x="50787" y="19800"/>
                      <a:pt x="49981" y="23039"/>
                    </a:cubicBezTo>
                    <a:cubicBezTo>
                      <a:pt x="49009" y="27371"/>
                      <a:pt x="47243" y="31486"/>
                      <a:pt x="44773" y="35175"/>
                    </a:cubicBezTo>
                    <a:cubicBezTo>
                      <a:pt x="47045" y="37783"/>
                      <a:pt x="47773" y="41396"/>
                      <a:pt x="46688" y="44680"/>
                    </a:cubicBezTo>
                    <a:cubicBezTo>
                      <a:pt x="44898" y="48743"/>
                      <a:pt x="40907" y="49333"/>
                      <a:pt x="41318" y="46470"/>
                    </a:cubicBezTo>
                    <a:cubicBezTo>
                      <a:pt x="43108" y="41869"/>
                      <a:pt x="40584" y="40688"/>
                      <a:pt x="38240" y="42729"/>
                    </a:cubicBezTo>
                    <a:cubicBezTo>
                      <a:pt x="36557" y="44519"/>
                      <a:pt x="34839" y="48796"/>
                      <a:pt x="30954" y="48779"/>
                    </a:cubicBezTo>
                    <a:cubicBezTo>
                      <a:pt x="26122" y="48152"/>
                      <a:pt x="30435" y="43516"/>
                      <a:pt x="31885" y="41619"/>
                    </a:cubicBezTo>
                    <a:lnTo>
                      <a:pt x="32619" y="41046"/>
                    </a:lnTo>
                    <a:cubicBezTo>
                      <a:pt x="31335" y="41481"/>
                      <a:pt x="29930" y="41384"/>
                      <a:pt x="28717" y="40778"/>
                    </a:cubicBezTo>
                    <a:cubicBezTo>
                      <a:pt x="25370" y="38988"/>
                      <a:pt x="27214" y="34119"/>
                      <a:pt x="29326" y="29787"/>
                    </a:cubicBezTo>
                    <a:cubicBezTo>
                      <a:pt x="31653" y="25151"/>
                      <a:pt x="33442" y="21446"/>
                      <a:pt x="35841" y="21106"/>
                    </a:cubicBezTo>
                    <a:cubicBezTo>
                      <a:pt x="41211" y="20856"/>
                      <a:pt x="41515" y="25169"/>
                      <a:pt x="39976" y="28928"/>
                    </a:cubicBezTo>
                    <a:cubicBezTo>
                      <a:pt x="41443" y="34996"/>
                      <a:pt x="44647" y="26315"/>
                      <a:pt x="44021" y="21769"/>
                    </a:cubicBezTo>
                    <a:close/>
                    <a:moveTo>
                      <a:pt x="33604" y="40079"/>
                    </a:moveTo>
                    <a:lnTo>
                      <a:pt x="33604" y="40079"/>
                    </a:lnTo>
                    <a:cubicBezTo>
                      <a:pt x="36324" y="40079"/>
                      <a:pt x="38884" y="36034"/>
                      <a:pt x="36324" y="35730"/>
                    </a:cubicBezTo>
                    <a:lnTo>
                      <a:pt x="34534" y="38648"/>
                    </a:lnTo>
                    <a:cubicBezTo>
                      <a:pt x="34230" y="38952"/>
                      <a:pt x="33962" y="39525"/>
                      <a:pt x="33550" y="40079"/>
                    </a:cubicBezTo>
                    <a:close/>
                    <a:moveTo>
                      <a:pt x="31957" y="30826"/>
                    </a:moveTo>
                    <a:cubicBezTo>
                      <a:pt x="31348" y="32615"/>
                      <a:pt x="30579" y="34298"/>
                      <a:pt x="31348" y="34889"/>
                    </a:cubicBezTo>
                    <a:cubicBezTo>
                      <a:pt x="32977" y="36303"/>
                      <a:pt x="34928" y="32848"/>
                      <a:pt x="36324" y="29107"/>
                    </a:cubicBezTo>
                    <a:cubicBezTo>
                      <a:pt x="37183" y="23612"/>
                      <a:pt x="33979" y="26208"/>
                      <a:pt x="31957" y="30897"/>
                    </a:cubicBezTo>
                    <a:close/>
                    <a:moveTo>
                      <a:pt x="23007" y="58838"/>
                    </a:moveTo>
                    <a:cubicBezTo>
                      <a:pt x="27625" y="63187"/>
                      <a:pt x="29719" y="57979"/>
                      <a:pt x="25549" y="53898"/>
                    </a:cubicBezTo>
                    <a:cubicBezTo>
                      <a:pt x="18389" y="43570"/>
                      <a:pt x="23508" y="34602"/>
                      <a:pt x="27572" y="26780"/>
                    </a:cubicBezTo>
                    <a:cubicBezTo>
                      <a:pt x="32243" y="18976"/>
                      <a:pt x="39188" y="11172"/>
                      <a:pt x="48335" y="12962"/>
                    </a:cubicBezTo>
                    <a:cubicBezTo>
                      <a:pt x="56121" y="14931"/>
                      <a:pt x="56318" y="6823"/>
                      <a:pt x="49767" y="6590"/>
                    </a:cubicBezTo>
                    <a:cubicBezTo>
                      <a:pt x="39761" y="5391"/>
                      <a:pt x="34337" y="11458"/>
                      <a:pt x="27840" y="20730"/>
                    </a:cubicBezTo>
                    <a:lnTo>
                      <a:pt x="26408" y="19853"/>
                    </a:lnTo>
                    <a:lnTo>
                      <a:pt x="29988" y="14054"/>
                    </a:lnTo>
                    <a:cubicBezTo>
                      <a:pt x="31080" y="11154"/>
                      <a:pt x="31778" y="7163"/>
                      <a:pt x="27178" y="2795"/>
                    </a:cubicBezTo>
                    <a:cubicBezTo>
                      <a:pt x="24278" y="200"/>
                      <a:pt x="21020" y="-1536"/>
                      <a:pt x="18228" y="504"/>
                    </a:cubicBezTo>
                    <a:cubicBezTo>
                      <a:pt x="15906" y="3311"/>
                      <a:pt x="14144" y="6538"/>
                      <a:pt x="13037" y="10009"/>
                    </a:cubicBezTo>
                    <a:cubicBezTo>
                      <a:pt x="13037" y="10313"/>
                      <a:pt x="13037" y="10599"/>
                      <a:pt x="13198" y="10635"/>
                    </a:cubicBezTo>
                    <a:lnTo>
                      <a:pt x="12232" y="11208"/>
                    </a:lnTo>
                    <a:cubicBezTo>
                      <a:pt x="10994" y="11846"/>
                      <a:pt x="10112" y="13011"/>
                      <a:pt x="9833" y="14376"/>
                    </a:cubicBezTo>
                    <a:cubicBezTo>
                      <a:pt x="10138" y="15808"/>
                      <a:pt x="10764" y="16399"/>
                      <a:pt x="10388" y="18153"/>
                    </a:cubicBezTo>
                    <a:lnTo>
                      <a:pt x="8151" y="21303"/>
                    </a:lnTo>
                    <a:cubicBezTo>
                      <a:pt x="6683" y="23093"/>
                      <a:pt x="7095" y="25313"/>
                      <a:pt x="9189" y="24758"/>
                    </a:cubicBezTo>
                    <a:cubicBezTo>
                      <a:pt x="10979" y="23916"/>
                      <a:pt x="11874" y="24203"/>
                      <a:pt x="12572" y="24758"/>
                    </a:cubicBezTo>
                    <a:lnTo>
                      <a:pt x="13163" y="27067"/>
                    </a:lnTo>
                    <a:cubicBezTo>
                      <a:pt x="13413" y="28857"/>
                      <a:pt x="14040" y="29394"/>
                      <a:pt x="16420" y="27926"/>
                    </a:cubicBezTo>
                    <a:cubicBezTo>
                      <a:pt x="17798" y="27371"/>
                      <a:pt x="20143" y="28517"/>
                      <a:pt x="21539" y="30521"/>
                    </a:cubicBezTo>
                    <a:cubicBezTo>
                      <a:pt x="16170" y="40366"/>
                      <a:pt x="14630" y="50461"/>
                      <a:pt x="23061" y="58820"/>
                    </a:cubicBezTo>
                    <a:close/>
                    <a:moveTo>
                      <a:pt x="25764" y="23881"/>
                    </a:moveTo>
                    <a:lnTo>
                      <a:pt x="24117" y="26225"/>
                    </a:lnTo>
                    <a:cubicBezTo>
                      <a:pt x="23622" y="26842"/>
                      <a:pt x="23202" y="27515"/>
                      <a:pt x="22864" y="28230"/>
                    </a:cubicBezTo>
                    <a:cubicBezTo>
                      <a:pt x="19392" y="24776"/>
                      <a:pt x="23598" y="22449"/>
                      <a:pt x="25764" y="23881"/>
                    </a:cubicBezTo>
                    <a:close/>
                    <a:moveTo>
                      <a:pt x="24117" y="18386"/>
                    </a:moveTo>
                    <a:cubicBezTo>
                      <a:pt x="23007" y="19567"/>
                      <a:pt x="20161" y="20426"/>
                      <a:pt x="19499" y="17849"/>
                    </a:cubicBezTo>
                    <a:cubicBezTo>
                      <a:pt x="19750" y="14376"/>
                      <a:pt x="17709" y="13517"/>
                      <a:pt x="16295" y="16381"/>
                    </a:cubicBezTo>
                    <a:cubicBezTo>
                      <a:pt x="15454" y="17508"/>
                      <a:pt x="13413" y="16685"/>
                      <a:pt x="13896" y="14358"/>
                    </a:cubicBezTo>
                    <a:lnTo>
                      <a:pt x="15382" y="10313"/>
                    </a:lnTo>
                    <a:cubicBezTo>
                      <a:pt x="16064" y="9737"/>
                      <a:pt x="16816" y="9250"/>
                      <a:pt x="17619" y="8863"/>
                    </a:cubicBezTo>
                    <a:cubicBezTo>
                      <a:pt x="19553" y="4818"/>
                      <a:pt x="23204" y="3959"/>
                      <a:pt x="21808" y="8326"/>
                    </a:cubicBezTo>
                    <a:cubicBezTo>
                      <a:pt x="20698" y="11172"/>
                      <a:pt x="21808" y="14376"/>
                      <a:pt x="23831" y="12049"/>
                    </a:cubicBezTo>
                    <a:cubicBezTo>
                      <a:pt x="25853" y="9722"/>
                      <a:pt x="27643" y="10062"/>
                      <a:pt x="26873" y="12640"/>
                    </a:cubicBezTo>
                    <a:cubicBezTo>
                      <a:pt x="25852" y="14504"/>
                      <a:pt x="24932" y="16422"/>
                      <a:pt x="24117" y="18386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208C1390-5FB8-0022-544D-A934ECE7945F}"/>
                  </a:ext>
                </a:extLst>
              </p:cNvPr>
              <p:cNvSpPr/>
              <p:nvPr/>
            </p:nvSpPr>
            <p:spPr>
              <a:xfrm>
                <a:off x="1143359" y="433859"/>
                <a:ext cx="32850" cy="53132"/>
              </a:xfrm>
              <a:custGeom>
                <a:avLst/>
                <a:gdLst>
                  <a:gd name="connsiteX0" fmla="*/ 28898 w 32850"/>
                  <a:gd name="connsiteY0" fmla="*/ 21570 h 53132"/>
                  <a:gd name="connsiteX1" fmla="*/ 25050 w 32850"/>
                  <a:gd name="connsiteY1" fmla="*/ 14912 h 53132"/>
                  <a:gd name="connsiteX2" fmla="*/ 5539 w 32850"/>
                  <a:gd name="connsiteY2" fmla="*/ 1613 h 53132"/>
                  <a:gd name="connsiteX3" fmla="*/ 1279 w 32850"/>
                  <a:gd name="connsiteY3" fmla="*/ 4512 h 53132"/>
                  <a:gd name="connsiteX4" fmla="*/ 20646 w 32850"/>
                  <a:gd name="connsiteY4" fmla="*/ 18384 h 53132"/>
                  <a:gd name="connsiteX5" fmla="*/ 23868 w 32850"/>
                  <a:gd name="connsiteY5" fmla="*/ 25043 h 53132"/>
                  <a:gd name="connsiteX6" fmla="*/ 25658 w 32850"/>
                  <a:gd name="connsiteY6" fmla="*/ 50102 h 53132"/>
                  <a:gd name="connsiteX7" fmla="*/ 30939 w 32850"/>
                  <a:gd name="connsiteY7" fmla="*/ 49565 h 53132"/>
                  <a:gd name="connsiteX8" fmla="*/ 28844 w 32850"/>
                  <a:gd name="connsiteY8" fmla="*/ 21517 h 53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850" h="53132">
                    <a:moveTo>
                      <a:pt x="28898" y="21570"/>
                    </a:moveTo>
                    <a:cubicBezTo>
                      <a:pt x="35789" y="18402"/>
                      <a:pt x="32693" y="11994"/>
                      <a:pt x="25050" y="14912"/>
                    </a:cubicBezTo>
                    <a:cubicBezTo>
                      <a:pt x="21148" y="14912"/>
                      <a:pt x="9961" y="5676"/>
                      <a:pt x="5539" y="1613"/>
                    </a:cubicBezTo>
                    <a:cubicBezTo>
                      <a:pt x="2282" y="-2415"/>
                      <a:pt x="-2533" y="181"/>
                      <a:pt x="1279" y="4512"/>
                    </a:cubicBezTo>
                    <a:cubicBezTo>
                      <a:pt x="6752" y="10375"/>
                      <a:pt x="13335" y="15090"/>
                      <a:pt x="20646" y="18384"/>
                    </a:cubicBezTo>
                    <a:cubicBezTo>
                      <a:pt x="23139" y="19583"/>
                      <a:pt x="24475" y="22344"/>
                      <a:pt x="23868" y="25043"/>
                    </a:cubicBezTo>
                    <a:cubicBezTo>
                      <a:pt x="22741" y="32203"/>
                      <a:pt x="24405" y="45842"/>
                      <a:pt x="25658" y="50102"/>
                    </a:cubicBezTo>
                    <a:cubicBezTo>
                      <a:pt x="26374" y="53288"/>
                      <a:pt x="32299" y="54129"/>
                      <a:pt x="30939" y="49565"/>
                    </a:cubicBezTo>
                    <a:cubicBezTo>
                      <a:pt x="28433" y="40615"/>
                      <a:pt x="28576" y="23826"/>
                      <a:pt x="28844" y="21517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8085CAFA-ABA5-6273-2923-A92E25C35D53}"/>
                  </a:ext>
                </a:extLst>
              </p:cNvPr>
              <p:cNvSpPr/>
              <p:nvPr/>
            </p:nvSpPr>
            <p:spPr>
              <a:xfrm>
                <a:off x="1139056" y="441087"/>
                <a:ext cx="20201" cy="13302"/>
              </a:xfrm>
              <a:custGeom>
                <a:avLst/>
                <a:gdLst>
                  <a:gd name="connsiteX0" fmla="*/ 16751 w 20201"/>
                  <a:gd name="connsiteY0" fmla="*/ 7684 h 13302"/>
                  <a:gd name="connsiteX1" fmla="*/ 4651 w 20201"/>
                  <a:gd name="connsiteY1" fmla="*/ 775 h 13302"/>
                  <a:gd name="connsiteX2" fmla="*/ 1573 w 20201"/>
                  <a:gd name="connsiteY2" fmla="*/ 5089 h 13302"/>
                  <a:gd name="connsiteX3" fmla="*/ 17682 w 20201"/>
                  <a:gd name="connsiteY3" fmla="*/ 12911 h 13302"/>
                  <a:gd name="connsiteX4" fmla="*/ 16751 w 20201"/>
                  <a:gd name="connsiteY4" fmla="*/ 7684 h 1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01" h="13302">
                    <a:moveTo>
                      <a:pt x="16751" y="7684"/>
                    </a:moveTo>
                    <a:cubicBezTo>
                      <a:pt x="12171" y="6509"/>
                      <a:pt x="7992" y="4122"/>
                      <a:pt x="4651" y="775"/>
                    </a:cubicBezTo>
                    <a:cubicBezTo>
                      <a:pt x="1269" y="-1874"/>
                      <a:pt x="-2329" y="166"/>
                      <a:pt x="1573" y="5089"/>
                    </a:cubicBezTo>
                    <a:cubicBezTo>
                      <a:pt x="6051" y="9232"/>
                      <a:pt x="11657" y="11954"/>
                      <a:pt x="17682" y="12911"/>
                    </a:cubicBezTo>
                    <a:cubicBezTo>
                      <a:pt x="21101" y="12911"/>
                      <a:pt x="20922" y="8848"/>
                      <a:pt x="16751" y="7684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D0AD6381-6A0B-769D-A98B-7AE38CBD094A}"/>
                  </a:ext>
                </a:extLst>
              </p:cNvPr>
              <p:cNvSpPr/>
              <p:nvPr/>
            </p:nvSpPr>
            <p:spPr>
              <a:xfrm>
                <a:off x="1159313" y="462323"/>
                <a:ext cx="7082" cy="22729"/>
              </a:xfrm>
              <a:custGeom>
                <a:avLst/>
                <a:gdLst>
                  <a:gd name="connsiteX0" fmla="*/ 6590 w 7082"/>
                  <a:gd name="connsiteY0" fmla="*/ 4634 h 22729"/>
                  <a:gd name="connsiteX1" fmla="*/ 5516 w 7082"/>
                  <a:gd name="connsiteY1" fmla="*/ 18255 h 22729"/>
                  <a:gd name="connsiteX2" fmla="*/ 343 w 7082"/>
                  <a:gd name="connsiteY2" fmla="*/ 18542 h 22729"/>
                  <a:gd name="connsiteX3" fmla="*/ 2724 w 7082"/>
                  <a:gd name="connsiteY3" fmla="*/ 875 h 22729"/>
                  <a:gd name="connsiteX4" fmla="*/ 6590 w 7082"/>
                  <a:gd name="connsiteY4" fmla="*/ 4634 h 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" h="22729">
                    <a:moveTo>
                      <a:pt x="6590" y="4634"/>
                    </a:moveTo>
                    <a:cubicBezTo>
                      <a:pt x="5044" y="9002"/>
                      <a:pt x="4673" y="13699"/>
                      <a:pt x="5516" y="18255"/>
                    </a:cubicBezTo>
                    <a:cubicBezTo>
                      <a:pt x="5963" y="22587"/>
                      <a:pt x="2294" y="24592"/>
                      <a:pt x="343" y="18542"/>
                    </a:cubicBezTo>
                    <a:cubicBezTo>
                      <a:pt x="-748" y="12549"/>
                      <a:pt x="85" y="6365"/>
                      <a:pt x="2724" y="875"/>
                    </a:cubicBezTo>
                    <a:cubicBezTo>
                      <a:pt x="4639" y="-1989"/>
                      <a:pt x="8093" y="320"/>
                      <a:pt x="6590" y="4634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3D478CE-54C1-6DC0-8621-DAFC814B77A6}"/>
                  </a:ext>
                </a:extLst>
              </p:cNvPr>
              <p:cNvSpPr/>
              <p:nvPr/>
            </p:nvSpPr>
            <p:spPr>
              <a:xfrm>
                <a:off x="1123187" y="447279"/>
                <a:ext cx="37988" cy="48542"/>
              </a:xfrm>
              <a:custGeom>
                <a:avLst/>
                <a:gdLst>
                  <a:gd name="connsiteX0" fmla="*/ 31708 w 37988"/>
                  <a:gd name="connsiteY0" fmla="*/ 6414 h 48542"/>
                  <a:gd name="connsiteX1" fmla="*/ 37865 w 37988"/>
                  <a:gd name="connsiteY1" fmla="*/ 18245 h 48542"/>
                  <a:gd name="connsiteX2" fmla="*/ 36201 w 37988"/>
                  <a:gd name="connsiteY2" fmla="*/ 24600 h 48542"/>
                  <a:gd name="connsiteX3" fmla="*/ 30580 w 37988"/>
                  <a:gd name="connsiteY3" fmla="*/ 24600 h 48542"/>
                  <a:gd name="connsiteX4" fmla="*/ 26893 w 37988"/>
                  <a:gd name="connsiteY4" fmla="*/ 45989 h 48542"/>
                  <a:gd name="connsiteX5" fmla="*/ 21058 w 37988"/>
                  <a:gd name="connsiteY5" fmla="*/ 43627 h 48542"/>
                  <a:gd name="connsiteX6" fmla="*/ 25175 w 37988"/>
                  <a:gd name="connsiteY6" fmla="*/ 21646 h 48542"/>
                  <a:gd name="connsiteX7" fmla="*/ 19894 w 37988"/>
                  <a:gd name="connsiteY7" fmla="*/ 13287 h 48542"/>
                  <a:gd name="connsiteX8" fmla="*/ 2890 w 37988"/>
                  <a:gd name="connsiteY8" fmla="*/ 6128 h 48542"/>
                  <a:gd name="connsiteX9" fmla="*/ 3982 w 37988"/>
                  <a:gd name="connsiteY9" fmla="*/ -209 h 48542"/>
                  <a:gd name="connsiteX10" fmla="*/ 19948 w 37988"/>
                  <a:gd name="connsiteY10" fmla="*/ 8437 h 48542"/>
                  <a:gd name="connsiteX11" fmla="*/ 25515 w 37988"/>
                  <a:gd name="connsiteY11" fmla="*/ 4391 h 48542"/>
                  <a:gd name="connsiteX12" fmla="*/ 31708 w 37988"/>
                  <a:gd name="connsiteY12" fmla="*/ 6432 h 48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988" h="48542">
                    <a:moveTo>
                      <a:pt x="31708" y="6414"/>
                    </a:moveTo>
                    <a:cubicBezTo>
                      <a:pt x="27484" y="13663"/>
                      <a:pt x="33122" y="18854"/>
                      <a:pt x="37865" y="18245"/>
                    </a:cubicBezTo>
                    <a:lnTo>
                      <a:pt x="36201" y="24600"/>
                    </a:lnTo>
                    <a:cubicBezTo>
                      <a:pt x="34751" y="22595"/>
                      <a:pt x="31583" y="18836"/>
                      <a:pt x="30580" y="24600"/>
                    </a:cubicBezTo>
                    <a:cubicBezTo>
                      <a:pt x="30312" y="32010"/>
                      <a:pt x="29649" y="41640"/>
                      <a:pt x="26893" y="45989"/>
                    </a:cubicBezTo>
                    <a:cubicBezTo>
                      <a:pt x="23975" y="49999"/>
                      <a:pt x="19393" y="47976"/>
                      <a:pt x="21058" y="43627"/>
                    </a:cubicBezTo>
                    <a:cubicBezTo>
                      <a:pt x="23098" y="36664"/>
                      <a:pt x="25318" y="29790"/>
                      <a:pt x="25175" y="21646"/>
                    </a:cubicBezTo>
                    <a:cubicBezTo>
                      <a:pt x="25388" y="18016"/>
                      <a:pt x="23264" y="14654"/>
                      <a:pt x="19894" y="13287"/>
                    </a:cubicBezTo>
                    <a:cubicBezTo>
                      <a:pt x="14256" y="10692"/>
                      <a:pt x="8743" y="8365"/>
                      <a:pt x="2890" y="6128"/>
                    </a:cubicBezTo>
                    <a:cubicBezTo>
                      <a:pt x="-2659" y="3282"/>
                      <a:pt x="509" y="-1372"/>
                      <a:pt x="3982" y="-209"/>
                    </a:cubicBezTo>
                    <a:cubicBezTo>
                      <a:pt x="9718" y="1833"/>
                      <a:pt x="15103" y="4749"/>
                      <a:pt x="19948" y="8437"/>
                    </a:cubicBezTo>
                    <a:cubicBezTo>
                      <a:pt x="24870" y="11927"/>
                      <a:pt x="25103" y="7309"/>
                      <a:pt x="25515" y="4391"/>
                    </a:cubicBezTo>
                    <a:lnTo>
                      <a:pt x="31708" y="6432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C91A9B5-6A4D-1353-9751-A515D2136A9B}"/>
                  </a:ext>
                </a:extLst>
              </p:cNvPr>
              <p:cNvSpPr/>
              <p:nvPr/>
            </p:nvSpPr>
            <p:spPr>
              <a:xfrm>
                <a:off x="1155018" y="448858"/>
                <a:ext cx="6246" cy="5495"/>
              </a:xfrm>
              <a:custGeom>
                <a:avLst/>
                <a:gdLst>
                  <a:gd name="connsiteX0" fmla="*/ 2597 w 6246"/>
                  <a:gd name="connsiteY0" fmla="*/ -374 h 5495"/>
                  <a:gd name="connsiteX1" fmla="*/ 198 w 6246"/>
                  <a:gd name="connsiteY1" fmla="*/ -374 h 5495"/>
                  <a:gd name="connsiteX2" fmla="*/ -124 w 6246"/>
                  <a:gd name="connsiteY2" fmla="*/ 4817 h 5495"/>
                  <a:gd name="connsiteX3" fmla="*/ 2543 w 6246"/>
                  <a:gd name="connsiteY3" fmla="*/ 5103 h 5495"/>
                  <a:gd name="connsiteX4" fmla="*/ 6123 w 6246"/>
                  <a:gd name="connsiteY4" fmla="*/ 1935 h 5495"/>
                  <a:gd name="connsiteX5" fmla="*/ 2543 w 6246"/>
                  <a:gd name="connsiteY5" fmla="*/ -392 h 5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46" h="5495">
                    <a:moveTo>
                      <a:pt x="2597" y="-374"/>
                    </a:moveTo>
                    <a:cubicBezTo>
                      <a:pt x="2060" y="217"/>
                      <a:pt x="1344" y="-70"/>
                      <a:pt x="198" y="-374"/>
                    </a:cubicBezTo>
                    <a:lnTo>
                      <a:pt x="-124" y="4817"/>
                    </a:lnTo>
                    <a:lnTo>
                      <a:pt x="2543" y="5103"/>
                    </a:lnTo>
                    <a:cubicBezTo>
                      <a:pt x="4141" y="4619"/>
                      <a:pt x="5449" y="3462"/>
                      <a:pt x="6123" y="1935"/>
                    </a:cubicBezTo>
                    <a:lnTo>
                      <a:pt x="2543" y="-392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72532366-6D81-82E9-3EA1-58366747CC21}"/>
                  </a:ext>
                </a:extLst>
              </p:cNvPr>
              <p:cNvSpPr/>
              <p:nvPr/>
            </p:nvSpPr>
            <p:spPr>
              <a:xfrm>
                <a:off x="1162160" y="461316"/>
                <a:ext cx="5101" cy="6891"/>
              </a:xfrm>
              <a:custGeom>
                <a:avLst/>
                <a:gdLst>
                  <a:gd name="connsiteX0" fmla="*/ 4942 w 5101"/>
                  <a:gd name="connsiteY0" fmla="*/ -392 h 6891"/>
                  <a:gd name="connsiteX1" fmla="*/ -124 w 5101"/>
                  <a:gd name="connsiteY1" fmla="*/ 1881 h 6891"/>
                  <a:gd name="connsiteX2" fmla="*/ 3456 w 5101"/>
                  <a:gd name="connsiteY2" fmla="*/ 6499 h 6891"/>
                  <a:gd name="connsiteX3" fmla="*/ 4978 w 5101"/>
                  <a:gd name="connsiteY3" fmla="*/ 3940 h 6891"/>
                  <a:gd name="connsiteX4" fmla="*/ 4888 w 5101"/>
                  <a:gd name="connsiteY4" fmla="*/ -392 h 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1" h="6891">
                    <a:moveTo>
                      <a:pt x="4942" y="-392"/>
                    </a:moveTo>
                    <a:cubicBezTo>
                      <a:pt x="3778" y="199"/>
                      <a:pt x="1183" y="-392"/>
                      <a:pt x="-124" y="1881"/>
                    </a:cubicBezTo>
                    <a:lnTo>
                      <a:pt x="3456" y="6499"/>
                    </a:lnTo>
                    <a:cubicBezTo>
                      <a:pt x="4083" y="5372"/>
                      <a:pt x="4100" y="4495"/>
                      <a:pt x="4978" y="3940"/>
                    </a:cubicBezTo>
                    <a:lnTo>
                      <a:pt x="4888" y="-392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8FAD4260-15E4-9292-2D3A-F3DC7F70350D}"/>
              </a:ext>
            </a:extLst>
          </p:cNvPr>
          <p:cNvCxnSpPr>
            <a:cxnSpLocks/>
          </p:cNvCxnSpPr>
          <p:nvPr/>
        </p:nvCxnSpPr>
        <p:spPr>
          <a:xfrm>
            <a:off x="875741" y="6229866"/>
            <a:ext cx="3320749" cy="0"/>
          </a:xfrm>
          <a:prstGeom prst="line">
            <a:avLst/>
          </a:prstGeom>
          <a:ln w="38100">
            <a:solidFill>
              <a:srgbClr val="08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2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FE52EB-0F5E-DF92-22B0-B5BF9F1139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E2577F-B947-04C8-ED29-1F25EA0AFB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9710" y="1101106"/>
            <a:ext cx="7905599" cy="2443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spc="170" dirty="0">
                <a:solidFill>
                  <a:srgbClr val="0824F0"/>
                </a:solidFill>
                <a:latin typeface="+mn-ea"/>
                <a:cs typeface="+mn-ea"/>
              </a:rPr>
              <a:t>全景驾驶道路感知</a:t>
            </a:r>
            <a:endParaRPr lang="en-US" altLang="zh-CN" sz="1600" b="1" spc="170" dirty="0">
              <a:solidFill>
                <a:srgbClr val="0824F0"/>
              </a:solidFill>
              <a:latin typeface="+mn-ea"/>
              <a:cs typeface="+mn-ea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spc="170" dirty="0">
                <a:latin typeface="+mn-ea"/>
                <a:cs typeface="+mn-ea"/>
              </a:rPr>
              <a:t>全景驾驶道路感知是指通过先进的传感器技术和智能算法，使车辆能够全方位地感知周围道路和交通环境，以实现更安全、高效的驾驶体验。这种技术主要用于自动驾驶和辅助驾驶系统，帮助车辆在不同的交通场景中做出智能决策。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en-US" altLang="zh-CN" sz="1600" spc="170" dirty="0">
              <a:latin typeface="+mn-ea"/>
              <a:cs typeface="+mn-ea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en-US" altLang="zh-CN" sz="1600" spc="170" dirty="0">
              <a:latin typeface="+mn-ea"/>
              <a:cs typeface="+mn-ea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spc="170" dirty="0">
                <a:latin typeface="+mn-ea"/>
                <a:cs typeface="+mn-ea"/>
              </a:rPr>
              <a:t>全景驾驶道路感知系统的组成部分和特点：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BE5477-D9CA-2CD9-12A0-40B3D965B392}"/>
              </a:ext>
            </a:extLst>
          </p:cNvPr>
          <p:cNvSpPr txBox="1"/>
          <p:nvPr/>
        </p:nvSpPr>
        <p:spPr>
          <a:xfrm>
            <a:off x="439711" y="3669095"/>
            <a:ext cx="2304000" cy="2434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70" dirty="0">
                <a:solidFill>
                  <a:srgbClr val="0824F0"/>
                </a:solidFill>
                <a:latin typeface="+mn-ea"/>
                <a:cs typeface="+mn-ea"/>
              </a:rPr>
              <a:t>传感器技术： </a:t>
            </a:r>
            <a:r>
              <a:rPr kumimoji="0" lang="zh-CN" altLang="en-US" sz="1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全景驾驶道路感知依赖于多种传感器，包括激光雷达、摄像头、毫米波雷达、超声波传感器等。这些</a:t>
            </a:r>
            <a:r>
              <a:rPr kumimoji="0" lang="zh-CN" altLang="en-US" sz="14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传感器能够提供车辆周围环境的高精度数据，包括道路、障碍物、行人、其他车辆等信息。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B36235-1D5A-A788-A85D-56412D8AB1D9}"/>
              </a:ext>
            </a:extLst>
          </p:cNvPr>
          <p:cNvSpPr txBox="1"/>
          <p:nvPr/>
        </p:nvSpPr>
        <p:spPr>
          <a:xfrm>
            <a:off x="2691856" y="3669095"/>
            <a:ext cx="2304000" cy="239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70" dirty="0">
                <a:solidFill>
                  <a:srgbClr val="0824F0"/>
                </a:solidFill>
                <a:latin typeface="+mn-ea"/>
                <a:cs typeface="+mn-ea"/>
              </a:rPr>
              <a:t>高精度地图： </a:t>
            </a:r>
            <a:r>
              <a:rPr kumimoji="0" lang="zh-CN" altLang="en-US" sz="1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全景驾驶系统通常使用</a:t>
            </a:r>
            <a:r>
              <a:rPr kumimoji="0" lang="zh-CN" altLang="en-US" sz="14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高精度地图</a:t>
            </a:r>
            <a:r>
              <a:rPr kumimoji="0" lang="zh-CN" altLang="en-US" sz="1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来辅助感知和定位。这些地图包含了详细的道路信息、交叉口、标志标线等，</a:t>
            </a:r>
            <a:r>
              <a:rPr kumimoji="0" lang="zh-CN" altLang="en-US" sz="14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与车辆实时感知的数据结合，提高系统对环境的理解和响应能力。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DE776D-5166-A39F-D340-5E95FAD6D9C0}"/>
              </a:ext>
            </a:extLst>
          </p:cNvPr>
          <p:cNvSpPr txBox="1"/>
          <p:nvPr/>
        </p:nvSpPr>
        <p:spPr>
          <a:xfrm>
            <a:off x="4944001" y="3669095"/>
            <a:ext cx="2304000" cy="265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70" dirty="0">
                <a:solidFill>
                  <a:srgbClr val="0824F0"/>
                </a:solidFill>
                <a:latin typeface="+mn-ea"/>
                <a:cs typeface="+mn-ea"/>
              </a:rPr>
              <a:t>智能算法： </a:t>
            </a:r>
            <a:r>
              <a:rPr kumimoji="0" lang="zh-CN" altLang="en-US" sz="14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利用深度学习和计算机视觉等技术</a:t>
            </a:r>
            <a:r>
              <a:rPr kumimoji="0" lang="zh-CN" altLang="en-US" sz="1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，全景驾驶系统能够分析传感器数据，识别道路标志、车辆、行人等，</a:t>
            </a:r>
            <a:r>
              <a:rPr kumimoji="0" lang="zh-CN" altLang="en-US" sz="14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实现对复杂交通环境的理解。</a:t>
            </a:r>
            <a:r>
              <a:rPr kumimoji="0" lang="zh-CN" altLang="en-US" sz="1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智能算法还负责处理传感器数据的融合，提高感知系统的鲁棒性和准确性。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E996D8-E2C7-F8C2-197A-8C03BFAE3111}"/>
              </a:ext>
            </a:extLst>
          </p:cNvPr>
          <p:cNvSpPr txBox="1"/>
          <p:nvPr/>
        </p:nvSpPr>
        <p:spPr>
          <a:xfrm>
            <a:off x="7196146" y="3669095"/>
            <a:ext cx="2304000" cy="18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70" dirty="0">
                <a:solidFill>
                  <a:srgbClr val="0824F0"/>
                </a:solidFill>
                <a:latin typeface="+mn-ea"/>
                <a:cs typeface="+mn-ea"/>
              </a:rPr>
              <a:t>实时决策系统： </a:t>
            </a:r>
            <a:r>
              <a:rPr kumimoji="0" lang="zh-CN" altLang="en-US" sz="1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全景驾驶系统具备实时决策能力，</a:t>
            </a:r>
            <a:r>
              <a:rPr kumimoji="0" lang="zh-CN" altLang="en-US" sz="14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能够根据感知到的信息和预测模型做出智能驾驶决策</a:t>
            </a:r>
            <a:r>
              <a:rPr kumimoji="0" lang="zh-CN" altLang="en-US" sz="1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，例如避让障碍物、规划最优路径、控制车速等。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478118-0C94-08B0-5960-1501C343B780}"/>
              </a:ext>
            </a:extLst>
          </p:cNvPr>
          <p:cNvSpPr txBox="1"/>
          <p:nvPr/>
        </p:nvSpPr>
        <p:spPr>
          <a:xfrm>
            <a:off x="9448289" y="3669095"/>
            <a:ext cx="2304000" cy="18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70" dirty="0">
                <a:solidFill>
                  <a:srgbClr val="0824F0"/>
                </a:solidFill>
                <a:latin typeface="+mn-ea"/>
                <a:cs typeface="+mn-ea"/>
              </a:rPr>
              <a:t>安全性和可靠性： </a:t>
            </a:r>
            <a:r>
              <a:rPr kumimoji="0" lang="zh-CN" altLang="en-US" sz="1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全景驾驶道路感知系统的设计注重安全性和可靠性。</a:t>
            </a:r>
            <a:r>
              <a:rPr kumimoji="0" lang="zh-CN" altLang="en-US" sz="14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车辆需要在各种天气条件和复杂道路状况下可靠地感知环境，确保驾驶过程中的安全性。</a:t>
            </a:r>
          </a:p>
        </p:txBody>
      </p:sp>
      <p:pic>
        <p:nvPicPr>
          <p:cNvPr id="1026" name="Picture 2" descr="超全面，汽车智能网联汽车技术大盘点！_手机搜狐网">
            <a:extLst>
              <a:ext uri="{FF2B5EF4-FFF2-40B4-BE49-F238E27FC236}">
                <a16:creationId xmlns:a16="http://schemas.microsoft.com/office/drawing/2014/main" id="{AC3F2527-A696-D6AA-3E72-4D59FABC6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" t="-2077" r="384" b="4924"/>
          <a:stretch/>
        </p:blipFill>
        <p:spPr bwMode="auto">
          <a:xfrm>
            <a:off x="8638627" y="1172048"/>
            <a:ext cx="2902837" cy="18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8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427C1A-AEA8-2813-D41C-0580967B0C22}"/>
              </a:ext>
            </a:extLst>
          </p:cNvPr>
          <p:cNvSpPr txBox="1"/>
          <p:nvPr/>
        </p:nvSpPr>
        <p:spPr>
          <a:xfrm>
            <a:off x="1075883" y="3599186"/>
            <a:ext cx="5096317" cy="1726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全景驾驶感知网络（</a:t>
            </a:r>
            <a:r>
              <a:rPr kumimoji="0" lang="en-US" altLang="zh-CN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YOLOP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）是一个可以</a:t>
            </a:r>
            <a:r>
              <a:rPr lang="zh-CN" altLang="en-US" b="1" spc="170" dirty="0">
                <a:solidFill>
                  <a:srgbClr val="0824F0"/>
                </a:solidFill>
                <a:latin typeface="+mn-ea"/>
                <a:cs typeface="+mn-ea"/>
              </a:rPr>
              <a:t>同时执行交通目标检测、可行驶区域分割和车道线检测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的全景驾驶感知系统。该系统由</a:t>
            </a:r>
            <a:r>
              <a:rPr kumimoji="0" lang="zh-CN" altLang="en-US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一个用于特征提取的编码器和三个用于处理特定任务的解码器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组成。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0EEF72-AAA7-22EC-28D3-E4F2DED74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469389-73FE-13E8-AA46-E635958D186A}"/>
              </a:ext>
            </a:extLst>
          </p:cNvPr>
          <p:cNvSpPr txBox="1"/>
          <p:nvPr/>
        </p:nvSpPr>
        <p:spPr>
          <a:xfrm>
            <a:off x="991972" y="778913"/>
            <a:ext cx="10447460" cy="1249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在目前的道路辅助驾驶中，交通目标检测、可行驶区域分割、车道线检测是一个全景驾驶感知系统的重要组成部分。对于一个全景驾驶感知系统，</a:t>
            </a:r>
            <a:r>
              <a:rPr kumimoji="0" lang="zh-CN" altLang="en-US" sz="16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高精确性</a:t>
            </a:r>
            <a:r>
              <a:rPr kumimoji="0" lang="zh-CN" altLang="en-US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和</a:t>
            </a:r>
            <a:r>
              <a:rPr kumimoji="0" lang="zh-CN" altLang="en-US" sz="16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实时性</a:t>
            </a:r>
            <a:r>
              <a:rPr kumimoji="0" lang="zh-CN" altLang="en-US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是两个最关键的要求，关系到自动驾驶汽车能否做出准确及时的决策以确保安全。然而，对于实际的自动驾驶系统，计算资源往往是有限的。因此，在实际场景中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需要</a:t>
            </a:r>
            <a:r>
              <a:rPr kumimoji="0" lang="zh-CN" altLang="en-US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兼顾这两项要求。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FE6B42-C790-06F2-F86E-C4120E07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84" y="2052547"/>
            <a:ext cx="2338274" cy="13182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688358-3C80-A5A0-A065-B5FD1CA03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478" y="2049782"/>
            <a:ext cx="2338274" cy="13237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A487E0-9ACA-ECE2-F874-DBA00CF0F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73" y="2046623"/>
            <a:ext cx="2325942" cy="13300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220E082-1B50-490F-09BA-5785008A4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096" y="3599186"/>
            <a:ext cx="4874131" cy="26257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F52FB58-421E-5EF2-6354-1D856D95B8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81474" y="5343886"/>
            <a:ext cx="5014525" cy="59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</a:rPr>
              <a:t>YOLOP: You Only Look Once for Panoptic Driving Perception</a:t>
            </a:r>
            <a:endParaRPr lang="pt-BR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ea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t-BR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</a:rPr>
              <a:t>arXiv: 2108.11250v7 [cs.CV] 26 Mar 2022</a:t>
            </a:r>
          </a:p>
        </p:txBody>
      </p:sp>
    </p:spTree>
    <p:extLst>
      <p:ext uri="{BB962C8B-B14F-4D97-AF65-F5344CB8AC3E}">
        <p14:creationId xmlns:p14="http://schemas.microsoft.com/office/powerpoint/2010/main" val="215391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427C1A-AEA8-2813-D41C-0580967B0C22}"/>
              </a:ext>
            </a:extLst>
          </p:cNvPr>
          <p:cNvSpPr txBox="1"/>
          <p:nvPr/>
        </p:nvSpPr>
        <p:spPr>
          <a:xfrm>
            <a:off x="631670" y="2242568"/>
            <a:ext cx="1424061" cy="13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骨干网络</a:t>
            </a:r>
            <a:endParaRPr kumimoji="0" lang="en-US" altLang="zh-CN" sz="1600" b="1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骨干网络用于提取输入图像的特征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0EEF72-AAA7-22EC-28D3-E4F2DED74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220E082-1B50-490F-09BA-5785008A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3" y="1450700"/>
            <a:ext cx="7344512" cy="3956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8AE3FB-31D6-D5DC-F231-D6132103BC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1670" y="1707007"/>
            <a:ext cx="1714405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spc="170" dirty="0">
                <a:solidFill>
                  <a:srgbClr val="00B050"/>
                </a:solidFill>
                <a:latin typeface="+mn-ea"/>
                <a:cs typeface="+mn-ea"/>
              </a:rPr>
              <a:t>编码器</a:t>
            </a:r>
            <a:endParaRPr lang="zh-CN" altLang="en-US" sz="1600" spc="170" dirty="0">
              <a:solidFill>
                <a:srgbClr val="00B050"/>
              </a:solidFill>
              <a:latin typeface="+mn-ea"/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BC2560-BF03-649C-FFC8-1D6EDC698CB2}"/>
              </a:ext>
            </a:extLst>
          </p:cNvPr>
          <p:cNvSpPr txBox="1"/>
          <p:nvPr/>
        </p:nvSpPr>
        <p:spPr>
          <a:xfrm>
            <a:off x="631670" y="3741469"/>
            <a:ext cx="1424061" cy="13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颈部网络</a:t>
            </a:r>
            <a:endParaRPr kumimoji="0" lang="en-US" altLang="zh-CN" sz="1600" b="1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颈部用于融合骨干网络产生的特征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F4AC4-1D32-1280-73C0-74E19E686773}"/>
              </a:ext>
            </a:extLst>
          </p:cNvPr>
          <p:cNvSpPr txBox="1"/>
          <p:nvPr/>
        </p:nvSpPr>
        <p:spPr>
          <a:xfrm>
            <a:off x="10220130" y="2242568"/>
            <a:ext cx="1424061" cy="1030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检测头</a:t>
            </a:r>
            <a:endParaRPr kumimoji="0" lang="en-US" altLang="zh-CN" sz="1600" b="1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交通目标检测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8E7AD3-9B63-5C1B-AB5C-22822F3A48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220130" y="1707007"/>
            <a:ext cx="1714405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spc="170" dirty="0">
                <a:solidFill>
                  <a:srgbClr val="FFC000"/>
                </a:solidFill>
                <a:latin typeface="+mn-ea"/>
                <a:cs typeface="+mn-ea"/>
              </a:rPr>
              <a:t>解码器</a:t>
            </a:r>
            <a:endParaRPr lang="zh-CN" altLang="en-US" sz="1600" spc="170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3FA0C3-1615-2A98-8F00-9D53F04BB8D9}"/>
              </a:ext>
            </a:extLst>
          </p:cNvPr>
          <p:cNvSpPr txBox="1"/>
          <p:nvPr/>
        </p:nvSpPr>
        <p:spPr>
          <a:xfrm>
            <a:off x="10220130" y="3338518"/>
            <a:ext cx="1424061" cy="1030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可行区域头</a:t>
            </a:r>
            <a:endParaRPr kumimoji="0" lang="en-US" altLang="zh-CN" sz="1600" b="1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可行驶区域分割</a:t>
            </a:r>
            <a:endParaRPr kumimoji="0" lang="en-US" altLang="zh-CN" sz="1600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818E6D-845A-B922-26DF-AA063BE1336B}"/>
              </a:ext>
            </a:extLst>
          </p:cNvPr>
          <p:cNvSpPr txBox="1"/>
          <p:nvPr/>
        </p:nvSpPr>
        <p:spPr>
          <a:xfrm>
            <a:off x="10220130" y="4402388"/>
            <a:ext cx="1424061" cy="735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车道线头</a:t>
            </a:r>
            <a:endParaRPr kumimoji="0" lang="en-US" altLang="zh-CN" sz="1600" b="1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车道线检测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612FF2-DF47-97C3-FED8-D2379D5E8A37}"/>
              </a:ext>
            </a:extLst>
          </p:cNvPr>
          <p:cNvSpPr/>
          <p:nvPr/>
        </p:nvSpPr>
        <p:spPr>
          <a:xfrm>
            <a:off x="2423743" y="2069799"/>
            <a:ext cx="2249857" cy="2735540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79D249-2CFE-C32A-0468-36FBC0A04207}"/>
              </a:ext>
            </a:extLst>
          </p:cNvPr>
          <p:cNvSpPr/>
          <p:nvPr/>
        </p:nvSpPr>
        <p:spPr>
          <a:xfrm>
            <a:off x="4748139" y="1506531"/>
            <a:ext cx="2401961" cy="176670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C40FF12-EB53-0FEB-02CA-F04F4574BA3C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2055731" y="2905634"/>
            <a:ext cx="368012" cy="531935"/>
          </a:xfrm>
          <a:prstGeom prst="line">
            <a:avLst/>
          </a:prstGeom>
          <a:ln w="4445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FC96E34-8DC2-AD9B-26DC-CB9BAC0831B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055731" y="2426636"/>
            <a:ext cx="2692408" cy="1977899"/>
          </a:xfrm>
          <a:prstGeom prst="line">
            <a:avLst/>
          </a:prstGeom>
          <a:ln w="4445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A48A0C5-433E-5A5E-885D-DFF6CFCD4771}"/>
              </a:ext>
            </a:extLst>
          </p:cNvPr>
          <p:cNvSpPr/>
          <p:nvPr/>
        </p:nvSpPr>
        <p:spPr>
          <a:xfrm>
            <a:off x="7258197" y="1506531"/>
            <a:ext cx="2401961" cy="1766704"/>
          </a:xfrm>
          <a:prstGeom prst="rect">
            <a:avLst/>
          </a:prstGeom>
          <a:solidFill>
            <a:srgbClr val="FFC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F16905-2BBE-3CE2-CD07-0574A31AD9FA}"/>
              </a:ext>
            </a:extLst>
          </p:cNvPr>
          <p:cNvSpPr/>
          <p:nvPr/>
        </p:nvSpPr>
        <p:spPr>
          <a:xfrm>
            <a:off x="4748139" y="3309987"/>
            <a:ext cx="2401961" cy="2041482"/>
          </a:xfrm>
          <a:prstGeom prst="rect">
            <a:avLst/>
          </a:prstGeom>
          <a:solidFill>
            <a:srgbClr val="FFC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1EC5DF-E93C-9734-8BFF-832C88D5830E}"/>
              </a:ext>
            </a:extLst>
          </p:cNvPr>
          <p:cNvSpPr/>
          <p:nvPr/>
        </p:nvSpPr>
        <p:spPr>
          <a:xfrm>
            <a:off x="7258197" y="3309987"/>
            <a:ext cx="2401961" cy="2041482"/>
          </a:xfrm>
          <a:prstGeom prst="rect">
            <a:avLst/>
          </a:prstGeom>
          <a:solidFill>
            <a:srgbClr val="FFC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083FA8-954F-C0AD-76DF-9F4DB84B5C0B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 flipV="1">
            <a:off x="9660158" y="2389883"/>
            <a:ext cx="559972" cy="368019"/>
          </a:xfrm>
          <a:prstGeom prst="line">
            <a:avLst/>
          </a:prstGeom>
          <a:ln w="4445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67D7486-1E5D-7FB9-9C5F-7DF8C1CACF4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171618" y="3853852"/>
            <a:ext cx="3048512" cy="476876"/>
          </a:xfrm>
          <a:prstGeom prst="line">
            <a:avLst/>
          </a:prstGeom>
          <a:ln w="4445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5435F6-DE5F-037A-12D1-981B920896B1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9660158" y="4339836"/>
            <a:ext cx="559972" cy="430153"/>
          </a:xfrm>
          <a:prstGeom prst="line">
            <a:avLst/>
          </a:prstGeom>
          <a:ln w="4445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6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962573-06FE-D074-004A-6E9B89CEE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实验计划</a:t>
            </a:r>
            <a:r>
              <a:rPr lang="en-US" altLang="zh-CN" dirty="0"/>
              <a:t>-</a:t>
            </a:r>
            <a:r>
              <a:rPr lang="zh-CN" altLang="en-US" b="0" dirty="0"/>
              <a:t>数据集设置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F245EA-0F3A-45A1-49C1-85AA76CF1ED3}"/>
              </a:ext>
            </a:extLst>
          </p:cNvPr>
          <p:cNvSpPr txBox="1"/>
          <p:nvPr/>
        </p:nvSpPr>
        <p:spPr>
          <a:xfrm>
            <a:off x="1204692" y="1542554"/>
            <a:ext cx="5229667" cy="3772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使用</a:t>
            </a:r>
            <a:r>
              <a:rPr kumimoji="0" lang="en-US" altLang="zh-CN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BDD100K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数据集，它支持自动驾驶领域的多任务学习研究，包含</a:t>
            </a:r>
            <a:r>
              <a:rPr kumimoji="0" lang="en-US" altLang="zh-CN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10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万帧图片和</a:t>
            </a:r>
            <a:r>
              <a:rPr kumimoji="0" lang="en-US" altLang="zh-CN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10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项任务注释，是</a:t>
            </a:r>
            <a:r>
              <a:rPr kumimoji="0" lang="zh-CN" altLang="en-US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最大的驾驶视频数据集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。</a:t>
            </a:r>
            <a:endParaRPr kumimoji="0" lang="en-US" altLang="zh-CN" b="0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由于该数据集具有</a:t>
            </a:r>
            <a:r>
              <a:rPr kumimoji="0" lang="zh-CN" altLang="en-US" b="1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地理环境和天气的多样性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，在该数据集上训练的算法具有足够的鲁棒性，可以迁移到新的环境中。</a:t>
            </a:r>
            <a:endParaRPr kumimoji="0" lang="en-US" altLang="zh-CN" b="0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BDD100K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数据集由三部分组成：</a:t>
            </a:r>
            <a:endParaRPr kumimoji="0" lang="en-US" altLang="zh-CN" b="0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70K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张图片的训练集</a:t>
            </a:r>
            <a:endParaRPr kumimoji="0" lang="en-US" altLang="zh-CN" b="0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10K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张图片的评估集</a:t>
            </a:r>
            <a:endParaRPr kumimoji="0" lang="en-US" altLang="zh-CN" b="0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20K</a:t>
            </a:r>
            <a:r>
              <a:rPr kumimoji="0" lang="zh-CN" altLang="en-US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张图片的测试集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D5E3D4-1A17-C5F8-77B4-52434E17B899}"/>
              </a:ext>
            </a:extLst>
          </p:cNvPr>
          <p:cNvSpPr txBox="1"/>
          <p:nvPr/>
        </p:nvSpPr>
        <p:spPr>
          <a:xfrm>
            <a:off x="6643468" y="1542554"/>
            <a:ext cx="4590590" cy="2467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我们计划使用</a:t>
            </a:r>
            <a:r>
              <a:rPr lang="zh-CN" altLang="en-US" b="1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数据增强技术</a:t>
            </a:r>
            <a:r>
              <a:rPr lang="zh-CN" altLang="en-US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来增加图像的可变性，从而使模型在不同环境下都能保持稳健。需要考虑的指标有</a:t>
            </a:r>
            <a:r>
              <a:rPr lang="zh-CN" altLang="en-US" b="1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光度环境和几何形态</a:t>
            </a:r>
            <a:r>
              <a:rPr lang="zh-CN" altLang="en-US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。</a:t>
            </a:r>
            <a:endParaRPr lang="en-US" altLang="zh-CN" spc="170" dirty="0">
              <a:solidFill>
                <a:srgbClr val="000000"/>
              </a:solidFill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通过调整图像的色调、饱和度和数值实现光度失真；通过使用随机旋转、缩放、变换、剪切和左右翻转以处理几何失真。</a:t>
            </a:r>
            <a:endParaRPr kumimoji="0" lang="zh-CN" altLang="en-US" b="0" i="0" u="none" strike="noStrike" kern="1200" cap="none" spc="17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46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C950A3A-5412-92D6-B99D-E22F30A56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实验计划</a:t>
            </a:r>
            <a:r>
              <a:rPr lang="en-US" altLang="zh-CN" dirty="0"/>
              <a:t>-</a:t>
            </a:r>
            <a:r>
              <a:rPr lang="zh-CN" altLang="en-US" b="0" dirty="0"/>
              <a:t>交叉对比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BC5179E-0A80-80A8-D6C8-42BB51578B27}"/>
              </a:ext>
            </a:extLst>
          </p:cNvPr>
          <p:cNvSpPr/>
          <p:nvPr/>
        </p:nvSpPr>
        <p:spPr>
          <a:xfrm>
            <a:off x="2559989" y="1110297"/>
            <a:ext cx="3751033" cy="1652619"/>
          </a:xfrm>
          <a:prstGeom prst="roundRect">
            <a:avLst/>
          </a:prstGeom>
          <a:solidFill>
            <a:srgbClr val="0824F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6C3953-3177-C983-9AE9-0EA608DC0847}"/>
              </a:ext>
            </a:extLst>
          </p:cNvPr>
          <p:cNvSpPr txBox="1"/>
          <p:nvPr/>
        </p:nvSpPr>
        <p:spPr>
          <a:xfrm>
            <a:off x="2688119" y="1153125"/>
            <a:ext cx="3268821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Faster-RCNN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两阶段物体检测网络的杰出代表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3EB6E5-1FDE-FBDB-DC4F-03AD4C521E21}"/>
              </a:ext>
            </a:extLst>
          </p:cNvPr>
          <p:cNvSpPr txBox="1"/>
          <p:nvPr/>
        </p:nvSpPr>
        <p:spPr>
          <a:xfrm>
            <a:off x="4751904" y="3463934"/>
            <a:ext cx="2162728" cy="433943"/>
          </a:xfrm>
          <a:prstGeom prst="rect">
            <a:avLst/>
          </a:prstGeom>
          <a:solidFill>
            <a:srgbClr val="0824F0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BDD100K</a:t>
            </a:r>
            <a:endParaRPr lang="zh-CN" altLang="en-US" sz="2000" spc="170" dirty="0">
              <a:solidFill>
                <a:srgbClr val="FFFFFF"/>
              </a:solidFill>
              <a:latin typeface="微软雅黑"/>
              <a:ea typeface="微软雅黑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E0177C-24CA-8FAF-18D7-43B67C3030D6}"/>
              </a:ext>
            </a:extLst>
          </p:cNvPr>
          <p:cNvSpPr txBox="1"/>
          <p:nvPr/>
        </p:nvSpPr>
        <p:spPr>
          <a:xfrm>
            <a:off x="2827918" y="1933658"/>
            <a:ext cx="1592914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YOLO5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4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单级网络</a:t>
            </a:r>
            <a:endParaRPr lang="en-US" altLang="zh-CN" sz="1400" spc="170" dirty="0">
              <a:solidFill>
                <a:srgbClr val="000000"/>
              </a:solidFill>
              <a:latin typeface="微软雅黑"/>
              <a:ea typeface="微软雅黑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47EC0E-E255-3158-E0A4-97756F3D182D}"/>
              </a:ext>
            </a:extLst>
          </p:cNvPr>
          <p:cNvSpPr txBox="1"/>
          <p:nvPr/>
        </p:nvSpPr>
        <p:spPr>
          <a:xfrm>
            <a:off x="4093905" y="1933658"/>
            <a:ext cx="1592914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PSP-Net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4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语义分割任务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6786E3-C7EF-F7A6-3EEF-7303530310E2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>
            <a:off x="4435506" y="2762916"/>
            <a:ext cx="1397762" cy="701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B4693D7-BF33-1891-AF9D-F29CCED18FA1}"/>
              </a:ext>
            </a:extLst>
          </p:cNvPr>
          <p:cNvSpPr txBox="1"/>
          <p:nvPr/>
        </p:nvSpPr>
        <p:spPr>
          <a:xfrm>
            <a:off x="5159180" y="2845346"/>
            <a:ext cx="1592914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170" dirty="0">
                <a:solidFill>
                  <a:srgbClr val="0824F0"/>
                </a:solidFill>
                <a:latin typeface="微软雅黑"/>
                <a:ea typeface="微软雅黑"/>
                <a:cs typeface="+mn-ea"/>
              </a:rPr>
              <a:t>重新训练</a:t>
            </a:r>
            <a:endParaRPr lang="zh-CN" altLang="en-US" sz="1400" b="1" spc="170" dirty="0">
              <a:solidFill>
                <a:srgbClr val="0824F0"/>
              </a:solidFill>
              <a:latin typeface="微软雅黑"/>
              <a:ea typeface="微软雅黑"/>
              <a:cs typeface="+mn-ea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267DD61-F1BA-D0E1-31E4-7D40A474AC66}"/>
              </a:ext>
            </a:extLst>
          </p:cNvPr>
          <p:cNvSpPr/>
          <p:nvPr/>
        </p:nvSpPr>
        <p:spPr>
          <a:xfrm>
            <a:off x="300741" y="3036483"/>
            <a:ext cx="2213313" cy="1288847"/>
          </a:xfrm>
          <a:prstGeom prst="roundRect">
            <a:avLst/>
          </a:prstGeom>
          <a:solidFill>
            <a:schemeClr val="accent2">
              <a:lumMod val="5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C4181D-85FE-9FA3-B76B-EFBDE79D6E0D}"/>
              </a:ext>
            </a:extLst>
          </p:cNvPr>
          <p:cNvSpPr txBox="1"/>
          <p:nvPr/>
        </p:nvSpPr>
        <p:spPr>
          <a:xfrm>
            <a:off x="520942" y="3193928"/>
            <a:ext cx="1772909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YOLOP</a:t>
            </a:r>
            <a:endParaRPr lang="zh-CN" altLang="en-US" sz="1400" b="1" spc="170" dirty="0">
              <a:solidFill>
                <a:srgbClr val="000000"/>
              </a:solidFill>
              <a:latin typeface="微软雅黑"/>
              <a:ea typeface="微软雅黑"/>
              <a:cs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95FD4B-5B6E-1BED-EBEB-29A6CBA1088B}"/>
              </a:ext>
            </a:extLst>
          </p:cNvPr>
          <p:cNvSpPr txBox="1"/>
          <p:nvPr/>
        </p:nvSpPr>
        <p:spPr>
          <a:xfrm>
            <a:off x="520942" y="3550924"/>
            <a:ext cx="1772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交通目标检测</a:t>
            </a:r>
            <a:endParaRPr lang="en-US" altLang="zh-CN" sz="1600" dirty="0"/>
          </a:p>
          <a:p>
            <a:pPr algn="ctr"/>
            <a:r>
              <a:rPr lang="zh-CN" altLang="en-US" sz="1600" dirty="0"/>
              <a:t>可行驶区域分割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536E06-6216-671D-6715-E319B915124A}"/>
              </a:ext>
            </a:extLst>
          </p:cNvPr>
          <p:cNvCxnSpPr>
            <a:cxnSpLocks/>
            <a:stCxn id="29" idx="2"/>
            <a:endCxn id="35" idx="3"/>
          </p:cNvCxnSpPr>
          <p:nvPr/>
        </p:nvCxnSpPr>
        <p:spPr>
          <a:xfrm flipH="1">
            <a:off x="2514054" y="2762916"/>
            <a:ext cx="1921452" cy="9179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34397EF-C811-6718-B355-8F707BDB0F7A}"/>
              </a:ext>
            </a:extLst>
          </p:cNvPr>
          <p:cNvSpPr txBox="1"/>
          <p:nvPr/>
        </p:nvSpPr>
        <p:spPr>
          <a:xfrm>
            <a:off x="2671324" y="2934312"/>
            <a:ext cx="1120569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170" dirty="0">
                <a:solidFill>
                  <a:srgbClr val="0824F0"/>
                </a:solidFill>
                <a:latin typeface="微软雅黑"/>
                <a:ea typeface="微软雅黑"/>
                <a:cs typeface="+mn-ea"/>
              </a:rPr>
              <a:t>对比</a:t>
            </a:r>
            <a:endParaRPr lang="zh-CN" altLang="en-US" sz="1400" b="1" spc="170" dirty="0">
              <a:solidFill>
                <a:srgbClr val="0824F0"/>
              </a:solidFill>
              <a:latin typeface="微软雅黑"/>
              <a:ea typeface="微软雅黑"/>
              <a:cs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3DE9F10-30EB-2BDF-E81F-2AB68F2FBE0E}"/>
              </a:ext>
            </a:extLst>
          </p:cNvPr>
          <p:cNvSpPr/>
          <p:nvPr/>
        </p:nvSpPr>
        <p:spPr>
          <a:xfrm>
            <a:off x="2559989" y="4868042"/>
            <a:ext cx="3751033" cy="987762"/>
          </a:xfrm>
          <a:prstGeom prst="roundRect">
            <a:avLst/>
          </a:prstGeom>
          <a:solidFill>
            <a:srgbClr val="0824F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3B241BC-8A17-EF65-04BD-11BDA9B5AE67}"/>
              </a:ext>
            </a:extLst>
          </p:cNvPr>
          <p:cNvSpPr txBox="1"/>
          <p:nvPr/>
        </p:nvSpPr>
        <p:spPr>
          <a:xfrm>
            <a:off x="2801095" y="5010762"/>
            <a:ext cx="3268821" cy="735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170" dirty="0" err="1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Enet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、</a:t>
            </a:r>
            <a:r>
              <a:rPr lang="en-US" altLang="zh-CN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SCNN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、</a:t>
            </a:r>
            <a:r>
              <a:rPr lang="en-US" altLang="zh-CN" sz="1600" spc="170" dirty="0" err="1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EnetSAD</a:t>
            </a:r>
            <a:endParaRPr lang="en-US" altLang="zh-CN" sz="1600" spc="170" dirty="0">
              <a:solidFill>
                <a:srgbClr val="000000"/>
              </a:solidFill>
              <a:latin typeface="微软雅黑"/>
              <a:ea typeface="微软雅黑"/>
              <a:cs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车道检测网络</a:t>
            </a:r>
            <a:endParaRPr lang="en-US" altLang="zh-CN" sz="1600" spc="170" dirty="0">
              <a:solidFill>
                <a:srgbClr val="000000"/>
              </a:solidFill>
              <a:latin typeface="微软雅黑"/>
              <a:ea typeface="微软雅黑"/>
              <a:cs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0C9BDD6-B8BF-E4B0-D3EA-5DE324828B85}"/>
              </a:ext>
            </a:extLst>
          </p:cNvPr>
          <p:cNvCxnSpPr>
            <a:cxnSpLocks/>
            <a:stCxn id="49" idx="0"/>
            <a:endCxn id="35" idx="3"/>
          </p:cNvCxnSpPr>
          <p:nvPr/>
        </p:nvCxnSpPr>
        <p:spPr>
          <a:xfrm flipH="1" flipV="1">
            <a:off x="2514054" y="3680907"/>
            <a:ext cx="1921452" cy="11871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7BEF09C-02F6-9871-33DB-9940E71E7E77}"/>
              </a:ext>
            </a:extLst>
          </p:cNvPr>
          <p:cNvSpPr txBox="1"/>
          <p:nvPr/>
        </p:nvSpPr>
        <p:spPr>
          <a:xfrm>
            <a:off x="2626313" y="4284439"/>
            <a:ext cx="1120569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170" dirty="0">
                <a:solidFill>
                  <a:srgbClr val="0824F0"/>
                </a:solidFill>
                <a:latin typeface="微软雅黑"/>
                <a:ea typeface="微软雅黑"/>
                <a:cs typeface="+mn-ea"/>
              </a:rPr>
              <a:t>对比</a:t>
            </a:r>
            <a:endParaRPr lang="zh-CN" altLang="en-US" sz="1400" b="1" spc="170" dirty="0">
              <a:solidFill>
                <a:srgbClr val="0824F0"/>
              </a:solidFill>
              <a:latin typeface="微软雅黑"/>
              <a:ea typeface="微软雅黑"/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606491-315B-E62B-3F64-14DF95CF727F}"/>
              </a:ext>
            </a:extLst>
          </p:cNvPr>
          <p:cNvSpPr txBox="1"/>
          <p:nvPr/>
        </p:nvSpPr>
        <p:spPr>
          <a:xfrm>
            <a:off x="7475768" y="1519791"/>
            <a:ext cx="4195289" cy="465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通过</a:t>
            </a:r>
            <a:r>
              <a:rPr lang="en-US" altLang="zh-CN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YOLOP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与其它检测网络对比，验证其性能。</a:t>
            </a:r>
            <a:endParaRPr lang="en-US" altLang="zh-CN" sz="1600" spc="170" dirty="0">
              <a:solidFill>
                <a:srgbClr val="000000"/>
              </a:solidFill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Faster-RCNN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是两阶段物体检测网络中的杰出代表。而</a:t>
            </a:r>
            <a:r>
              <a:rPr lang="en-US" altLang="zh-CN" sz="1600" b="1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YOLO5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是单级网络，它在</a:t>
            </a:r>
            <a:r>
              <a:rPr lang="en-US" altLang="zh-CN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COCO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数据集上具有优异的性能。而</a:t>
            </a:r>
            <a:r>
              <a:rPr lang="en-US" altLang="zh-CN" sz="1600" b="1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PSP-Net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在语义分割任务中有着优秀的表现。我们计划在</a:t>
            </a:r>
            <a:r>
              <a:rPr lang="en-US" altLang="zh-CN" sz="1600" spc="17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BDD10S0K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数据集上重新训练上述网络，并将它们与</a:t>
            </a:r>
            <a:r>
              <a:rPr lang="en-US" altLang="zh-CN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YOLOP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在物体检测和可驾驶区域分割任务上进行比较。</a:t>
            </a:r>
            <a:endParaRPr lang="en-US" altLang="zh-CN" sz="1600" spc="170" dirty="0">
              <a:solidFill>
                <a:srgbClr val="000000"/>
              </a:solidFill>
              <a:latin typeface="微软雅黑"/>
              <a:ea typeface="微软雅黑"/>
              <a:cs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由于目前还没有合适的多任务网络来处理</a:t>
            </a:r>
            <a:r>
              <a:rPr lang="en-US" altLang="zh-CN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BDD100K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数据集上的车道检测任务，因此我们计划与</a:t>
            </a:r>
            <a:r>
              <a:rPr lang="en-US" altLang="zh-CN" sz="1600" spc="170" dirty="0" err="1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Enet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、</a:t>
            </a:r>
            <a:r>
              <a:rPr lang="en-US" altLang="zh-CN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SCNN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和</a:t>
            </a:r>
            <a:r>
              <a:rPr lang="en-US" altLang="zh-CN" sz="1600" spc="170" dirty="0" err="1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EnetSAD</a:t>
            </a:r>
            <a:r>
              <a:rPr lang="zh-CN" altLang="en-US" sz="1600" spc="170" dirty="0">
                <a:solidFill>
                  <a:srgbClr val="000000"/>
                </a:solidFill>
                <a:latin typeface="微软雅黑"/>
                <a:ea typeface="微软雅黑"/>
                <a:cs typeface="+mn-ea"/>
              </a:rPr>
              <a:t>这三个车道检测网络进行了比较。</a:t>
            </a:r>
            <a:endParaRPr lang="en-US" altLang="zh-CN" sz="1600" spc="170" dirty="0">
              <a:solidFill>
                <a:srgbClr val="000000"/>
              </a:solidFill>
              <a:latin typeface="微软雅黑"/>
              <a:ea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176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黑暗, 鱼, 水, 亮&#10;&#10;描述已自动生成">
            <a:extLst>
              <a:ext uri="{FF2B5EF4-FFF2-40B4-BE49-F238E27FC236}">
                <a16:creationId xmlns:a16="http://schemas.microsoft.com/office/drawing/2014/main" id="{568D9334-5A3B-8825-A2F8-D3FDAE344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7"/>
          <a:stretch/>
        </p:blipFill>
        <p:spPr>
          <a:xfrm flipH="1" flipV="1">
            <a:off x="-578824" y="4577733"/>
            <a:ext cx="2818319" cy="3979084"/>
          </a:xfrm>
          <a:prstGeom prst="rect">
            <a:avLst/>
          </a:pr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29105BC-F194-9B9C-E717-F726219F953B}"/>
              </a:ext>
            </a:extLst>
          </p:cNvPr>
          <p:cNvSpPr/>
          <p:nvPr/>
        </p:nvSpPr>
        <p:spPr>
          <a:xfrm>
            <a:off x="409380" y="-1859412"/>
            <a:ext cx="14339235" cy="8068300"/>
          </a:xfrm>
          <a:custGeom>
            <a:avLst/>
            <a:gdLst>
              <a:gd name="connsiteX0" fmla="*/ 340897 w 14339235"/>
              <a:gd name="connsiteY0" fmla="*/ 1578058 h 8068300"/>
              <a:gd name="connsiteX1" fmla="*/ 4279851 w 14339235"/>
              <a:gd name="connsiteY1" fmla="*/ 4039904 h 8068300"/>
              <a:gd name="connsiteX2" fmla="*/ 6155543 w 14339235"/>
              <a:gd name="connsiteY2" fmla="*/ 5868704 h 8068300"/>
              <a:gd name="connsiteX3" fmla="*/ 6788589 w 14339235"/>
              <a:gd name="connsiteY3" fmla="*/ 7627166 h 8068300"/>
              <a:gd name="connsiteX4" fmla="*/ 6835482 w 14339235"/>
              <a:gd name="connsiteY4" fmla="*/ 7838181 h 8068300"/>
              <a:gd name="connsiteX5" fmla="*/ 7257512 w 14339235"/>
              <a:gd name="connsiteY5" fmla="*/ 8002304 h 8068300"/>
              <a:gd name="connsiteX6" fmla="*/ 9813143 w 14339235"/>
              <a:gd name="connsiteY6" fmla="*/ 8025750 h 8068300"/>
              <a:gd name="connsiteX7" fmla="*/ 10282066 w 14339235"/>
              <a:gd name="connsiteY7" fmla="*/ 7439597 h 8068300"/>
              <a:gd name="connsiteX8" fmla="*/ 11032343 w 14339235"/>
              <a:gd name="connsiteY8" fmla="*/ 5962489 h 8068300"/>
              <a:gd name="connsiteX9" fmla="*/ 11946743 w 14339235"/>
              <a:gd name="connsiteY9" fmla="*/ 4766735 h 8068300"/>
              <a:gd name="connsiteX10" fmla="*/ 13494189 w 14339235"/>
              <a:gd name="connsiteY10" fmla="*/ 3336520 h 8068300"/>
              <a:gd name="connsiteX11" fmla="*/ 13822435 w 14339235"/>
              <a:gd name="connsiteY11" fmla="*/ 77504 h 8068300"/>
              <a:gd name="connsiteX12" fmla="*/ 6319666 w 14339235"/>
              <a:gd name="connsiteY12" fmla="*/ 968458 h 8068300"/>
              <a:gd name="connsiteX13" fmla="*/ 880158 w 14339235"/>
              <a:gd name="connsiteY13" fmla="*/ 358858 h 8068300"/>
              <a:gd name="connsiteX14" fmla="*/ 340897 w 14339235"/>
              <a:gd name="connsiteY14" fmla="*/ 1578058 h 80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339235" h="8068300">
                <a:moveTo>
                  <a:pt x="340897" y="1578058"/>
                </a:moveTo>
                <a:cubicBezTo>
                  <a:pt x="907513" y="2191566"/>
                  <a:pt x="3310743" y="3324796"/>
                  <a:pt x="4279851" y="4039904"/>
                </a:cubicBezTo>
                <a:cubicBezTo>
                  <a:pt x="5248959" y="4755012"/>
                  <a:pt x="5737420" y="5270827"/>
                  <a:pt x="6155543" y="5868704"/>
                </a:cubicBezTo>
                <a:cubicBezTo>
                  <a:pt x="6573666" y="6466581"/>
                  <a:pt x="6675266" y="7298920"/>
                  <a:pt x="6788589" y="7627166"/>
                </a:cubicBezTo>
                <a:cubicBezTo>
                  <a:pt x="6901912" y="7955412"/>
                  <a:pt x="6757328" y="7775658"/>
                  <a:pt x="6835482" y="7838181"/>
                </a:cubicBezTo>
                <a:cubicBezTo>
                  <a:pt x="6913636" y="7900704"/>
                  <a:pt x="6761235" y="7971043"/>
                  <a:pt x="7257512" y="8002304"/>
                </a:cubicBezTo>
                <a:cubicBezTo>
                  <a:pt x="7753789" y="8033565"/>
                  <a:pt x="9309051" y="8119535"/>
                  <a:pt x="9813143" y="8025750"/>
                </a:cubicBezTo>
                <a:cubicBezTo>
                  <a:pt x="10317235" y="7931966"/>
                  <a:pt x="10078866" y="7783474"/>
                  <a:pt x="10282066" y="7439597"/>
                </a:cubicBezTo>
                <a:cubicBezTo>
                  <a:pt x="10485266" y="7095720"/>
                  <a:pt x="10754897" y="6407966"/>
                  <a:pt x="11032343" y="5962489"/>
                </a:cubicBezTo>
                <a:cubicBezTo>
                  <a:pt x="11309789" y="5517012"/>
                  <a:pt x="11536435" y="5204397"/>
                  <a:pt x="11946743" y="4766735"/>
                </a:cubicBezTo>
                <a:cubicBezTo>
                  <a:pt x="12357051" y="4329074"/>
                  <a:pt x="13181574" y="4118059"/>
                  <a:pt x="13494189" y="3336520"/>
                </a:cubicBezTo>
                <a:cubicBezTo>
                  <a:pt x="13806804" y="2554982"/>
                  <a:pt x="15018189" y="472181"/>
                  <a:pt x="13822435" y="77504"/>
                </a:cubicBezTo>
                <a:cubicBezTo>
                  <a:pt x="12626681" y="-317173"/>
                  <a:pt x="8476712" y="921566"/>
                  <a:pt x="6319666" y="968458"/>
                </a:cubicBezTo>
                <a:cubicBezTo>
                  <a:pt x="4162620" y="1015350"/>
                  <a:pt x="1872712" y="261166"/>
                  <a:pt x="880158" y="358858"/>
                </a:cubicBezTo>
                <a:cubicBezTo>
                  <a:pt x="-112396" y="456550"/>
                  <a:pt x="-225719" y="964550"/>
                  <a:pt x="340897" y="1578058"/>
                </a:cubicBezTo>
                <a:close/>
              </a:path>
            </a:pathLst>
          </a:custGeom>
          <a:gradFill>
            <a:gsLst>
              <a:gs pos="45000">
                <a:srgbClr val="1979ED">
                  <a:alpha val="20000"/>
                </a:srgbClr>
              </a:gs>
              <a:gs pos="0">
                <a:srgbClr val="085BE2">
                  <a:alpha val="0"/>
                </a:srgbClr>
              </a:gs>
              <a:gs pos="100000">
                <a:srgbClr val="238AF3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27C9461-B3DF-28D6-2546-C5A3CBE67FFF}"/>
              </a:ext>
            </a:extLst>
          </p:cNvPr>
          <p:cNvSpPr/>
          <p:nvPr/>
        </p:nvSpPr>
        <p:spPr>
          <a:xfrm>
            <a:off x="245935" y="-1138118"/>
            <a:ext cx="540006" cy="540006"/>
          </a:xfrm>
          <a:prstGeom prst="ellipse">
            <a:avLst/>
          </a:prstGeom>
          <a:solidFill>
            <a:srgbClr val="238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75DDF-7963-0DAB-1485-AE577EAEF3AB}"/>
              </a:ext>
            </a:extLst>
          </p:cNvPr>
          <p:cNvSpPr/>
          <p:nvPr/>
        </p:nvSpPr>
        <p:spPr>
          <a:xfrm>
            <a:off x="843883" y="-1138118"/>
            <a:ext cx="540006" cy="540006"/>
          </a:xfrm>
          <a:prstGeom prst="ellipse">
            <a:avLst/>
          </a:prstGeom>
          <a:solidFill>
            <a:srgbClr val="085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A9C230-A9A5-7D8D-621D-FF262D4B8D7C}"/>
              </a:ext>
            </a:extLst>
          </p:cNvPr>
          <p:cNvSpPr/>
          <p:nvPr/>
        </p:nvSpPr>
        <p:spPr>
          <a:xfrm>
            <a:off x="1452973" y="-1138118"/>
            <a:ext cx="540006" cy="540006"/>
          </a:xfrm>
          <a:prstGeom prst="ellipse">
            <a:avLst/>
          </a:prstGeom>
          <a:solidFill>
            <a:srgbClr val="31D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3E331D-A684-D838-BAE4-BFA578AF491F}"/>
              </a:ext>
            </a:extLst>
          </p:cNvPr>
          <p:cNvSpPr/>
          <p:nvPr/>
        </p:nvSpPr>
        <p:spPr>
          <a:xfrm>
            <a:off x="2021271" y="-1138118"/>
            <a:ext cx="540006" cy="540006"/>
          </a:xfrm>
          <a:prstGeom prst="ellipse">
            <a:avLst/>
          </a:prstGeom>
          <a:solidFill>
            <a:srgbClr val="FB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70DA03-21B9-3443-5F26-9A2C62293977}"/>
              </a:ext>
            </a:extLst>
          </p:cNvPr>
          <p:cNvGrpSpPr/>
          <p:nvPr/>
        </p:nvGrpSpPr>
        <p:grpSpPr>
          <a:xfrm>
            <a:off x="7169902" y="3554687"/>
            <a:ext cx="3667059" cy="3784519"/>
            <a:chOff x="8113461" y="3429000"/>
            <a:chExt cx="2985156" cy="308077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F4C8D8-62CC-89FA-8737-C96092DA8E64}"/>
                </a:ext>
              </a:extLst>
            </p:cNvPr>
            <p:cNvSpPr/>
            <p:nvPr/>
          </p:nvSpPr>
          <p:spPr>
            <a:xfrm>
              <a:off x="8113461" y="4300634"/>
              <a:ext cx="2985156" cy="2209140"/>
            </a:xfrm>
            <a:prstGeom prst="rect">
              <a:avLst/>
            </a:prstGeom>
            <a:gradFill>
              <a:gsLst>
                <a:gs pos="0">
                  <a:srgbClr val="085BE2">
                    <a:alpha val="67000"/>
                  </a:srgbClr>
                </a:gs>
                <a:gs pos="100000">
                  <a:srgbClr val="238AF3">
                    <a:alpha val="0"/>
                  </a:srgbClr>
                </a:gs>
                <a:gs pos="35000">
                  <a:srgbClr val="238AF3">
                    <a:alpha val="34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F1CF2E2-EF94-EB17-2EB6-2C40E8C1CB7D}"/>
                </a:ext>
              </a:extLst>
            </p:cNvPr>
            <p:cNvSpPr/>
            <p:nvPr/>
          </p:nvSpPr>
          <p:spPr>
            <a:xfrm>
              <a:off x="8113461" y="3429000"/>
              <a:ext cx="2985156" cy="1602875"/>
            </a:xfrm>
            <a:prstGeom prst="ellipse">
              <a:avLst/>
            </a:prstGeom>
            <a:gradFill>
              <a:gsLst>
                <a:gs pos="0">
                  <a:srgbClr val="085BE2"/>
                </a:gs>
                <a:gs pos="100000">
                  <a:srgbClr val="238AF3"/>
                </a:gs>
              </a:gsLst>
              <a:lin ang="5400000" scaled="1"/>
            </a:gradFill>
            <a:ln>
              <a:gradFill>
                <a:gsLst>
                  <a:gs pos="0">
                    <a:srgbClr val="238AF3"/>
                  </a:gs>
                  <a:gs pos="100000">
                    <a:srgbClr val="085BE2"/>
                  </a:gs>
                </a:gsLst>
                <a:lin ang="5400000" scaled="1"/>
              </a:gradFill>
            </a:ln>
            <a:scene3d>
              <a:camera prst="orthographicFront">
                <a:rot lat="21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9E8773-FC53-FC65-D8F0-DE05CA55FDA7}"/>
              </a:ext>
            </a:extLst>
          </p:cNvPr>
          <p:cNvGrpSpPr/>
          <p:nvPr/>
        </p:nvGrpSpPr>
        <p:grpSpPr>
          <a:xfrm>
            <a:off x="8569435" y="2321715"/>
            <a:ext cx="821954" cy="821954"/>
            <a:chOff x="9187143" y="3457940"/>
            <a:chExt cx="821954" cy="8219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F1E7A1-CA98-B98D-BDDB-B671DC2E6648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100000" lon="13200000" rev="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C44629-9B36-4295-040D-1DA83FDC507E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100000" lon="7800002" rev="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A7159C-2CF0-54F1-7A23-FCB00A5E9732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331983" lon="8246894" rev="746130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EC7BBC1-E0A3-25BC-98B1-3D14A36A31AF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099998" lon="2399992" rev="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5F0C52-D7B1-E2AF-CEB3-A7C1B03A690A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2100000" lon="18599977" rev="0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F40C25-486C-1DC6-DA0E-00861DF11D7D}"/>
                </a:ext>
              </a:extLst>
            </p:cNvPr>
            <p:cNvSpPr/>
            <p:nvPr/>
          </p:nvSpPr>
          <p:spPr>
            <a:xfrm>
              <a:off x="9187143" y="3457940"/>
              <a:ext cx="821954" cy="821954"/>
            </a:xfrm>
            <a:prstGeom prst="rect">
              <a:avLst/>
            </a:prstGeom>
            <a:solidFill>
              <a:srgbClr val="FBCF37"/>
            </a:solidFill>
            <a:ln>
              <a:noFill/>
            </a:ln>
            <a:scene3d>
              <a:camera prst="perspectiveFront" fov="0">
                <a:rot lat="19267989" lon="2553095" rev="18261289"/>
              </a:camera>
              <a:lightRig rig="threePt" dir="t"/>
            </a:scene3d>
            <a:sp3d z="410977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CF3EFD7A-46C2-CA0F-AD6A-89B80B5B9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8120">
            <a:off x="5793197" y="243826"/>
            <a:ext cx="1324264" cy="1527999"/>
          </a:xfrm>
          <a:prstGeom prst="rect">
            <a:avLst/>
          </a:prstGeom>
          <a:effectLst/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643595-EAB4-0D35-10DC-4E6F3C8FC5D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9808120">
            <a:off x="7440321" y="2976827"/>
            <a:ext cx="505338" cy="583083"/>
          </a:xfrm>
          <a:prstGeom prst="rect">
            <a:avLst/>
          </a:prstGeom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1AFFEEE-4EC3-496D-3180-566E40D9807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2174070">
            <a:off x="10082399" y="1391896"/>
            <a:ext cx="811801" cy="936693"/>
          </a:xfrm>
          <a:prstGeom prst="rect">
            <a:avLst/>
          </a:prstGeom>
          <a:effectLst/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BDBF4DC6-D6EC-C0D6-7139-7F183CA08793}"/>
              </a:ext>
            </a:extLst>
          </p:cNvPr>
          <p:cNvSpPr/>
          <p:nvPr/>
        </p:nvSpPr>
        <p:spPr>
          <a:xfrm rot="19085454">
            <a:off x="1465608" y="819889"/>
            <a:ext cx="5100653" cy="8253277"/>
          </a:xfrm>
          <a:prstGeom prst="ellipse">
            <a:avLst/>
          </a:prstGeom>
          <a:noFill/>
          <a:ln>
            <a:gradFill>
              <a:gsLst>
                <a:gs pos="82000">
                  <a:srgbClr val="238AF3">
                    <a:alpha val="0"/>
                  </a:srgbClr>
                </a:gs>
                <a:gs pos="100000">
                  <a:srgbClr val="085FEF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DDEFAD-8EE7-ED4A-ADEA-822B645BE471}"/>
              </a:ext>
            </a:extLst>
          </p:cNvPr>
          <p:cNvSpPr/>
          <p:nvPr/>
        </p:nvSpPr>
        <p:spPr>
          <a:xfrm rot="2514546" flipH="1">
            <a:off x="11590484" y="647922"/>
            <a:ext cx="5100653" cy="8253277"/>
          </a:xfrm>
          <a:prstGeom prst="ellipse">
            <a:avLst/>
          </a:prstGeom>
          <a:noFill/>
          <a:ln>
            <a:gradFill>
              <a:gsLst>
                <a:gs pos="82000">
                  <a:srgbClr val="238AF3">
                    <a:alpha val="0"/>
                  </a:srgbClr>
                </a:gs>
                <a:gs pos="100000">
                  <a:srgbClr val="085FEF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2EBD1EF-C146-E3F3-CE8C-C4AA838CB06B}"/>
              </a:ext>
            </a:extLst>
          </p:cNvPr>
          <p:cNvSpPr/>
          <p:nvPr/>
        </p:nvSpPr>
        <p:spPr>
          <a:xfrm>
            <a:off x="904011" y="1650236"/>
            <a:ext cx="162704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2020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日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89DEDB4-1677-31FB-2751-EAD400C30D2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74848">
            <a:off x="8419371" y="475360"/>
            <a:ext cx="1087957" cy="1255337"/>
          </a:xfrm>
          <a:prstGeom prst="rect">
            <a:avLst/>
          </a:prstGeom>
          <a:effectLst/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4D97B7C-897F-3ACF-DEB5-EDA0FF087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860" y="1988522"/>
            <a:ext cx="1281349" cy="147847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01B9364-BF48-CF97-EEDD-871800F4E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5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8120" flipH="1" flipV="1">
            <a:off x="18637" y="-2478364"/>
            <a:ext cx="3162630" cy="3649194"/>
          </a:xfrm>
          <a:prstGeom prst="rect">
            <a:avLst/>
          </a:prstGeom>
          <a:effectLst/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5E03E6D-403A-42C0-D633-28F2EC826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98423">
            <a:off x="4319033" y="6199410"/>
            <a:ext cx="1426708" cy="16462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A9BD989-B6EA-0D39-22E4-ED71D3390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01577" flipH="1">
            <a:off x="11953664" y="5056666"/>
            <a:ext cx="673723" cy="777374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78808843-E81A-F1C8-64D5-A2E04E183A30}"/>
              </a:ext>
            </a:extLst>
          </p:cNvPr>
          <p:cNvSpPr/>
          <p:nvPr/>
        </p:nvSpPr>
        <p:spPr>
          <a:xfrm>
            <a:off x="7026381" y="3590687"/>
            <a:ext cx="3953652" cy="1969022"/>
          </a:xfrm>
          <a:prstGeom prst="ellipse">
            <a:avLst/>
          </a:prstGeom>
          <a:gradFill>
            <a:gsLst>
              <a:gs pos="0">
                <a:srgbClr val="A4C9EF">
                  <a:alpha val="59000"/>
                </a:srgbClr>
              </a:gs>
              <a:gs pos="53000">
                <a:srgbClr val="5291EF">
                  <a:alpha val="0"/>
                </a:srgbClr>
              </a:gs>
              <a:gs pos="100000">
                <a:srgbClr val="085FE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890D912-A42B-1702-E5F0-0E97B2E94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98423">
            <a:off x="9960131" y="2956979"/>
            <a:ext cx="1115202" cy="1286774"/>
          </a:xfrm>
          <a:prstGeom prst="rect">
            <a:avLst/>
          </a:prstGeom>
        </p:spPr>
      </p:pic>
      <p:sp>
        <p:nvSpPr>
          <p:cNvPr id="38" name="human-head-silhouette-with-cogwheels_31441">
            <a:extLst>
              <a:ext uri="{FF2B5EF4-FFF2-40B4-BE49-F238E27FC236}">
                <a16:creationId xmlns:a16="http://schemas.microsoft.com/office/drawing/2014/main" id="{C9CCCD02-9D14-A90D-DE2A-F9325D923891}"/>
              </a:ext>
            </a:extLst>
          </p:cNvPr>
          <p:cNvSpPr/>
          <p:nvPr/>
        </p:nvSpPr>
        <p:spPr>
          <a:xfrm>
            <a:off x="8464248" y="3863010"/>
            <a:ext cx="939989" cy="1181831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gradFill>
            <a:gsLst>
              <a:gs pos="47000">
                <a:srgbClr val="238AF3"/>
              </a:gs>
              <a:gs pos="0">
                <a:srgbClr val="31D4D3">
                  <a:alpha val="1000"/>
                </a:srgbClr>
              </a:gs>
            </a:gsLst>
            <a:lin ang="5400000" scaled="0"/>
          </a:gradFill>
          <a:ln>
            <a:solidFill>
              <a:srgbClr val="31D4D3"/>
            </a:solidFill>
          </a:ln>
          <a:effectLst>
            <a:glow rad="12700">
              <a:srgbClr val="31D4D3"/>
            </a:glow>
          </a:effectLst>
          <a:scene3d>
            <a:camera prst="orthographicFront">
              <a:rot lat="21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D47625-9FD8-6230-FD39-5E17931D2F49}"/>
              </a:ext>
            </a:extLst>
          </p:cNvPr>
          <p:cNvSpPr txBox="1"/>
          <p:nvPr/>
        </p:nvSpPr>
        <p:spPr>
          <a:xfrm>
            <a:off x="714488" y="1951261"/>
            <a:ext cx="5840060" cy="1015663"/>
          </a:xfrm>
          <a:prstGeom prst="rect">
            <a:avLst/>
          </a:prstGeom>
          <a:noFill/>
          <a:effectLst>
            <a:outerShdw blurRad="127000" dist="38100" dir="2700000" algn="tl" rotWithShape="0">
              <a:srgbClr val="085BE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spc="300" dirty="0">
                <a:solidFill>
                  <a:srgbClr val="085BE2"/>
                </a:solidFill>
                <a:latin typeface="+mn-ea"/>
                <a:cs typeface="阿里巴巴普惠体 Medium" panose="00020600040101010101" pitchFamily="18" charset="-122"/>
              </a:rPr>
              <a:t>敬请批评指正！</a:t>
            </a: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085BE2"/>
              </a:solidFill>
              <a:effectLst/>
              <a:uLnTx/>
              <a:uFillTx/>
              <a:latin typeface="+mn-ea"/>
              <a:cs typeface="阿里巴巴普惠体 Medium" panose="00020600040101010101" pitchFamily="18" charset="-122"/>
            </a:endParaRPr>
          </a:p>
        </p:txBody>
      </p:sp>
      <p:grpSp>
        <p:nvGrpSpPr>
          <p:cNvPr id="27" name="图形 25">
            <a:extLst>
              <a:ext uri="{FF2B5EF4-FFF2-40B4-BE49-F238E27FC236}">
                <a16:creationId xmlns:a16="http://schemas.microsoft.com/office/drawing/2014/main" id="{1017CE4D-AC01-15E2-846F-F97A14E19C6C}"/>
              </a:ext>
            </a:extLst>
          </p:cNvPr>
          <p:cNvGrpSpPr/>
          <p:nvPr/>
        </p:nvGrpSpPr>
        <p:grpSpPr>
          <a:xfrm>
            <a:off x="783983" y="416008"/>
            <a:ext cx="1626949" cy="435203"/>
            <a:chOff x="783983" y="327805"/>
            <a:chExt cx="1626949" cy="435203"/>
          </a:xfrm>
          <a:solidFill>
            <a:srgbClr val="FFFFFF"/>
          </a:solidFill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409631E-F62E-2F8E-6F2A-1E83357F1BAB}"/>
                </a:ext>
              </a:extLst>
            </p:cNvPr>
            <p:cNvSpPr/>
            <p:nvPr/>
          </p:nvSpPr>
          <p:spPr>
            <a:xfrm>
              <a:off x="1708194" y="399152"/>
              <a:ext cx="92749" cy="44944"/>
            </a:xfrm>
            <a:custGeom>
              <a:avLst/>
              <a:gdLst>
                <a:gd name="connsiteX0" fmla="*/ 19192 w 92749"/>
                <a:gd name="connsiteY0" fmla="*/ -338 h 44944"/>
                <a:gd name="connsiteX1" fmla="*/ 49854 w 92749"/>
                <a:gd name="connsiteY1" fmla="*/ 15861 h 44944"/>
                <a:gd name="connsiteX2" fmla="*/ 50409 w 92749"/>
                <a:gd name="connsiteY2" fmla="*/ 22448 h 44944"/>
                <a:gd name="connsiteX3" fmla="*/ 63099 w 92749"/>
                <a:gd name="connsiteY3" fmla="*/ 20157 h 44944"/>
                <a:gd name="connsiteX4" fmla="*/ 70653 w 92749"/>
                <a:gd name="connsiteY4" fmla="*/ 16129 h 44944"/>
                <a:gd name="connsiteX5" fmla="*/ 87979 w 92749"/>
                <a:gd name="connsiteY5" fmla="*/ 25902 h 44944"/>
                <a:gd name="connsiteX6" fmla="*/ 57891 w 92749"/>
                <a:gd name="connsiteY6" fmla="*/ 35747 h 44944"/>
                <a:gd name="connsiteX7" fmla="*/ 42336 w 92749"/>
                <a:gd name="connsiteY7" fmla="*/ 41833 h 44944"/>
                <a:gd name="connsiteX8" fmla="*/ 48118 w 92749"/>
                <a:gd name="connsiteY8" fmla="*/ 32883 h 44944"/>
                <a:gd name="connsiteX9" fmla="*/ 26638 w 92749"/>
                <a:gd name="connsiteY9" fmla="*/ 40043 h 44944"/>
                <a:gd name="connsiteX10" fmla="*/ 13966 w 92749"/>
                <a:gd name="connsiteY10" fmla="*/ 43497 h 44944"/>
                <a:gd name="connsiteX11" fmla="*/ 112 w 92749"/>
                <a:gd name="connsiteY11" fmla="*/ 43784 h 44944"/>
                <a:gd name="connsiteX12" fmla="*/ 13429 w 92749"/>
                <a:gd name="connsiteY12" fmla="*/ 36857 h 44944"/>
                <a:gd name="connsiteX13" fmla="*/ 25529 w 92749"/>
                <a:gd name="connsiteY13" fmla="*/ 23003 h 44944"/>
                <a:gd name="connsiteX14" fmla="*/ 26030 w 92749"/>
                <a:gd name="connsiteY14" fmla="*/ 12012 h 44944"/>
                <a:gd name="connsiteX15" fmla="*/ 19139 w 92749"/>
                <a:gd name="connsiteY15" fmla="*/ -392 h 4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2749" h="44944">
                  <a:moveTo>
                    <a:pt x="19192" y="-338"/>
                  </a:moveTo>
                  <a:cubicBezTo>
                    <a:pt x="19192" y="-338"/>
                    <a:pt x="51304" y="2794"/>
                    <a:pt x="49854" y="15861"/>
                  </a:cubicBezTo>
                  <a:cubicBezTo>
                    <a:pt x="49854" y="15861"/>
                    <a:pt x="48601" y="20121"/>
                    <a:pt x="50409" y="22448"/>
                  </a:cubicBezTo>
                  <a:cubicBezTo>
                    <a:pt x="51501" y="23325"/>
                    <a:pt x="57354" y="21893"/>
                    <a:pt x="63099" y="20157"/>
                  </a:cubicBezTo>
                  <a:cubicBezTo>
                    <a:pt x="66679" y="18975"/>
                    <a:pt x="70062" y="16111"/>
                    <a:pt x="70653" y="16129"/>
                  </a:cubicBezTo>
                  <a:cubicBezTo>
                    <a:pt x="70653" y="16129"/>
                    <a:pt x="104769" y="8970"/>
                    <a:pt x="87979" y="25902"/>
                  </a:cubicBezTo>
                  <a:cubicBezTo>
                    <a:pt x="77484" y="27539"/>
                    <a:pt x="67323" y="30864"/>
                    <a:pt x="57891" y="35747"/>
                  </a:cubicBezTo>
                  <a:cubicBezTo>
                    <a:pt x="53845" y="37787"/>
                    <a:pt x="44055" y="43247"/>
                    <a:pt x="42336" y="41833"/>
                  </a:cubicBezTo>
                  <a:cubicBezTo>
                    <a:pt x="41710" y="41242"/>
                    <a:pt x="42336" y="38951"/>
                    <a:pt x="48118" y="32883"/>
                  </a:cubicBezTo>
                  <a:cubicBezTo>
                    <a:pt x="41094" y="35659"/>
                    <a:pt x="33923" y="38049"/>
                    <a:pt x="26638" y="40043"/>
                  </a:cubicBezTo>
                  <a:cubicBezTo>
                    <a:pt x="22629" y="40938"/>
                    <a:pt x="17921" y="43211"/>
                    <a:pt x="13966" y="43497"/>
                  </a:cubicBezTo>
                  <a:cubicBezTo>
                    <a:pt x="10010" y="43784"/>
                    <a:pt x="1830" y="45538"/>
                    <a:pt x="112" y="43784"/>
                  </a:cubicBezTo>
                  <a:cubicBezTo>
                    <a:pt x="-1607" y="42030"/>
                    <a:pt x="6412" y="40884"/>
                    <a:pt x="13429" y="36857"/>
                  </a:cubicBezTo>
                  <a:cubicBezTo>
                    <a:pt x="19092" y="33964"/>
                    <a:pt x="23424" y="29003"/>
                    <a:pt x="25529" y="23003"/>
                  </a:cubicBezTo>
                  <a:cubicBezTo>
                    <a:pt x="27293" y="19588"/>
                    <a:pt x="27476" y="15573"/>
                    <a:pt x="26030" y="12012"/>
                  </a:cubicBezTo>
                  <a:cubicBezTo>
                    <a:pt x="24401" y="8522"/>
                    <a:pt x="24240" y="3904"/>
                    <a:pt x="19139" y="-39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3A253EC-BAC4-DA47-371B-5CBC88A6C344}"/>
                </a:ext>
              </a:extLst>
            </p:cNvPr>
            <p:cNvSpPr/>
            <p:nvPr/>
          </p:nvSpPr>
          <p:spPr>
            <a:xfrm>
              <a:off x="1692640" y="456197"/>
              <a:ext cx="83137" cy="39440"/>
            </a:xfrm>
            <a:custGeom>
              <a:avLst/>
              <a:gdLst>
                <a:gd name="connsiteX0" fmla="*/ 28678 w 83137"/>
                <a:gd name="connsiteY0" fmla="*/ 7681 h 39440"/>
                <a:gd name="connsiteX1" fmla="*/ 29627 w 83137"/>
                <a:gd name="connsiteY1" fmla="*/ 12030 h 39440"/>
                <a:gd name="connsiteX2" fmla="*/ 29394 w 83137"/>
                <a:gd name="connsiteY2" fmla="*/ 16308 h 39440"/>
                <a:gd name="connsiteX3" fmla="*/ 41673 w 83137"/>
                <a:gd name="connsiteY3" fmla="*/ 10545 h 39440"/>
                <a:gd name="connsiteX4" fmla="*/ 65372 w 83137"/>
                <a:gd name="connsiteY4" fmla="*/ -392 h 39440"/>
                <a:gd name="connsiteX5" fmla="*/ 73426 w 83137"/>
                <a:gd name="connsiteY5" fmla="*/ 1631 h 39440"/>
                <a:gd name="connsiteX6" fmla="*/ 81571 w 83137"/>
                <a:gd name="connsiteY6" fmla="*/ 4226 h 39440"/>
                <a:gd name="connsiteX7" fmla="*/ 82698 w 83137"/>
                <a:gd name="connsiteY7" fmla="*/ 10849 h 39440"/>
                <a:gd name="connsiteX8" fmla="*/ 79888 w 83137"/>
                <a:gd name="connsiteY8" fmla="*/ 16648 h 39440"/>
                <a:gd name="connsiteX9" fmla="*/ 71135 w 83137"/>
                <a:gd name="connsiteY9" fmla="*/ 17221 h 39440"/>
                <a:gd name="connsiteX10" fmla="*/ 61828 w 83137"/>
                <a:gd name="connsiteY10" fmla="*/ 17758 h 39440"/>
                <a:gd name="connsiteX11" fmla="*/ 63134 w 83137"/>
                <a:gd name="connsiteY11" fmla="*/ 11118 h 39440"/>
                <a:gd name="connsiteX12" fmla="*/ 63134 w 83137"/>
                <a:gd name="connsiteY12" fmla="*/ 7090 h 39440"/>
                <a:gd name="connsiteX13" fmla="*/ 57961 w 83137"/>
                <a:gd name="connsiteY13" fmla="*/ 6804 h 39440"/>
                <a:gd name="connsiteX14" fmla="*/ 51518 w 83137"/>
                <a:gd name="connsiteY14" fmla="*/ 14876 h 39440"/>
                <a:gd name="connsiteX15" fmla="*/ 33618 w 83137"/>
                <a:gd name="connsiteY15" fmla="*/ 26475 h 39440"/>
                <a:gd name="connsiteX16" fmla="*/ 20355 w 83137"/>
                <a:gd name="connsiteY16" fmla="*/ 30234 h 39440"/>
                <a:gd name="connsiteX17" fmla="*/ 4711 w 83137"/>
                <a:gd name="connsiteY17" fmla="*/ 38611 h 39440"/>
                <a:gd name="connsiteX18" fmla="*/ 4174 w 83137"/>
                <a:gd name="connsiteY18" fmla="*/ 28193 h 39440"/>
                <a:gd name="connsiteX19" fmla="*/ 15182 w 83137"/>
                <a:gd name="connsiteY19" fmla="*/ 19512 h 39440"/>
                <a:gd name="connsiteX20" fmla="*/ 22718 w 83137"/>
                <a:gd name="connsiteY20" fmla="*/ 12048 h 39440"/>
                <a:gd name="connsiteX21" fmla="*/ 28732 w 83137"/>
                <a:gd name="connsiteY21" fmla="*/ 7681 h 3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3137" h="39440">
                  <a:moveTo>
                    <a:pt x="28678" y="7681"/>
                  </a:moveTo>
                  <a:cubicBezTo>
                    <a:pt x="29609" y="7967"/>
                    <a:pt x="30110" y="9471"/>
                    <a:pt x="29627" y="12030"/>
                  </a:cubicBezTo>
                  <a:cubicBezTo>
                    <a:pt x="29860" y="13456"/>
                    <a:pt x="29780" y="14916"/>
                    <a:pt x="29394" y="16308"/>
                  </a:cubicBezTo>
                  <a:cubicBezTo>
                    <a:pt x="29394" y="16308"/>
                    <a:pt x="33618" y="15753"/>
                    <a:pt x="41673" y="10545"/>
                  </a:cubicBezTo>
                  <a:cubicBezTo>
                    <a:pt x="52073" y="3618"/>
                    <a:pt x="59572" y="145"/>
                    <a:pt x="65372" y="-392"/>
                  </a:cubicBezTo>
                  <a:cubicBezTo>
                    <a:pt x="68307" y="-392"/>
                    <a:pt x="71135" y="1058"/>
                    <a:pt x="73426" y="1631"/>
                  </a:cubicBezTo>
                  <a:cubicBezTo>
                    <a:pt x="76863" y="2490"/>
                    <a:pt x="79781" y="2759"/>
                    <a:pt x="81571" y="4226"/>
                  </a:cubicBezTo>
                  <a:cubicBezTo>
                    <a:pt x="83897" y="6016"/>
                    <a:pt x="82716" y="8809"/>
                    <a:pt x="82698" y="10849"/>
                  </a:cubicBezTo>
                  <a:cubicBezTo>
                    <a:pt x="82698" y="13462"/>
                    <a:pt x="83217" y="15485"/>
                    <a:pt x="79888" y="16648"/>
                  </a:cubicBezTo>
                  <a:cubicBezTo>
                    <a:pt x="77543" y="17794"/>
                    <a:pt x="74017" y="16899"/>
                    <a:pt x="71135" y="17221"/>
                  </a:cubicBezTo>
                  <a:cubicBezTo>
                    <a:pt x="67126" y="17812"/>
                    <a:pt x="64155" y="19530"/>
                    <a:pt x="61828" y="17758"/>
                  </a:cubicBezTo>
                  <a:cubicBezTo>
                    <a:pt x="60145" y="16362"/>
                    <a:pt x="62454" y="14017"/>
                    <a:pt x="63134" y="11118"/>
                  </a:cubicBezTo>
                  <a:cubicBezTo>
                    <a:pt x="64244" y="7717"/>
                    <a:pt x="64226" y="7663"/>
                    <a:pt x="63134" y="7090"/>
                  </a:cubicBezTo>
                  <a:cubicBezTo>
                    <a:pt x="61573" y="6114"/>
                    <a:pt x="59621" y="6006"/>
                    <a:pt x="57961" y="6804"/>
                  </a:cubicBezTo>
                  <a:cubicBezTo>
                    <a:pt x="54811" y="9131"/>
                    <a:pt x="52108" y="13964"/>
                    <a:pt x="51518" y="14876"/>
                  </a:cubicBezTo>
                  <a:cubicBezTo>
                    <a:pt x="46363" y="20694"/>
                    <a:pt x="40008" y="23361"/>
                    <a:pt x="33618" y="26475"/>
                  </a:cubicBezTo>
                  <a:cubicBezTo>
                    <a:pt x="29555" y="28480"/>
                    <a:pt x="24382" y="28498"/>
                    <a:pt x="20355" y="30234"/>
                  </a:cubicBezTo>
                  <a:cubicBezTo>
                    <a:pt x="14556" y="32829"/>
                    <a:pt x="9884" y="36875"/>
                    <a:pt x="4711" y="38611"/>
                  </a:cubicBezTo>
                  <a:cubicBezTo>
                    <a:pt x="-1661" y="40633"/>
                    <a:pt x="-1625" y="35389"/>
                    <a:pt x="4174" y="28193"/>
                  </a:cubicBezTo>
                  <a:cubicBezTo>
                    <a:pt x="6769" y="25007"/>
                    <a:pt x="11101" y="22985"/>
                    <a:pt x="15182" y="19512"/>
                  </a:cubicBezTo>
                  <a:cubicBezTo>
                    <a:pt x="17828" y="17163"/>
                    <a:pt x="20343" y="14671"/>
                    <a:pt x="22718" y="12048"/>
                  </a:cubicBezTo>
                  <a:cubicBezTo>
                    <a:pt x="24973" y="9972"/>
                    <a:pt x="26727" y="7108"/>
                    <a:pt x="28732" y="7681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6A22827E-90E0-DB2C-2D86-5581BA3BFFE1}"/>
                </a:ext>
              </a:extLst>
            </p:cNvPr>
            <p:cNvSpPr/>
            <p:nvPr/>
          </p:nvSpPr>
          <p:spPr>
            <a:xfrm>
              <a:off x="1664042" y="496983"/>
              <a:ext cx="150803" cy="104431"/>
            </a:xfrm>
            <a:custGeom>
              <a:avLst/>
              <a:gdLst>
                <a:gd name="connsiteX0" fmla="*/ 893 w 150803"/>
                <a:gd name="connsiteY0" fmla="*/ 97005 h 104431"/>
                <a:gd name="connsiteX1" fmla="*/ 15392 w 150803"/>
                <a:gd name="connsiteY1" fmla="*/ 88772 h 104431"/>
                <a:gd name="connsiteX2" fmla="*/ 25737 w 150803"/>
                <a:gd name="connsiteY2" fmla="*/ 78175 h 104431"/>
                <a:gd name="connsiteX3" fmla="*/ 47217 w 150803"/>
                <a:gd name="connsiteY3" fmla="*/ 54459 h 104431"/>
                <a:gd name="connsiteX4" fmla="*/ 57598 w 150803"/>
                <a:gd name="connsiteY4" fmla="*/ 37311 h 104431"/>
                <a:gd name="connsiteX5" fmla="*/ 53499 w 150803"/>
                <a:gd name="connsiteY5" fmla="*/ 19412 h 104431"/>
                <a:gd name="connsiteX6" fmla="*/ 44908 w 150803"/>
                <a:gd name="connsiteY6" fmla="*/ 9281 h 104431"/>
                <a:gd name="connsiteX7" fmla="*/ 57562 w 150803"/>
                <a:gd name="connsiteY7" fmla="*/ 12467 h 104431"/>
                <a:gd name="connsiteX8" fmla="*/ 65707 w 150803"/>
                <a:gd name="connsiteY8" fmla="*/ 21130 h 104431"/>
                <a:gd name="connsiteX9" fmla="*/ 70289 w 150803"/>
                <a:gd name="connsiteY9" fmla="*/ 11321 h 104431"/>
                <a:gd name="connsiteX10" fmla="*/ 75659 w 150803"/>
                <a:gd name="connsiteY10" fmla="*/ -242 h 104431"/>
                <a:gd name="connsiteX11" fmla="*/ 82532 w 150803"/>
                <a:gd name="connsiteY11" fmla="*/ 4699 h 104431"/>
                <a:gd name="connsiteX12" fmla="*/ 89477 w 150803"/>
                <a:gd name="connsiteY12" fmla="*/ 29758 h 104431"/>
                <a:gd name="connsiteX13" fmla="*/ 86004 w 150803"/>
                <a:gd name="connsiteY13" fmla="*/ 43254 h 104431"/>
                <a:gd name="connsiteX14" fmla="*/ 101040 w 150803"/>
                <a:gd name="connsiteY14" fmla="*/ 60920 h 104431"/>
                <a:gd name="connsiteX15" fmla="*/ 116558 w 150803"/>
                <a:gd name="connsiteY15" fmla="*/ 78820 h 104431"/>
                <a:gd name="connsiteX16" fmla="*/ 138038 w 150803"/>
                <a:gd name="connsiteY16" fmla="*/ 93318 h 104431"/>
                <a:gd name="connsiteX17" fmla="*/ 150173 w 150803"/>
                <a:gd name="connsiteY17" fmla="*/ 98688 h 104431"/>
                <a:gd name="connsiteX18" fmla="*/ 133939 w 150803"/>
                <a:gd name="connsiteY18" fmla="*/ 101981 h 104431"/>
                <a:gd name="connsiteX19" fmla="*/ 111475 w 150803"/>
                <a:gd name="connsiteY19" fmla="*/ 103163 h 104431"/>
                <a:gd name="connsiteX20" fmla="*/ 91786 w 150803"/>
                <a:gd name="connsiteY20" fmla="*/ 87143 h 104431"/>
                <a:gd name="connsiteX21" fmla="*/ 80742 w 150803"/>
                <a:gd name="connsiteY21" fmla="*/ 65019 h 104431"/>
                <a:gd name="connsiteX22" fmla="*/ 70951 w 150803"/>
                <a:gd name="connsiteY22" fmla="*/ 47890 h 104431"/>
                <a:gd name="connsiteX23" fmla="*/ 61715 w 150803"/>
                <a:gd name="connsiteY23" fmla="*/ 59041 h 104431"/>
                <a:gd name="connsiteX24" fmla="*/ 44997 w 150803"/>
                <a:gd name="connsiteY24" fmla="*/ 75777 h 104431"/>
                <a:gd name="connsiteX25" fmla="*/ 7408 w 150803"/>
                <a:gd name="connsiteY25" fmla="*/ 99493 h 104431"/>
                <a:gd name="connsiteX26" fmla="*/ 1018 w 150803"/>
                <a:gd name="connsiteY26" fmla="*/ 96952 h 10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803" h="104431">
                  <a:moveTo>
                    <a:pt x="893" y="97005"/>
                  </a:moveTo>
                  <a:cubicBezTo>
                    <a:pt x="6213" y="95223"/>
                    <a:pt x="11136" y="92427"/>
                    <a:pt x="15392" y="88772"/>
                  </a:cubicBezTo>
                  <a:cubicBezTo>
                    <a:pt x="18846" y="86230"/>
                    <a:pt x="21746" y="81451"/>
                    <a:pt x="25737" y="78175"/>
                  </a:cubicBezTo>
                  <a:cubicBezTo>
                    <a:pt x="33546" y="70883"/>
                    <a:pt x="40731" y="62949"/>
                    <a:pt x="47217" y="54459"/>
                  </a:cubicBezTo>
                  <a:cubicBezTo>
                    <a:pt x="51182" y="49064"/>
                    <a:pt x="54657" y="43326"/>
                    <a:pt x="57598" y="37311"/>
                  </a:cubicBezTo>
                  <a:cubicBezTo>
                    <a:pt x="61178" y="30599"/>
                    <a:pt x="57598" y="25211"/>
                    <a:pt x="53499" y="19412"/>
                  </a:cubicBezTo>
                  <a:cubicBezTo>
                    <a:pt x="50116" y="15116"/>
                    <a:pt x="46071" y="11285"/>
                    <a:pt x="44908" y="9281"/>
                  </a:cubicBezTo>
                  <a:cubicBezTo>
                    <a:pt x="35689" y="-6327"/>
                    <a:pt x="50080" y="7008"/>
                    <a:pt x="57562" y="12467"/>
                  </a:cubicBezTo>
                  <a:cubicBezTo>
                    <a:pt x="63380" y="17067"/>
                    <a:pt x="65098" y="21094"/>
                    <a:pt x="65707" y="21130"/>
                  </a:cubicBezTo>
                  <a:cubicBezTo>
                    <a:pt x="66798" y="21130"/>
                    <a:pt x="66798" y="17407"/>
                    <a:pt x="70289" y="11321"/>
                  </a:cubicBezTo>
                  <a:cubicBezTo>
                    <a:pt x="73224" y="6095"/>
                    <a:pt x="74334" y="1477"/>
                    <a:pt x="75659" y="-242"/>
                  </a:cubicBezTo>
                  <a:cubicBezTo>
                    <a:pt x="76697" y="-850"/>
                    <a:pt x="75014" y="313"/>
                    <a:pt x="82532" y="4699"/>
                  </a:cubicBezTo>
                  <a:cubicBezTo>
                    <a:pt x="91786" y="10176"/>
                    <a:pt x="96977" y="22294"/>
                    <a:pt x="89477" y="29758"/>
                  </a:cubicBezTo>
                  <a:cubicBezTo>
                    <a:pt x="89477" y="29972"/>
                    <a:pt x="77968" y="34053"/>
                    <a:pt x="86004" y="43254"/>
                  </a:cubicBezTo>
                  <a:cubicBezTo>
                    <a:pt x="87794" y="45330"/>
                    <a:pt x="94381" y="52203"/>
                    <a:pt x="101040" y="60920"/>
                  </a:cubicBezTo>
                  <a:cubicBezTo>
                    <a:pt x="106123" y="66720"/>
                    <a:pt x="109685" y="74058"/>
                    <a:pt x="116558" y="78820"/>
                  </a:cubicBezTo>
                  <a:cubicBezTo>
                    <a:pt x="123503" y="84028"/>
                    <a:pt x="131576" y="91349"/>
                    <a:pt x="138038" y="93318"/>
                  </a:cubicBezTo>
                  <a:cubicBezTo>
                    <a:pt x="146629" y="96164"/>
                    <a:pt x="152482" y="97345"/>
                    <a:pt x="150173" y="98688"/>
                  </a:cubicBezTo>
                  <a:cubicBezTo>
                    <a:pt x="148974" y="99672"/>
                    <a:pt x="146594" y="100245"/>
                    <a:pt x="133939" y="101981"/>
                  </a:cubicBezTo>
                  <a:cubicBezTo>
                    <a:pt x="126994" y="103001"/>
                    <a:pt x="118975" y="105293"/>
                    <a:pt x="111475" y="103163"/>
                  </a:cubicBezTo>
                  <a:cubicBezTo>
                    <a:pt x="103975" y="101033"/>
                    <a:pt x="96959" y="94911"/>
                    <a:pt x="91786" y="87143"/>
                  </a:cubicBezTo>
                  <a:cubicBezTo>
                    <a:pt x="87697" y="79979"/>
                    <a:pt x="84010" y="72593"/>
                    <a:pt x="80742" y="65019"/>
                  </a:cubicBezTo>
                  <a:cubicBezTo>
                    <a:pt x="76750" y="56732"/>
                    <a:pt x="73851" y="48516"/>
                    <a:pt x="70951" y="47890"/>
                  </a:cubicBezTo>
                  <a:cubicBezTo>
                    <a:pt x="67174" y="47281"/>
                    <a:pt x="65223" y="53671"/>
                    <a:pt x="61715" y="59041"/>
                  </a:cubicBezTo>
                  <a:cubicBezTo>
                    <a:pt x="57634" y="65252"/>
                    <a:pt x="51369" y="69637"/>
                    <a:pt x="44997" y="75777"/>
                  </a:cubicBezTo>
                  <a:cubicBezTo>
                    <a:pt x="39162" y="81594"/>
                    <a:pt x="15213" y="98491"/>
                    <a:pt x="7408" y="99493"/>
                  </a:cubicBezTo>
                  <a:cubicBezTo>
                    <a:pt x="-7878" y="101409"/>
                    <a:pt x="5619" y="94464"/>
                    <a:pt x="1018" y="9695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AEE2754-34F8-B3CF-DF8F-38853D5A744A}"/>
                </a:ext>
              </a:extLst>
            </p:cNvPr>
            <p:cNvSpPr/>
            <p:nvPr/>
          </p:nvSpPr>
          <p:spPr>
            <a:xfrm>
              <a:off x="1885048" y="391430"/>
              <a:ext cx="101929" cy="68443"/>
            </a:xfrm>
            <a:custGeom>
              <a:avLst/>
              <a:gdLst>
                <a:gd name="connsiteX0" fmla="*/ 729 w 101929"/>
                <a:gd name="connsiteY0" fmla="*/ 59077 h 68443"/>
                <a:gd name="connsiteX1" fmla="*/ 18628 w 101929"/>
                <a:gd name="connsiteY1" fmla="*/ 47550 h 68443"/>
                <a:gd name="connsiteX2" fmla="*/ 34182 w 101929"/>
                <a:gd name="connsiteY2" fmla="*/ 34788 h 68443"/>
                <a:gd name="connsiteX3" fmla="*/ 64289 w 101929"/>
                <a:gd name="connsiteY3" fmla="*/ 13720 h 68443"/>
                <a:gd name="connsiteX4" fmla="*/ 85106 w 101929"/>
                <a:gd name="connsiteY4" fmla="*/ 690 h 68443"/>
                <a:gd name="connsiteX5" fmla="*/ 97224 w 101929"/>
                <a:gd name="connsiteY5" fmla="*/ 135 h 68443"/>
                <a:gd name="connsiteX6" fmla="*/ 101806 w 101929"/>
                <a:gd name="connsiteY6" fmla="*/ 8798 h 68443"/>
                <a:gd name="connsiteX7" fmla="*/ 85697 w 101929"/>
                <a:gd name="connsiteY7" fmla="*/ 29042 h 68443"/>
                <a:gd name="connsiteX8" fmla="*/ 77033 w 101929"/>
                <a:gd name="connsiteY8" fmla="*/ 43755 h 68443"/>
                <a:gd name="connsiteX9" fmla="*/ 81633 w 101929"/>
                <a:gd name="connsiteY9" fmla="*/ 56517 h 68443"/>
                <a:gd name="connsiteX10" fmla="*/ 52816 w 101929"/>
                <a:gd name="connsiteY10" fmla="*/ 66577 h 68443"/>
                <a:gd name="connsiteX11" fmla="*/ 67225 w 101929"/>
                <a:gd name="connsiteY11" fmla="*/ 51577 h 68443"/>
                <a:gd name="connsiteX12" fmla="*/ 66652 w 101929"/>
                <a:gd name="connsiteY12" fmla="*/ 37437 h 68443"/>
                <a:gd name="connsiteX13" fmla="*/ 81132 w 101929"/>
                <a:gd name="connsiteY13" fmla="*/ 16065 h 68443"/>
                <a:gd name="connsiteX14" fmla="*/ 61443 w 101929"/>
                <a:gd name="connsiteY14" fmla="*/ 30778 h 68443"/>
                <a:gd name="connsiteX15" fmla="*/ 30835 w 101929"/>
                <a:gd name="connsiteY15" fmla="*/ 56195 h 68443"/>
                <a:gd name="connsiteX16" fmla="*/ 800 w 101929"/>
                <a:gd name="connsiteY16" fmla="*/ 59077 h 68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929" h="68443">
                  <a:moveTo>
                    <a:pt x="729" y="59077"/>
                  </a:moveTo>
                  <a:cubicBezTo>
                    <a:pt x="729" y="59077"/>
                    <a:pt x="8730" y="54441"/>
                    <a:pt x="18628" y="47550"/>
                  </a:cubicBezTo>
                  <a:cubicBezTo>
                    <a:pt x="23801" y="44346"/>
                    <a:pt x="28365" y="39155"/>
                    <a:pt x="34182" y="34788"/>
                  </a:cubicBezTo>
                  <a:cubicBezTo>
                    <a:pt x="44009" y="27288"/>
                    <a:pt x="55662" y="19788"/>
                    <a:pt x="64289" y="13720"/>
                  </a:cubicBezTo>
                  <a:cubicBezTo>
                    <a:pt x="74671" y="6740"/>
                    <a:pt x="83978" y="4771"/>
                    <a:pt x="85106" y="690"/>
                  </a:cubicBezTo>
                  <a:cubicBezTo>
                    <a:pt x="85106" y="690"/>
                    <a:pt x="92588" y="-1315"/>
                    <a:pt x="97224" y="135"/>
                  </a:cubicBezTo>
                  <a:cubicBezTo>
                    <a:pt x="100106" y="1012"/>
                    <a:pt x="100804" y="5862"/>
                    <a:pt x="101806" y="8798"/>
                  </a:cubicBezTo>
                  <a:cubicBezTo>
                    <a:pt x="101806" y="8798"/>
                    <a:pt x="93125" y="19788"/>
                    <a:pt x="85697" y="29042"/>
                  </a:cubicBezTo>
                  <a:cubicBezTo>
                    <a:pt x="79969" y="35951"/>
                    <a:pt x="74742" y="41178"/>
                    <a:pt x="77033" y="43755"/>
                  </a:cubicBezTo>
                  <a:cubicBezTo>
                    <a:pt x="77033" y="43755"/>
                    <a:pt x="88006" y="52168"/>
                    <a:pt x="81633" y="56517"/>
                  </a:cubicBezTo>
                  <a:cubicBezTo>
                    <a:pt x="81633" y="56517"/>
                    <a:pt x="58543" y="72967"/>
                    <a:pt x="52816" y="66577"/>
                  </a:cubicBezTo>
                  <a:cubicBezTo>
                    <a:pt x="52816" y="66577"/>
                    <a:pt x="64933" y="59668"/>
                    <a:pt x="67225" y="51577"/>
                  </a:cubicBezTo>
                  <a:cubicBezTo>
                    <a:pt x="67225" y="51577"/>
                    <a:pt x="60280" y="46673"/>
                    <a:pt x="66652" y="37437"/>
                  </a:cubicBezTo>
                  <a:cubicBezTo>
                    <a:pt x="66652" y="37437"/>
                    <a:pt x="78734" y="23243"/>
                    <a:pt x="81132" y="16065"/>
                  </a:cubicBezTo>
                  <a:cubicBezTo>
                    <a:pt x="81132" y="16065"/>
                    <a:pt x="71252" y="23225"/>
                    <a:pt x="61443" y="30778"/>
                  </a:cubicBezTo>
                  <a:cubicBezTo>
                    <a:pt x="49880" y="40014"/>
                    <a:pt x="36008" y="53868"/>
                    <a:pt x="30835" y="56195"/>
                  </a:cubicBezTo>
                  <a:cubicBezTo>
                    <a:pt x="28437" y="60527"/>
                    <a:pt x="-6163" y="59077"/>
                    <a:pt x="800" y="59077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E52E7AFE-4A53-BADD-7EBE-8E930A4A3886}"/>
                </a:ext>
              </a:extLst>
            </p:cNvPr>
            <p:cNvSpPr/>
            <p:nvPr/>
          </p:nvSpPr>
          <p:spPr>
            <a:xfrm>
              <a:off x="1866627" y="501858"/>
              <a:ext cx="21029" cy="27916"/>
            </a:xfrm>
            <a:custGeom>
              <a:avLst/>
              <a:gdLst>
                <a:gd name="connsiteX0" fmla="*/ 52 w 21029"/>
                <a:gd name="connsiteY0" fmla="*/ -392 h 27916"/>
                <a:gd name="connsiteX1" fmla="*/ 10970 w 21029"/>
                <a:gd name="connsiteY1" fmla="*/ 4799 h 27916"/>
                <a:gd name="connsiteX2" fmla="*/ 20206 w 21029"/>
                <a:gd name="connsiteY2" fmla="*/ 25795 h 27916"/>
                <a:gd name="connsiteX3" fmla="*/ 14497 w 21029"/>
                <a:gd name="connsiteY3" fmla="*/ 27012 h 27916"/>
                <a:gd name="connsiteX4" fmla="*/ 6388 w 21029"/>
                <a:gd name="connsiteY4" fmla="*/ 25598 h 27916"/>
                <a:gd name="connsiteX5" fmla="*/ 5762 w 21029"/>
                <a:gd name="connsiteY5" fmla="*/ 18080 h 27916"/>
                <a:gd name="connsiteX6" fmla="*/ 52 w 21029"/>
                <a:gd name="connsiteY6" fmla="*/ -392 h 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29" h="27916">
                  <a:moveTo>
                    <a:pt x="52" y="-392"/>
                  </a:moveTo>
                  <a:cubicBezTo>
                    <a:pt x="4061" y="1577"/>
                    <a:pt x="8124" y="2741"/>
                    <a:pt x="10970" y="4799"/>
                  </a:cubicBezTo>
                  <a:cubicBezTo>
                    <a:pt x="20833" y="12639"/>
                    <a:pt x="21996" y="21893"/>
                    <a:pt x="20206" y="25795"/>
                  </a:cubicBezTo>
                  <a:cubicBezTo>
                    <a:pt x="18524" y="28498"/>
                    <a:pt x="16806" y="27298"/>
                    <a:pt x="14497" y="27012"/>
                  </a:cubicBezTo>
                  <a:cubicBezTo>
                    <a:pt x="11597" y="27012"/>
                    <a:pt x="8107" y="27603"/>
                    <a:pt x="6388" y="25598"/>
                  </a:cubicBezTo>
                  <a:cubicBezTo>
                    <a:pt x="5744" y="24685"/>
                    <a:pt x="6388" y="21571"/>
                    <a:pt x="5762" y="18080"/>
                  </a:cubicBezTo>
                  <a:cubicBezTo>
                    <a:pt x="3972" y="10527"/>
                    <a:pt x="-1130" y="1309"/>
                    <a:pt x="52" y="-39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0A765A67-0936-2BDF-60E4-E18CC5543C4E}"/>
                </a:ext>
              </a:extLst>
            </p:cNvPr>
            <p:cNvSpPr/>
            <p:nvPr/>
          </p:nvSpPr>
          <p:spPr>
            <a:xfrm>
              <a:off x="1879475" y="545121"/>
              <a:ext cx="11118" cy="20100"/>
            </a:xfrm>
            <a:custGeom>
              <a:avLst/>
              <a:gdLst>
                <a:gd name="connsiteX0" fmla="*/ 1040 w 11118"/>
                <a:gd name="connsiteY0" fmla="*/ 17508 h 20100"/>
                <a:gd name="connsiteX1" fmla="*/ 1040 w 11118"/>
                <a:gd name="connsiteY1" fmla="*/ 8862 h 20100"/>
                <a:gd name="connsiteX2" fmla="*/ -124 w 11118"/>
                <a:gd name="connsiteY2" fmla="*/ -392 h 20100"/>
                <a:gd name="connsiteX3" fmla="*/ 9077 w 11118"/>
                <a:gd name="connsiteY3" fmla="*/ 19297 h 20100"/>
                <a:gd name="connsiteX4" fmla="*/ 1040 w 11118"/>
                <a:gd name="connsiteY4" fmla="*/ 17508 h 2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18" h="20100">
                  <a:moveTo>
                    <a:pt x="1040" y="17508"/>
                  </a:moveTo>
                  <a:cubicBezTo>
                    <a:pt x="721" y="14635"/>
                    <a:pt x="721" y="11735"/>
                    <a:pt x="1040" y="8862"/>
                  </a:cubicBezTo>
                  <a:cubicBezTo>
                    <a:pt x="1040" y="5390"/>
                    <a:pt x="2830" y="1595"/>
                    <a:pt x="-124" y="-392"/>
                  </a:cubicBezTo>
                  <a:cubicBezTo>
                    <a:pt x="12048" y="4155"/>
                    <a:pt x="12674" y="15216"/>
                    <a:pt x="9077" y="19297"/>
                  </a:cubicBezTo>
                  <a:cubicBezTo>
                    <a:pt x="6893" y="21087"/>
                    <a:pt x="3331" y="16380"/>
                    <a:pt x="1040" y="17508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2CFAACC2-960E-63B6-1935-20BC2D6848C7}"/>
                </a:ext>
              </a:extLst>
            </p:cNvPr>
            <p:cNvSpPr/>
            <p:nvPr/>
          </p:nvSpPr>
          <p:spPr>
            <a:xfrm>
              <a:off x="1850564" y="561079"/>
              <a:ext cx="141674" cy="53704"/>
            </a:xfrm>
            <a:custGeom>
              <a:avLst/>
              <a:gdLst>
                <a:gd name="connsiteX0" fmla="*/ -121 w 141674"/>
                <a:gd name="connsiteY0" fmla="*/ 565 h 53704"/>
                <a:gd name="connsiteX1" fmla="*/ 14360 w 141674"/>
                <a:gd name="connsiteY1" fmla="*/ 3465 h 53704"/>
                <a:gd name="connsiteX2" fmla="*/ 35123 w 141674"/>
                <a:gd name="connsiteY2" fmla="*/ 8835 h 53704"/>
                <a:gd name="connsiteX3" fmla="*/ 63422 w 141674"/>
                <a:gd name="connsiteY3" fmla="*/ 18464 h 53704"/>
                <a:gd name="connsiteX4" fmla="*/ 141463 w 141674"/>
                <a:gd name="connsiteY4" fmla="*/ 26394 h 53704"/>
                <a:gd name="connsiteX5" fmla="*/ 124745 w 141674"/>
                <a:gd name="connsiteY5" fmla="*/ 39657 h 53704"/>
                <a:gd name="connsiteX6" fmla="*/ 118892 w 141674"/>
                <a:gd name="connsiteY6" fmla="*/ 41555 h 53704"/>
                <a:gd name="connsiteX7" fmla="*/ 102246 w 141674"/>
                <a:gd name="connsiteY7" fmla="*/ 53100 h 53704"/>
                <a:gd name="connsiteX8" fmla="*/ 55367 w 141674"/>
                <a:gd name="connsiteY8" fmla="*/ 26913 h 53704"/>
                <a:gd name="connsiteX9" fmla="*/ 23990 w 141674"/>
                <a:gd name="connsiteY9" fmla="*/ 14634 h 53704"/>
                <a:gd name="connsiteX10" fmla="*/ 5142 w 141674"/>
                <a:gd name="connsiteY10" fmla="*/ 3894 h 53704"/>
                <a:gd name="connsiteX11" fmla="*/ -121 w 141674"/>
                <a:gd name="connsiteY11" fmla="*/ 601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674" h="53704">
                  <a:moveTo>
                    <a:pt x="-121" y="565"/>
                  </a:moveTo>
                  <a:cubicBezTo>
                    <a:pt x="-282" y="-1923"/>
                    <a:pt x="5679" y="941"/>
                    <a:pt x="14360" y="3465"/>
                  </a:cubicBezTo>
                  <a:cubicBezTo>
                    <a:pt x="20177" y="5398"/>
                    <a:pt x="27641" y="6168"/>
                    <a:pt x="35123" y="8835"/>
                  </a:cubicBezTo>
                  <a:cubicBezTo>
                    <a:pt x="43858" y="11931"/>
                    <a:pt x="53631" y="15386"/>
                    <a:pt x="63422" y="18464"/>
                  </a:cubicBezTo>
                  <a:cubicBezTo>
                    <a:pt x="88911" y="26931"/>
                    <a:pt x="116118" y="33231"/>
                    <a:pt x="141463" y="26394"/>
                  </a:cubicBezTo>
                  <a:cubicBezTo>
                    <a:pt x="141463" y="26394"/>
                    <a:pt x="143772" y="35343"/>
                    <a:pt x="124745" y="39657"/>
                  </a:cubicBezTo>
                  <a:cubicBezTo>
                    <a:pt x="122627" y="39547"/>
                    <a:pt x="120543" y="40223"/>
                    <a:pt x="118892" y="41555"/>
                  </a:cubicBezTo>
                  <a:cubicBezTo>
                    <a:pt x="114328" y="44830"/>
                    <a:pt x="108009" y="50844"/>
                    <a:pt x="102246" y="53100"/>
                  </a:cubicBezTo>
                  <a:cubicBezTo>
                    <a:pt x="96482" y="55355"/>
                    <a:pt x="78511" y="39210"/>
                    <a:pt x="55367" y="26913"/>
                  </a:cubicBezTo>
                  <a:cubicBezTo>
                    <a:pt x="45004" y="21543"/>
                    <a:pt x="32832" y="18303"/>
                    <a:pt x="23990" y="14634"/>
                  </a:cubicBezTo>
                  <a:cubicBezTo>
                    <a:pt x="14378" y="10428"/>
                    <a:pt x="8614" y="5684"/>
                    <a:pt x="5142" y="3894"/>
                  </a:cubicBezTo>
                  <a:cubicBezTo>
                    <a:pt x="2779" y="2373"/>
                    <a:pt x="-121" y="2104"/>
                    <a:pt x="-121" y="601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A847D7B5-CD79-73E7-9FFA-444161F45987}"/>
                </a:ext>
              </a:extLst>
            </p:cNvPr>
            <p:cNvSpPr/>
            <p:nvPr/>
          </p:nvSpPr>
          <p:spPr>
            <a:xfrm>
              <a:off x="2013469" y="400351"/>
              <a:ext cx="193008" cy="202313"/>
            </a:xfrm>
            <a:custGeom>
              <a:avLst/>
              <a:gdLst>
                <a:gd name="connsiteX0" fmla="*/ 74498 w 193008"/>
                <a:gd name="connsiteY0" fmla="*/ 70078 h 202313"/>
                <a:gd name="connsiteX1" fmla="*/ 113232 w 193008"/>
                <a:gd name="connsiteY1" fmla="*/ 70937 h 202313"/>
                <a:gd name="connsiteX2" fmla="*/ 145040 w 193008"/>
                <a:gd name="connsiteY2" fmla="*/ -392 h 202313"/>
                <a:gd name="connsiteX3" fmla="*/ 159484 w 193008"/>
                <a:gd name="connsiteY3" fmla="*/ 21266 h 202313"/>
                <a:gd name="connsiteX4" fmla="*/ 141012 w 193008"/>
                <a:gd name="connsiteY4" fmla="*/ 64028 h 202313"/>
                <a:gd name="connsiteX5" fmla="*/ 155332 w 193008"/>
                <a:gd name="connsiteY5" fmla="*/ 59410 h 202313"/>
                <a:gd name="connsiteX6" fmla="*/ 177903 w 193008"/>
                <a:gd name="connsiteY6" fmla="*/ 61737 h 202313"/>
                <a:gd name="connsiteX7" fmla="*/ 159449 w 193008"/>
                <a:gd name="connsiteY7" fmla="*/ 75591 h 202313"/>
                <a:gd name="connsiteX8" fmla="*/ 127606 w 193008"/>
                <a:gd name="connsiteY8" fmla="*/ 89481 h 202313"/>
                <a:gd name="connsiteX9" fmla="*/ 109151 w 193008"/>
                <a:gd name="connsiteY9" fmla="*/ 120071 h 202313"/>
                <a:gd name="connsiteX10" fmla="*/ 139169 w 193008"/>
                <a:gd name="connsiteY10" fmla="*/ 145523 h 202313"/>
                <a:gd name="connsiteX11" fmla="*/ 161704 w 193008"/>
                <a:gd name="connsiteY11" fmla="*/ 156120 h 202313"/>
                <a:gd name="connsiteX12" fmla="*/ 192884 w 193008"/>
                <a:gd name="connsiteY12" fmla="*/ 156889 h 202313"/>
                <a:gd name="connsiteX13" fmla="*/ 181339 w 193008"/>
                <a:gd name="connsiteY13" fmla="*/ 165732 h 202313"/>
                <a:gd name="connsiteX14" fmla="*/ 172139 w 193008"/>
                <a:gd name="connsiteY14" fmla="*/ 170743 h 202313"/>
                <a:gd name="connsiteX15" fmla="*/ 142641 w 193008"/>
                <a:gd name="connsiteY15" fmla="*/ 175004 h 202313"/>
                <a:gd name="connsiteX16" fmla="*/ 125887 w 193008"/>
                <a:gd name="connsiteY16" fmla="*/ 151860 h 202313"/>
                <a:gd name="connsiteX17" fmla="*/ 103943 w 193008"/>
                <a:gd name="connsiteY17" fmla="*/ 126174 h 202313"/>
                <a:gd name="connsiteX18" fmla="*/ 88907 w 193008"/>
                <a:gd name="connsiteY18" fmla="*/ 144073 h 202313"/>
                <a:gd name="connsiteX19" fmla="*/ 18402 w 193008"/>
                <a:gd name="connsiteY19" fmla="*/ 196107 h 202313"/>
                <a:gd name="connsiteX20" fmla="*/ -124 w 193008"/>
                <a:gd name="connsiteY20" fmla="*/ 200761 h 202313"/>
                <a:gd name="connsiteX21" fmla="*/ 16666 w 193008"/>
                <a:gd name="connsiteY21" fmla="*/ 191095 h 202313"/>
                <a:gd name="connsiteX22" fmla="*/ 68735 w 193008"/>
                <a:gd name="connsiteY22" fmla="*/ 137111 h 202313"/>
                <a:gd name="connsiteX23" fmla="*/ 90661 w 193008"/>
                <a:gd name="connsiteY23" fmla="*/ 106682 h 202313"/>
                <a:gd name="connsiteX24" fmla="*/ 96461 w 193008"/>
                <a:gd name="connsiteY24" fmla="*/ 91360 h 202313"/>
                <a:gd name="connsiteX25" fmla="*/ 83144 w 193008"/>
                <a:gd name="connsiteY25" fmla="*/ 81838 h 202313"/>
                <a:gd name="connsiteX26" fmla="*/ 74445 w 193008"/>
                <a:gd name="connsiteY26" fmla="*/ 69970 h 20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3008" h="202313">
                  <a:moveTo>
                    <a:pt x="74498" y="70078"/>
                  </a:moveTo>
                  <a:cubicBezTo>
                    <a:pt x="74498" y="69183"/>
                    <a:pt x="102207" y="75591"/>
                    <a:pt x="113232" y="70937"/>
                  </a:cubicBezTo>
                  <a:cubicBezTo>
                    <a:pt x="113232" y="70937"/>
                    <a:pt x="146758" y="9149"/>
                    <a:pt x="145040" y="-392"/>
                  </a:cubicBezTo>
                  <a:cubicBezTo>
                    <a:pt x="145040" y="-392"/>
                    <a:pt x="167557" y="4495"/>
                    <a:pt x="159484" y="21266"/>
                  </a:cubicBezTo>
                  <a:cubicBezTo>
                    <a:pt x="159484" y="21266"/>
                    <a:pt x="140404" y="51910"/>
                    <a:pt x="141012" y="64028"/>
                  </a:cubicBezTo>
                  <a:cubicBezTo>
                    <a:pt x="141012" y="64028"/>
                    <a:pt x="154830" y="64028"/>
                    <a:pt x="155332" y="59410"/>
                  </a:cubicBezTo>
                  <a:cubicBezTo>
                    <a:pt x="155332" y="59410"/>
                    <a:pt x="176811" y="56528"/>
                    <a:pt x="177903" y="61737"/>
                  </a:cubicBezTo>
                  <a:cubicBezTo>
                    <a:pt x="177903" y="61737"/>
                    <a:pt x="176113" y="70955"/>
                    <a:pt x="159449" y="75591"/>
                  </a:cubicBezTo>
                  <a:cubicBezTo>
                    <a:pt x="159449" y="75591"/>
                    <a:pt x="129378" y="82518"/>
                    <a:pt x="127606" y="89481"/>
                  </a:cubicBezTo>
                  <a:cubicBezTo>
                    <a:pt x="127606" y="89481"/>
                    <a:pt x="110279" y="109170"/>
                    <a:pt x="109151" y="120071"/>
                  </a:cubicBezTo>
                  <a:cubicBezTo>
                    <a:pt x="109151" y="120071"/>
                    <a:pt x="135159" y="136180"/>
                    <a:pt x="139169" y="145523"/>
                  </a:cubicBezTo>
                  <a:cubicBezTo>
                    <a:pt x="139169" y="145523"/>
                    <a:pt x="146704" y="152683"/>
                    <a:pt x="161704" y="156120"/>
                  </a:cubicBezTo>
                  <a:cubicBezTo>
                    <a:pt x="169275" y="158196"/>
                    <a:pt x="184812" y="157659"/>
                    <a:pt x="192884" y="156889"/>
                  </a:cubicBezTo>
                  <a:cubicBezTo>
                    <a:pt x="189402" y="160286"/>
                    <a:pt x="185526" y="163254"/>
                    <a:pt x="181339" y="165732"/>
                  </a:cubicBezTo>
                  <a:cubicBezTo>
                    <a:pt x="176775" y="167647"/>
                    <a:pt x="172139" y="168076"/>
                    <a:pt x="172139" y="170743"/>
                  </a:cubicBezTo>
                  <a:cubicBezTo>
                    <a:pt x="172139" y="170743"/>
                    <a:pt x="156495" y="185976"/>
                    <a:pt x="142641" y="175004"/>
                  </a:cubicBezTo>
                  <a:cubicBezTo>
                    <a:pt x="142641" y="175004"/>
                    <a:pt x="131722" y="169777"/>
                    <a:pt x="125887" y="151860"/>
                  </a:cubicBezTo>
                  <a:cubicBezTo>
                    <a:pt x="125887" y="151860"/>
                    <a:pt x="112588" y="124724"/>
                    <a:pt x="103943" y="126174"/>
                  </a:cubicBezTo>
                  <a:cubicBezTo>
                    <a:pt x="99862" y="127015"/>
                    <a:pt x="94743" y="135697"/>
                    <a:pt x="88907" y="144073"/>
                  </a:cubicBezTo>
                  <a:cubicBezTo>
                    <a:pt x="71527" y="168524"/>
                    <a:pt x="45018" y="182987"/>
                    <a:pt x="18402" y="196107"/>
                  </a:cubicBezTo>
                  <a:cubicBezTo>
                    <a:pt x="9184" y="200331"/>
                    <a:pt x="1666" y="203821"/>
                    <a:pt x="-124" y="200761"/>
                  </a:cubicBezTo>
                  <a:cubicBezTo>
                    <a:pt x="5953" y="198456"/>
                    <a:pt x="11621" y="195193"/>
                    <a:pt x="16666" y="191095"/>
                  </a:cubicBezTo>
                  <a:cubicBezTo>
                    <a:pt x="34565" y="177796"/>
                    <a:pt x="60573" y="154849"/>
                    <a:pt x="68735" y="137111"/>
                  </a:cubicBezTo>
                  <a:cubicBezTo>
                    <a:pt x="79725" y="122899"/>
                    <a:pt x="85972" y="113609"/>
                    <a:pt x="90661" y="106682"/>
                  </a:cubicBezTo>
                  <a:cubicBezTo>
                    <a:pt x="95280" y="100256"/>
                    <a:pt x="99343" y="95942"/>
                    <a:pt x="96461" y="91360"/>
                  </a:cubicBezTo>
                  <a:cubicBezTo>
                    <a:pt x="94671" y="88174"/>
                    <a:pt x="88854" y="87046"/>
                    <a:pt x="83144" y="81838"/>
                  </a:cubicBezTo>
                  <a:cubicBezTo>
                    <a:pt x="79598" y="78399"/>
                    <a:pt x="76657" y="74387"/>
                    <a:pt x="74445" y="69970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1BDF729-BB30-7074-2164-6FCDD64898BF}"/>
                </a:ext>
              </a:extLst>
            </p:cNvPr>
            <p:cNvSpPr/>
            <p:nvPr/>
          </p:nvSpPr>
          <p:spPr>
            <a:xfrm>
              <a:off x="2259763" y="447713"/>
              <a:ext cx="19643" cy="36484"/>
            </a:xfrm>
            <a:custGeom>
              <a:avLst/>
              <a:gdLst>
                <a:gd name="connsiteX0" fmla="*/ -124 w 19643"/>
                <a:gd name="connsiteY0" fmla="*/ -392 h 36484"/>
                <a:gd name="connsiteX1" fmla="*/ 10240 w 19643"/>
                <a:gd name="connsiteY1" fmla="*/ 9471 h 36484"/>
                <a:gd name="connsiteX2" fmla="*/ 19476 w 19643"/>
                <a:gd name="connsiteY2" fmla="*/ 26744 h 36484"/>
                <a:gd name="connsiteX3" fmla="*/ 6821 w 19643"/>
                <a:gd name="connsiteY3" fmla="*/ 33742 h 36484"/>
                <a:gd name="connsiteX4" fmla="*/ 2722 w 19643"/>
                <a:gd name="connsiteY4" fmla="*/ 16076 h 36484"/>
                <a:gd name="connsiteX5" fmla="*/ -124 w 19643"/>
                <a:gd name="connsiteY5" fmla="*/ -392 h 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3" h="36484">
                  <a:moveTo>
                    <a:pt x="-124" y="-392"/>
                  </a:moveTo>
                  <a:cubicBezTo>
                    <a:pt x="3277" y="1398"/>
                    <a:pt x="6249" y="5121"/>
                    <a:pt x="10240" y="9471"/>
                  </a:cubicBezTo>
                  <a:cubicBezTo>
                    <a:pt x="14894" y="15109"/>
                    <a:pt x="20049" y="21284"/>
                    <a:pt x="19476" y="26744"/>
                  </a:cubicBezTo>
                  <a:cubicBezTo>
                    <a:pt x="18348" y="36320"/>
                    <a:pt x="10795" y="38324"/>
                    <a:pt x="6821" y="33742"/>
                  </a:cubicBezTo>
                  <a:cubicBezTo>
                    <a:pt x="3868" y="29948"/>
                    <a:pt x="3886" y="23003"/>
                    <a:pt x="2722" y="16076"/>
                  </a:cubicBezTo>
                  <a:cubicBezTo>
                    <a:pt x="1577" y="10008"/>
                    <a:pt x="-142" y="3367"/>
                    <a:pt x="-124" y="-39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FFA17637-E41B-F4BF-4D50-2803EF740AAA}"/>
                </a:ext>
              </a:extLst>
            </p:cNvPr>
            <p:cNvSpPr/>
            <p:nvPr/>
          </p:nvSpPr>
          <p:spPr>
            <a:xfrm>
              <a:off x="2299546" y="525971"/>
              <a:ext cx="48013" cy="22475"/>
            </a:xfrm>
            <a:custGeom>
              <a:avLst/>
              <a:gdLst>
                <a:gd name="connsiteX0" fmla="*/ 34644 w 48013"/>
                <a:gd name="connsiteY0" fmla="*/ 823 h 22475"/>
                <a:gd name="connsiteX1" fmla="*/ 47889 w 48013"/>
                <a:gd name="connsiteY1" fmla="*/ 2810 h 22475"/>
                <a:gd name="connsiteX2" fmla="*/ 39208 w 48013"/>
                <a:gd name="connsiteY2" fmla="*/ 15340 h 22475"/>
                <a:gd name="connsiteX3" fmla="*/ 32263 w 48013"/>
                <a:gd name="connsiteY3" fmla="*/ 21640 h 22475"/>
                <a:gd name="connsiteX4" fmla="*/ 21935 w 48013"/>
                <a:gd name="connsiteY4" fmla="*/ 20477 h 22475"/>
                <a:gd name="connsiteX5" fmla="*/ 27144 w 48013"/>
                <a:gd name="connsiteY5" fmla="*/ 16396 h 22475"/>
                <a:gd name="connsiteX6" fmla="*/ 29399 w 48013"/>
                <a:gd name="connsiteY6" fmla="*/ 11617 h 22475"/>
                <a:gd name="connsiteX7" fmla="*/ 5701 w 48013"/>
                <a:gd name="connsiteY7" fmla="*/ 16270 h 22475"/>
                <a:gd name="connsiteX8" fmla="*/ -81 w 48013"/>
                <a:gd name="connsiteY8" fmla="*/ 10382 h 22475"/>
                <a:gd name="connsiteX9" fmla="*/ 11554 w 48013"/>
                <a:gd name="connsiteY9" fmla="*/ 10077 h 22475"/>
                <a:gd name="connsiteX10" fmla="*/ 34644 w 48013"/>
                <a:gd name="connsiteY10" fmla="*/ 859 h 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13" h="22475">
                  <a:moveTo>
                    <a:pt x="34644" y="823"/>
                  </a:moveTo>
                  <a:cubicBezTo>
                    <a:pt x="34644" y="823"/>
                    <a:pt x="45580" y="-2953"/>
                    <a:pt x="47889" y="2810"/>
                  </a:cubicBezTo>
                  <a:cubicBezTo>
                    <a:pt x="45325" y="7205"/>
                    <a:pt x="42422" y="11395"/>
                    <a:pt x="39208" y="15340"/>
                  </a:cubicBezTo>
                  <a:cubicBezTo>
                    <a:pt x="36971" y="17810"/>
                    <a:pt x="34572" y="21640"/>
                    <a:pt x="32263" y="21640"/>
                  </a:cubicBezTo>
                  <a:cubicBezTo>
                    <a:pt x="30473" y="21640"/>
                    <a:pt x="23063" y="23197"/>
                    <a:pt x="21935" y="20477"/>
                  </a:cubicBezTo>
                  <a:cubicBezTo>
                    <a:pt x="21363" y="18794"/>
                    <a:pt x="25372" y="18203"/>
                    <a:pt x="27144" y="16396"/>
                  </a:cubicBezTo>
                  <a:cubicBezTo>
                    <a:pt x="28308" y="15250"/>
                    <a:pt x="27144" y="12816"/>
                    <a:pt x="29399" y="11617"/>
                  </a:cubicBezTo>
                  <a:cubicBezTo>
                    <a:pt x="16709" y="18579"/>
                    <a:pt x="9245" y="17845"/>
                    <a:pt x="5701" y="16270"/>
                  </a:cubicBezTo>
                  <a:cubicBezTo>
                    <a:pt x="4018" y="15537"/>
                    <a:pt x="-618" y="11849"/>
                    <a:pt x="-81" y="10382"/>
                  </a:cubicBezTo>
                  <a:cubicBezTo>
                    <a:pt x="-81" y="8950"/>
                    <a:pt x="5737" y="10704"/>
                    <a:pt x="11554" y="10077"/>
                  </a:cubicBezTo>
                  <a:cubicBezTo>
                    <a:pt x="20736" y="8878"/>
                    <a:pt x="31243" y="4904"/>
                    <a:pt x="34644" y="859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A695DD99-38D4-F2A0-3318-26E63AE5DA2E}"/>
                </a:ext>
              </a:extLst>
            </p:cNvPr>
            <p:cNvSpPr/>
            <p:nvPr/>
          </p:nvSpPr>
          <p:spPr>
            <a:xfrm>
              <a:off x="2261428" y="542766"/>
              <a:ext cx="116342" cy="106865"/>
            </a:xfrm>
            <a:custGeom>
              <a:avLst/>
              <a:gdLst>
                <a:gd name="connsiteX0" fmla="*/ 8056 w 116342"/>
                <a:gd name="connsiteY0" fmla="*/ 28114 h 106865"/>
                <a:gd name="connsiteX1" fmla="*/ 18456 w 116342"/>
                <a:gd name="connsiteY1" fmla="*/ 32016 h 106865"/>
                <a:gd name="connsiteX2" fmla="*/ 28784 w 116342"/>
                <a:gd name="connsiteY2" fmla="*/ 28562 h 106865"/>
                <a:gd name="connsiteX3" fmla="*/ 46790 w 116342"/>
                <a:gd name="connsiteY3" fmla="*/ 19272 h 106865"/>
                <a:gd name="connsiteX4" fmla="*/ 72154 w 116342"/>
                <a:gd name="connsiteY4" fmla="*/ 8658 h 106865"/>
                <a:gd name="connsiteX5" fmla="*/ 88353 w 116342"/>
                <a:gd name="connsiteY5" fmla="*/ 4272 h 106865"/>
                <a:gd name="connsiteX6" fmla="*/ 98143 w 116342"/>
                <a:gd name="connsiteY6" fmla="*/ -382 h 106865"/>
                <a:gd name="connsiteX7" fmla="*/ 116043 w 116342"/>
                <a:gd name="connsiteY7" fmla="*/ 15853 h 106865"/>
                <a:gd name="connsiteX8" fmla="*/ 101598 w 116342"/>
                <a:gd name="connsiteY8" fmla="*/ 17911 h 106865"/>
                <a:gd name="connsiteX9" fmla="*/ 76163 w 116342"/>
                <a:gd name="connsiteY9" fmla="*/ 20435 h 106865"/>
                <a:gd name="connsiteX10" fmla="*/ 85471 w 116342"/>
                <a:gd name="connsiteY10" fmla="*/ 15262 h 106865"/>
                <a:gd name="connsiteX11" fmla="*/ 70972 w 116342"/>
                <a:gd name="connsiteY11" fmla="*/ 19880 h 106865"/>
                <a:gd name="connsiteX12" fmla="*/ 75071 w 116342"/>
                <a:gd name="connsiteY12" fmla="*/ 45906 h 106865"/>
                <a:gd name="connsiteX13" fmla="*/ 75662 w 116342"/>
                <a:gd name="connsiteY13" fmla="*/ 88631 h 106865"/>
                <a:gd name="connsiteX14" fmla="*/ 73281 w 116342"/>
                <a:gd name="connsiteY14" fmla="*/ 104741 h 106865"/>
                <a:gd name="connsiteX15" fmla="*/ 61754 w 116342"/>
                <a:gd name="connsiteY15" fmla="*/ 104848 h 106865"/>
                <a:gd name="connsiteX16" fmla="*/ 51963 w 116342"/>
                <a:gd name="connsiteY16" fmla="*/ 98387 h 106865"/>
                <a:gd name="connsiteX17" fmla="*/ 17257 w 116342"/>
                <a:gd name="connsiteY17" fmla="*/ 79879 h 106865"/>
                <a:gd name="connsiteX18" fmla="*/ -124 w 116342"/>
                <a:gd name="connsiteY18" fmla="*/ 67725 h 106865"/>
                <a:gd name="connsiteX19" fmla="*/ 23629 w 116342"/>
                <a:gd name="connsiteY19" fmla="*/ 76979 h 106865"/>
                <a:gd name="connsiteX20" fmla="*/ 43783 w 116342"/>
                <a:gd name="connsiteY20" fmla="*/ 79306 h 106865"/>
                <a:gd name="connsiteX21" fmla="*/ 58318 w 116342"/>
                <a:gd name="connsiteY21" fmla="*/ 80452 h 106865"/>
                <a:gd name="connsiteX22" fmla="*/ 60626 w 116342"/>
                <a:gd name="connsiteY22" fmla="*/ 65595 h 106865"/>
                <a:gd name="connsiteX23" fmla="*/ 64672 w 116342"/>
                <a:gd name="connsiteY23" fmla="*/ 21473 h 106865"/>
                <a:gd name="connsiteX24" fmla="*/ 49046 w 116342"/>
                <a:gd name="connsiteY24" fmla="*/ 29009 h 106865"/>
                <a:gd name="connsiteX25" fmla="*/ 28229 w 116342"/>
                <a:gd name="connsiteY25" fmla="*/ 41127 h 106865"/>
                <a:gd name="connsiteX26" fmla="*/ 10329 w 116342"/>
                <a:gd name="connsiteY26" fmla="*/ 36706 h 106865"/>
                <a:gd name="connsiteX27" fmla="*/ 8020 w 116342"/>
                <a:gd name="connsiteY27" fmla="*/ 28024 h 10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342" h="106865">
                  <a:moveTo>
                    <a:pt x="8056" y="28114"/>
                  </a:moveTo>
                  <a:cubicBezTo>
                    <a:pt x="10944" y="30617"/>
                    <a:pt x="14634" y="32002"/>
                    <a:pt x="18456" y="32016"/>
                  </a:cubicBezTo>
                  <a:cubicBezTo>
                    <a:pt x="20747" y="32016"/>
                    <a:pt x="24756" y="29707"/>
                    <a:pt x="28784" y="28562"/>
                  </a:cubicBezTo>
                  <a:cubicBezTo>
                    <a:pt x="34064" y="26915"/>
                    <a:pt x="35782" y="24480"/>
                    <a:pt x="46790" y="19272"/>
                  </a:cubicBezTo>
                  <a:cubicBezTo>
                    <a:pt x="55012" y="15202"/>
                    <a:pt x="63484" y="11656"/>
                    <a:pt x="72154" y="8658"/>
                  </a:cubicBezTo>
                  <a:cubicBezTo>
                    <a:pt x="76181" y="7172"/>
                    <a:pt x="83162" y="6384"/>
                    <a:pt x="88353" y="4272"/>
                  </a:cubicBezTo>
                  <a:cubicBezTo>
                    <a:pt x="93543" y="2160"/>
                    <a:pt x="94725" y="-579"/>
                    <a:pt x="98143" y="-382"/>
                  </a:cubicBezTo>
                  <a:cubicBezTo>
                    <a:pt x="112069" y="585"/>
                    <a:pt x="117278" y="15853"/>
                    <a:pt x="116043" y="15853"/>
                  </a:cubicBezTo>
                  <a:cubicBezTo>
                    <a:pt x="111136" y="15508"/>
                    <a:pt x="106213" y="16210"/>
                    <a:pt x="101598" y="17911"/>
                  </a:cubicBezTo>
                  <a:cubicBezTo>
                    <a:pt x="91843" y="21491"/>
                    <a:pt x="81408" y="24122"/>
                    <a:pt x="76163" y="20435"/>
                  </a:cubicBezTo>
                  <a:cubicBezTo>
                    <a:pt x="79362" y="18891"/>
                    <a:pt x="82470" y="17164"/>
                    <a:pt x="85471" y="15262"/>
                  </a:cubicBezTo>
                  <a:cubicBezTo>
                    <a:pt x="85471" y="15602"/>
                    <a:pt x="68090" y="15817"/>
                    <a:pt x="70972" y="19880"/>
                  </a:cubicBezTo>
                  <a:cubicBezTo>
                    <a:pt x="72952" y="28448"/>
                    <a:pt x="74321" y="37145"/>
                    <a:pt x="75071" y="45906"/>
                  </a:cubicBezTo>
                  <a:cubicBezTo>
                    <a:pt x="76434" y="60108"/>
                    <a:pt x="76632" y="74397"/>
                    <a:pt x="75662" y="88631"/>
                  </a:cubicBezTo>
                  <a:cubicBezTo>
                    <a:pt x="75662" y="95415"/>
                    <a:pt x="75662" y="101322"/>
                    <a:pt x="73281" y="104741"/>
                  </a:cubicBezTo>
                  <a:cubicBezTo>
                    <a:pt x="71599" y="106996"/>
                    <a:pt x="67554" y="107068"/>
                    <a:pt x="61754" y="104848"/>
                  </a:cubicBezTo>
                  <a:cubicBezTo>
                    <a:pt x="58819" y="103631"/>
                    <a:pt x="55973" y="100535"/>
                    <a:pt x="51963" y="98387"/>
                  </a:cubicBezTo>
                  <a:cubicBezTo>
                    <a:pt x="41510" y="92623"/>
                    <a:pt x="27692" y="86251"/>
                    <a:pt x="17257" y="79879"/>
                  </a:cubicBezTo>
                  <a:cubicBezTo>
                    <a:pt x="8611" y="74688"/>
                    <a:pt x="2221" y="68907"/>
                    <a:pt x="-124" y="67725"/>
                  </a:cubicBezTo>
                  <a:cubicBezTo>
                    <a:pt x="7351" y="71844"/>
                    <a:pt x="15338" y="74956"/>
                    <a:pt x="23629" y="76979"/>
                  </a:cubicBezTo>
                  <a:cubicBezTo>
                    <a:pt x="31111" y="78769"/>
                    <a:pt x="38109" y="78322"/>
                    <a:pt x="43783" y="79306"/>
                  </a:cubicBezTo>
                  <a:cubicBezTo>
                    <a:pt x="51319" y="80577"/>
                    <a:pt x="55418" y="82259"/>
                    <a:pt x="58318" y="80452"/>
                  </a:cubicBezTo>
                  <a:cubicBezTo>
                    <a:pt x="62363" y="77964"/>
                    <a:pt x="61163" y="72361"/>
                    <a:pt x="60626" y="65595"/>
                  </a:cubicBezTo>
                  <a:cubicBezTo>
                    <a:pt x="60626" y="58435"/>
                    <a:pt x="64063" y="21670"/>
                    <a:pt x="64672" y="21473"/>
                  </a:cubicBezTo>
                  <a:cubicBezTo>
                    <a:pt x="59031" y="22969"/>
                    <a:pt x="53728" y="25526"/>
                    <a:pt x="49046" y="29009"/>
                  </a:cubicBezTo>
                  <a:cubicBezTo>
                    <a:pt x="41546" y="35363"/>
                    <a:pt x="31146" y="41377"/>
                    <a:pt x="28229" y="41127"/>
                  </a:cubicBezTo>
                  <a:cubicBezTo>
                    <a:pt x="23038" y="40017"/>
                    <a:pt x="12656" y="44062"/>
                    <a:pt x="10329" y="36706"/>
                  </a:cubicBezTo>
                  <a:cubicBezTo>
                    <a:pt x="12638" y="44062"/>
                    <a:pt x="8020" y="28024"/>
                    <a:pt x="8020" y="28024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A127505-E7D8-C11C-ADA3-E297E1861A7E}"/>
                </a:ext>
              </a:extLst>
            </p:cNvPr>
            <p:cNvSpPr/>
            <p:nvPr/>
          </p:nvSpPr>
          <p:spPr>
            <a:xfrm>
              <a:off x="1896562" y="458732"/>
              <a:ext cx="76262" cy="110572"/>
            </a:xfrm>
            <a:custGeom>
              <a:avLst/>
              <a:gdLst>
                <a:gd name="connsiteX0" fmla="*/ 3677 w 76262"/>
                <a:gd name="connsiteY0" fmla="*/ 56857 h 110572"/>
                <a:gd name="connsiteX1" fmla="*/ 7687 w 76262"/>
                <a:gd name="connsiteY1" fmla="*/ 42054 h 110572"/>
                <a:gd name="connsiteX2" fmla="*/ 13432 w 76262"/>
                <a:gd name="connsiteY2" fmla="*/ 32836 h 110572"/>
                <a:gd name="connsiteX3" fmla="*/ 14614 w 76262"/>
                <a:gd name="connsiteY3" fmla="*/ 46619 h 110572"/>
                <a:gd name="connsiteX4" fmla="*/ 32513 w 76262"/>
                <a:gd name="connsiteY4" fmla="*/ 19770 h 110572"/>
                <a:gd name="connsiteX5" fmla="*/ 70084 w 76262"/>
                <a:gd name="connsiteY5" fmla="*/ -224 h 110572"/>
                <a:gd name="connsiteX6" fmla="*/ 73502 w 76262"/>
                <a:gd name="connsiteY6" fmla="*/ 23206 h 110572"/>
                <a:gd name="connsiteX7" fmla="*/ 62530 w 76262"/>
                <a:gd name="connsiteY7" fmla="*/ 77835 h 110572"/>
                <a:gd name="connsiteX8" fmla="*/ 58485 w 76262"/>
                <a:gd name="connsiteY8" fmla="*/ 108049 h 110572"/>
                <a:gd name="connsiteX9" fmla="*/ 47530 w 76262"/>
                <a:gd name="connsiteY9" fmla="*/ 106724 h 110572"/>
                <a:gd name="connsiteX10" fmla="*/ 38849 w 76262"/>
                <a:gd name="connsiteY10" fmla="*/ 99780 h 110572"/>
                <a:gd name="connsiteX11" fmla="*/ 30168 w 76262"/>
                <a:gd name="connsiteY11" fmla="*/ 101158 h 110572"/>
                <a:gd name="connsiteX12" fmla="*/ 30812 w 76262"/>
                <a:gd name="connsiteY12" fmla="*/ 73235 h 110572"/>
                <a:gd name="connsiteX13" fmla="*/ 20950 w 76262"/>
                <a:gd name="connsiteY13" fmla="*/ 70639 h 110572"/>
                <a:gd name="connsiteX14" fmla="*/ 29613 w 76262"/>
                <a:gd name="connsiteY14" fmla="*/ 51255 h 110572"/>
                <a:gd name="connsiteX15" fmla="*/ 30795 w 76262"/>
                <a:gd name="connsiteY15" fmla="*/ 42305 h 110572"/>
                <a:gd name="connsiteX16" fmla="*/ 35413 w 76262"/>
                <a:gd name="connsiteY16" fmla="*/ 39709 h 110572"/>
                <a:gd name="connsiteX17" fmla="*/ 34249 w 76262"/>
                <a:gd name="connsiteY17" fmla="*/ 28970 h 110572"/>
                <a:gd name="connsiteX18" fmla="*/ 22078 w 76262"/>
                <a:gd name="connsiteY18" fmla="*/ 47209 h 110572"/>
                <a:gd name="connsiteX19" fmla="*/ 15777 w 76262"/>
                <a:gd name="connsiteY19" fmla="*/ 60491 h 110572"/>
                <a:gd name="connsiteX20" fmla="*/ 13987 w 76262"/>
                <a:gd name="connsiteY20" fmla="*/ 90740 h 110572"/>
                <a:gd name="connsiteX21" fmla="*/ 3552 w 76262"/>
                <a:gd name="connsiteY21" fmla="*/ 88234 h 110572"/>
                <a:gd name="connsiteX22" fmla="*/ 3641 w 76262"/>
                <a:gd name="connsiteY22" fmla="*/ 56803 h 110572"/>
                <a:gd name="connsiteX23" fmla="*/ 37185 w 76262"/>
                <a:gd name="connsiteY23" fmla="*/ 25014 h 110572"/>
                <a:gd name="connsiteX24" fmla="*/ 65412 w 76262"/>
                <a:gd name="connsiteY24" fmla="*/ 7401 h 110572"/>
                <a:gd name="connsiteX25" fmla="*/ 59093 w 76262"/>
                <a:gd name="connsiteY25" fmla="*/ 48981 h 110572"/>
                <a:gd name="connsiteX26" fmla="*/ 53921 w 76262"/>
                <a:gd name="connsiteY26" fmla="*/ 73271 h 110572"/>
                <a:gd name="connsiteX27" fmla="*/ 52131 w 76262"/>
                <a:gd name="connsiteY27" fmla="*/ 98330 h 110572"/>
                <a:gd name="connsiteX28" fmla="*/ 41230 w 76262"/>
                <a:gd name="connsiteY28" fmla="*/ 92763 h 110572"/>
                <a:gd name="connsiteX29" fmla="*/ 41230 w 76262"/>
                <a:gd name="connsiteY29" fmla="*/ 83133 h 110572"/>
                <a:gd name="connsiteX30" fmla="*/ 43503 w 76262"/>
                <a:gd name="connsiteY30" fmla="*/ 69297 h 110572"/>
                <a:gd name="connsiteX31" fmla="*/ 49732 w 76262"/>
                <a:gd name="connsiteY31" fmla="*/ 64661 h 110572"/>
                <a:gd name="connsiteX32" fmla="*/ 52721 w 76262"/>
                <a:gd name="connsiteY32" fmla="*/ 50181 h 110572"/>
                <a:gd name="connsiteX33" fmla="*/ 42393 w 76262"/>
                <a:gd name="connsiteY33" fmla="*/ 44990 h 110572"/>
                <a:gd name="connsiteX34" fmla="*/ 41803 w 76262"/>
                <a:gd name="connsiteY34" fmla="*/ 30223 h 110572"/>
                <a:gd name="connsiteX35" fmla="*/ 37203 w 76262"/>
                <a:gd name="connsiteY35" fmla="*/ 25068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6262" h="110572">
                  <a:moveTo>
                    <a:pt x="3677" y="56857"/>
                  </a:moveTo>
                  <a:cubicBezTo>
                    <a:pt x="4787" y="53062"/>
                    <a:pt x="5342" y="46117"/>
                    <a:pt x="7687" y="42054"/>
                  </a:cubicBezTo>
                  <a:cubicBezTo>
                    <a:pt x="9910" y="39185"/>
                    <a:pt x="11835" y="36096"/>
                    <a:pt x="13432" y="32836"/>
                  </a:cubicBezTo>
                  <a:cubicBezTo>
                    <a:pt x="13502" y="37452"/>
                    <a:pt x="13897" y="42058"/>
                    <a:pt x="14614" y="46619"/>
                  </a:cubicBezTo>
                  <a:cubicBezTo>
                    <a:pt x="19448" y="36964"/>
                    <a:pt x="25460" y="27945"/>
                    <a:pt x="32513" y="19770"/>
                  </a:cubicBezTo>
                  <a:cubicBezTo>
                    <a:pt x="45812" y="5146"/>
                    <a:pt x="61921" y="-1566"/>
                    <a:pt x="70084" y="-224"/>
                  </a:cubicBezTo>
                  <a:cubicBezTo>
                    <a:pt x="78747" y="957"/>
                    <a:pt x="76402" y="12682"/>
                    <a:pt x="73502" y="23206"/>
                  </a:cubicBezTo>
                  <a:cubicBezTo>
                    <a:pt x="68907" y="41215"/>
                    <a:pt x="65245" y="59449"/>
                    <a:pt x="62530" y="77835"/>
                  </a:cubicBezTo>
                  <a:cubicBezTo>
                    <a:pt x="60740" y="88234"/>
                    <a:pt x="58521" y="98043"/>
                    <a:pt x="58485" y="108049"/>
                  </a:cubicBezTo>
                  <a:cubicBezTo>
                    <a:pt x="58485" y="108049"/>
                    <a:pt x="50985" y="113634"/>
                    <a:pt x="47530" y="106724"/>
                  </a:cubicBezTo>
                  <a:cubicBezTo>
                    <a:pt x="47530" y="106724"/>
                    <a:pt x="45741" y="97274"/>
                    <a:pt x="38849" y="99780"/>
                  </a:cubicBezTo>
                  <a:cubicBezTo>
                    <a:pt x="38849" y="99780"/>
                    <a:pt x="31958" y="109016"/>
                    <a:pt x="30168" y="101158"/>
                  </a:cubicBezTo>
                  <a:cubicBezTo>
                    <a:pt x="30168" y="101158"/>
                    <a:pt x="30812" y="80144"/>
                    <a:pt x="30812" y="73235"/>
                  </a:cubicBezTo>
                  <a:cubicBezTo>
                    <a:pt x="30812" y="73235"/>
                    <a:pt x="22131" y="76636"/>
                    <a:pt x="20950" y="70639"/>
                  </a:cubicBezTo>
                  <a:cubicBezTo>
                    <a:pt x="20950" y="70639"/>
                    <a:pt x="25496" y="60723"/>
                    <a:pt x="29613" y="51255"/>
                  </a:cubicBezTo>
                  <a:cubicBezTo>
                    <a:pt x="33641" y="46636"/>
                    <a:pt x="30795" y="44095"/>
                    <a:pt x="30795" y="42305"/>
                  </a:cubicBezTo>
                  <a:cubicBezTo>
                    <a:pt x="30795" y="41428"/>
                    <a:pt x="31940" y="41141"/>
                    <a:pt x="35413" y="39709"/>
                  </a:cubicBezTo>
                  <a:cubicBezTo>
                    <a:pt x="35413" y="39709"/>
                    <a:pt x="37704" y="30491"/>
                    <a:pt x="34249" y="28970"/>
                  </a:cubicBezTo>
                  <a:cubicBezTo>
                    <a:pt x="34249" y="28970"/>
                    <a:pt x="27877" y="38278"/>
                    <a:pt x="22078" y="47209"/>
                  </a:cubicBezTo>
                  <a:cubicBezTo>
                    <a:pt x="19550" y="51420"/>
                    <a:pt x="17439" y="55869"/>
                    <a:pt x="15777" y="60491"/>
                  </a:cubicBezTo>
                  <a:cubicBezTo>
                    <a:pt x="12842" y="70335"/>
                    <a:pt x="18068" y="84583"/>
                    <a:pt x="13987" y="90740"/>
                  </a:cubicBezTo>
                  <a:cubicBezTo>
                    <a:pt x="12645" y="93049"/>
                    <a:pt x="7042" y="92011"/>
                    <a:pt x="3552" y="88234"/>
                  </a:cubicBezTo>
                  <a:cubicBezTo>
                    <a:pt x="-1102" y="83402"/>
                    <a:pt x="-1621" y="75240"/>
                    <a:pt x="3641" y="56803"/>
                  </a:cubicBezTo>
                  <a:close/>
                  <a:moveTo>
                    <a:pt x="37185" y="25014"/>
                  </a:moveTo>
                  <a:cubicBezTo>
                    <a:pt x="37185" y="25014"/>
                    <a:pt x="59648" y="5325"/>
                    <a:pt x="65412" y="7401"/>
                  </a:cubicBezTo>
                  <a:cubicBezTo>
                    <a:pt x="65412" y="7401"/>
                    <a:pt x="63121" y="33982"/>
                    <a:pt x="59093" y="48981"/>
                  </a:cubicBezTo>
                  <a:lnTo>
                    <a:pt x="53921" y="73271"/>
                  </a:lnTo>
                  <a:lnTo>
                    <a:pt x="52131" y="98330"/>
                  </a:lnTo>
                  <a:cubicBezTo>
                    <a:pt x="52131" y="98330"/>
                    <a:pt x="41140" y="98527"/>
                    <a:pt x="41230" y="92763"/>
                  </a:cubicBezTo>
                  <a:cubicBezTo>
                    <a:pt x="41230" y="92763"/>
                    <a:pt x="41230" y="88915"/>
                    <a:pt x="41230" y="83133"/>
                  </a:cubicBezTo>
                  <a:cubicBezTo>
                    <a:pt x="41731" y="78533"/>
                    <a:pt x="41785" y="73289"/>
                    <a:pt x="43503" y="69297"/>
                  </a:cubicBezTo>
                  <a:cubicBezTo>
                    <a:pt x="44649" y="66970"/>
                    <a:pt x="48050" y="65717"/>
                    <a:pt x="49732" y="64661"/>
                  </a:cubicBezTo>
                  <a:cubicBezTo>
                    <a:pt x="54457" y="56893"/>
                    <a:pt x="55621" y="53653"/>
                    <a:pt x="52721" y="50181"/>
                  </a:cubicBezTo>
                  <a:cubicBezTo>
                    <a:pt x="51039" y="48480"/>
                    <a:pt x="44631" y="47621"/>
                    <a:pt x="42393" y="44990"/>
                  </a:cubicBezTo>
                  <a:cubicBezTo>
                    <a:pt x="41158" y="42699"/>
                    <a:pt x="43503" y="35199"/>
                    <a:pt x="41803" y="30223"/>
                  </a:cubicBezTo>
                  <a:cubicBezTo>
                    <a:pt x="41194" y="27699"/>
                    <a:pt x="38330" y="25945"/>
                    <a:pt x="37203" y="25068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33B30774-CB63-23AD-C4EF-E8758A250F56}"/>
                </a:ext>
              </a:extLst>
            </p:cNvPr>
            <p:cNvSpPr/>
            <p:nvPr/>
          </p:nvSpPr>
          <p:spPr>
            <a:xfrm>
              <a:off x="2240041" y="365313"/>
              <a:ext cx="170891" cy="196890"/>
            </a:xfrm>
            <a:custGeom>
              <a:avLst/>
              <a:gdLst>
                <a:gd name="connsiteX0" fmla="*/ 45642 w 170891"/>
                <a:gd name="connsiteY0" fmla="*/ 98225 h 196890"/>
                <a:gd name="connsiteX1" fmla="*/ 43852 w 170891"/>
                <a:gd name="connsiteY1" fmla="*/ 78285 h 196890"/>
                <a:gd name="connsiteX2" fmla="*/ 34097 w 170891"/>
                <a:gd name="connsiteY2" fmla="*/ 46765 h 196890"/>
                <a:gd name="connsiteX3" fmla="*/ 56023 w 170891"/>
                <a:gd name="connsiteY3" fmla="*/ 74258 h 196890"/>
                <a:gd name="connsiteX4" fmla="*/ 61733 w 170891"/>
                <a:gd name="connsiteY4" fmla="*/ 90654 h 196890"/>
                <a:gd name="connsiteX5" fmla="*/ 69877 w 170891"/>
                <a:gd name="connsiteY5" fmla="*/ 82617 h 196890"/>
                <a:gd name="connsiteX6" fmla="*/ 75050 w 170891"/>
                <a:gd name="connsiteY6" fmla="*/ 70195 h 196890"/>
                <a:gd name="connsiteX7" fmla="*/ 66996 w 170891"/>
                <a:gd name="connsiteY7" fmla="*/ 53441 h 196890"/>
                <a:gd name="connsiteX8" fmla="*/ 77395 w 170891"/>
                <a:gd name="connsiteY8" fmla="*/ 52850 h 196890"/>
                <a:gd name="connsiteX9" fmla="*/ 103958 w 170891"/>
                <a:gd name="connsiteY9" fmla="*/ 11825 h 196890"/>
                <a:gd name="connsiteX10" fmla="*/ 100485 w 170891"/>
                <a:gd name="connsiteY10" fmla="*/ -311 h 196890"/>
                <a:gd name="connsiteX11" fmla="*/ 120174 w 170891"/>
                <a:gd name="connsiteY11" fmla="*/ 23925 h 196890"/>
                <a:gd name="connsiteX12" fmla="*/ 91840 w 170891"/>
                <a:gd name="connsiteY12" fmla="*/ 46174 h 196890"/>
                <a:gd name="connsiteX13" fmla="*/ 81440 w 170891"/>
                <a:gd name="connsiteY13" fmla="*/ 54551 h 196890"/>
                <a:gd name="connsiteX14" fmla="*/ 88475 w 170891"/>
                <a:gd name="connsiteY14" fmla="*/ 55983 h 196890"/>
                <a:gd name="connsiteX15" fmla="*/ 130037 w 170891"/>
                <a:gd name="connsiteY15" fmla="*/ 36938 h 196890"/>
                <a:gd name="connsiteX16" fmla="*/ 169845 w 170891"/>
                <a:gd name="connsiteY16" fmla="*/ 37797 h 196890"/>
                <a:gd name="connsiteX17" fmla="*/ 123110 w 170891"/>
                <a:gd name="connsiteY17" fmla="*/ 102557 h 196890"/>
                <a:gd name="connsiteX18" fmla="*/ 116720 w 170891"/>
                <a:gd name="connsiteY18" fmla="*/ 118433 h 196890"/>
                <a:gd name="connsiteX19" fmla="*/ 124220 w 170891"/>
                <a:gd name="connsiteY19" fmla="*/ 117270 h 196890"/>
                <a:gd name="connsiteX20" fmla="*/ 168753 w 170891"/>
                <a:gd name="connsiteY20" fmla="*/ 113780 h 196890"/>
                <a:gd name="connsiteX21" fmla="*/ 162990 w 170891"/>
                <a:gd name="connsiteY21" fmla="*/ 127401 h 196890"/>
                <a:gd name="connsiteX22" fmla="*/ 149655 w 170891"/>
                <a:gd name="connsiteY22" fmla="*/ 136064 h 196890"/>
                <a:gd name="connsiteX23" fmla="*/ 108486 w 170891"/>
                <a:gd name="connsiteY23" fmla="*/ 146446 h 196890"/>
                <a:gd name="connsiteX24" fmla="*/ 79096 w 170891"/>
                <a:gd name="connsiteY24" fmla="*/ 152567 h 196890"/>
                <a:gd name="connsiteX25" fmla="*/ 90605 w 170891"/>
                <a:gd name="connsiteY25" fmla="*/ 148200 h 196890"/>
                <a:gd name="connsiteX26" fmla="*/ 140866 w 170891"/>
                <a:gd name="connsiteY26" fmla="*/ 126721 h 196890"/>
                <a:gd name="connsiteX27" fmla="*/ 154201 w 170891"/>
                <a:gd name="connsiteY27" fmla="*/ 116357 h 196890"/>
                <a:gd name="connsiteX28" fmla="*/ 135747 w 170891"/>
                <a:gd name="connsiteY28" fmla="*/ 118952 h 196890"/>
                <a:gd name="connsiteX29" fmla="*/ 109095 w 170891"/>
                <a:gd name="connsiteY29" fmla="*/ 128171 h 196890"/>
                <a:gd name="connsiteX30" fmla="*/ 103349 w 170891"/>
                <a:gd name="connsiteY30" fmla="*/ 132216 h 196890"/>
                <a:gd name="connsiteX31" fmla="*/ 88922 w 170891"/>
                <a:gd name="connsiteY31" fmla="*/ 133075 h 196890"/>
                <a:gd name="connsiteX32" fmla="*/ 59388 w 170891"/>
                <a:gd name="connsiteY32" fmla="*/ 145264 h 196890"/>
                <a:gd name="connsiteX33" fmla="*/ 38625 w 170891"/>
                <a:gd name="connsiteY33" fmla="*/ 159906 h 196890"/>
                <a:gd name="connsiteX34" fmla="*/ 18399 w 170891"/>
                <a:gd name="connsiteY34" fmla="*/ 186236 h 196890"/>
                <a:gd name="connsiteX35" fmla="*/ 1663 w 170891"/>
                <a:gd name="connsiteY35" fmla="*/ 196063 h 196890"/>
                <a:gd name="connsiteX36" fmla="*/ 5118 w 170891"/>
                <a:gd name="connsiteY36" fmla="*/ 176373 h 196890"/>
                <a:gd name="connsiteX37" fmla="*/ 25881 w 170891"/>
                <a:gd name="connsiteY37" fmla="*/ 145730 h 196890"/>
                <a:gd name="connsiteX38" fmla="*/ 7391 w 170891"/>
                <a:gd name="connsiteY38" fmla="*/ 184858 h 196890"/>
                <a:gd name="connsiteX39" fmla="*/ 25863 w 170891"/>
                <a:gd name="connsiteY39" fmla="*/ 167119 h 196890"/>
                <a:gd name="connsiteX40" fmla="*/ 72688 w 170891"/>
                <a:gd name="connsiteY40" fmla="*/ 133630 h 196890"/>
                <a:gd name="connsiteX41" fmla="*/ 87132 w 170891"/>
                <a:gd name="connsiteY41" fmla="*/ 127813 h 196890"/>
                <a:gd name="connsiteX42" fmla="*/ 83731 w 170891"/>
                <a:gd name="connsiteY42" fmla="*/ 115695 h 196890"/>
                <a:gd name="connsiteX43" fmla="*/ 75623 w 170891"/>
                <a:gd name="connsiteY43" fmla="*/ 112527 h 196890"/>
                <a:gd name="connsiteX44" fmla="*/ 69215 w 170891"/>
                <a:gd name="connsiteY44" fmla="*/ 106745 h 196890"/>
                <a:gd name="connsiteX45" fmla="*/ 58314 w 170891"/>
                <a:gd name="connsiteY45" fmla="*/ 117950 h 196890"/>
                <a:gd name="connsiteX46" fmla="*/ 46107 w 170891"/>
                <a:gd name="connsiteY46" fmla="*/ 126900 h 196890"/>
                <a:gd name="connsiteX47" fmla="*/ 60033 w 170891"/>
                <a:gd name="connsiteY47" fmla="*/ 100051 h 196890"/>
                <a:gd name="connsiteX48" fmla="*/ 53088 w 170891"/>
                <a:gd name="connsiteY48" fmla="*/ 97742 h 196890"/>
                <a:gd name="connsiteX49" fmla="*/ 45606 w 170891"/>
                <a:gd name="connsiteY49" fmla="*/ 98028 h 196890"/>
                <a:gd name="connsiteX50" fmla="*/ 90748 w 170891"/>
                <a:gd name="connsiteY50" fmla="*/ 76280 h 196890"/>
                <a:gd name="connsiteX51" fmla="*/ 97639 w 170891"/>
                <a:gd name="connsiteY51" fmla="*/ 71931 h 196890"/>
                <a:gd name="connsiteX52" fmla="*/ 91249 w 170891"/>
                <a:gd name="connsiteY52" fmla="*/ 59795 h 196890"/>
                <a:gd name="connsiteX53" fmla="*/ 101738 w 170891"/>
                <a:gd name="connsiteY53" fmla="*/ 57755 h 196890"/>
                <a:gd name="connsiteX54" fmla="*/ 109202 w 170891"/>
                <a:gd name="connsiteY54" fmla="*/ 71322 h 196890"/>
                <a:gd name="connsiteX55" fmla="*/ 107412 w 170891"/>
                <a:gd name="connsiteY55" fmla="*/ 86340 h 196890"/>
                <a:gd name="connsiteX56" fmla="*/ 88332 w 170891"/>
                <a:gd name="connsiteY56" fmla="*/ 97885 h 196890"/>
                <a:gd name="connsiteX57" fmla="*/ 85450 w 170891"/>
                <a:gd name="connsiteY57" fmla="*/ 92139 h 196890"/>
                <a:gd name="connsiteX58" fmla="*/ 84823 w 170891"/>
                <a:gd name="connsiteY58" fmla="*/ 88953 h 196890"/>
                <a:gd name="connsiteX59" fmla="*/ 83678 w 170891"/>
                <a:gd name="connsiteY59" fmla="*/ 98780 h 196890"/>
                <a:gd name="connsiteX60" fmla="*/ 77914 w 170891"/>
                <a:gd name="connsiteY60" fmla="*/ 95039 h 196890"/>
                <a:gd name="connsiteX61" fmla="*/ 90676 w 170891"/>
                <a:gd name="connsiteY61" fmla="*/ 76280 h 196890"/>
                <a:gd name="connsiteX62" fmla="*/ 154255 w 170891"/>
                <a:gd name="connsiteY62" fmla="*/ 35506 h 196890"/>
                <a:gd name="connsiteX63" fmla="*/ 150209 w 170891"/>
                <a:gd name="connsiteY63" fmla="*/ 47606 h 196890"/>
                <a:gd name="connsiteX64" fmla="*/ 136355 w 170891"/>
                <a:gd name="connsiteY64" fmla="*/ 68978 h 196890"/>
                <a:gd name="connsiteX65" fmla="*/ 94149 w 170891"/>
                <a:gd name="connsiteY65" fmla="*/ 121619 h 196890"/>
                <a:gd name="connsiteX66" fmla="*/ 90086 w 170891"/>
                <a:gd name="connsiteY66" fmla="*/ 112938 h 196890"/>
                <a:gd name="connsiteX67" fmla="*/ 88940 w 170891"/>
                <a:gd name="connsiteY67" fmla="*/ 103720 h 196890"/>
                <a:gd name="connsiteX68" fmla="*/ 97031 w 170891"/>
                <a:gd name="connsiteY68" fmla="*/ 100248 h 196890"/>
                <a:gd name="connsiteX69" fmla="*/ 117919 w 170891"/>
                <a:gd name="connsiteY69" fmla="*/ 90117 h 196890"/>
                <a:gd name="connsiteX70" fmla="*/ 114966 w 170891"/>
                <a:gd name="connsiteY70" fmla="*/ 67009 h 196890"/>
                <a:gd name="connsiteX71" fmla="*/ 106267 w 170891"/>
                <a:gd name="connsiteY71" fmla="*/ 53441 h 196890"/>
                <a:gd name="connsiteX72" fmla="*/ 154255 w 170891"/>
                <a:gd name="connsiteY72" fmla="*/ 35542 h 19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0891" h="196890">
                  <a:moveTo>
                    <a:pt x="45642" y="98225"/>
                  </a:moveTo>
                  <a:cubicBezTo>
                    <a:pt x="45642" y="98225"/>
                    <a:pt x="46769" y="93267"/>
                    <a:pt x="43852" y="78285"/>
                  </a:cubicBezTo>
                  <a:cubicBezTo>
                    <a:pt x="41775" y="67450"/>
                    <a:pt x="38503" y="56879"/>
                    <a:pt x="34097" y="46765"/>
                  </a:cubicBezTo>
                  <a:cubicBezTo>
                    <a:pt x="34097" y="46765"/>
                    <a:pt x="47879" y="60654"/>
                    <a:pt x="56023" y="74258"/>
                  </a:cubicBezTo>
                  <a:cubicBezTo>
                    <a:pt x="59603" y="80558"/>
                    <a:pt x="58368" y="88685"/>
                    <a:pt x="61733" y="90654"/>
                  </a:cubicBezTo>
                  <a:cubicBezTo>
                    <a:pt x="65814" y="93285"/>
                    <a:pt x="67103" y="86376"/>
                    <a:pt x="69877" y="82617"/>
                  </a:cubicBezTo>
                  <a:cubicBezTo>
                    <a:pt x="73368" y="77677"/>
                    <a:pt x="73958" y="73041"/>
                    <a:pt x="75050" y="70195"/>
                  </a:cubicBezTo>
                  <a:cubicBezTo>
                    <a:pt x="76840" y="64377"/>
                    <a:pt x="73260" y="64377"/>
                    <a:pt x="66996" y="53441"/>
                  </a:cubicBezTo>
                  <a:cubicBezTo>
                    <a:pt x="70298" y="52086"/>
                    <a:pt x="73960" y="51878"/>
                    <a:pt x="77395" y="52850"/>
                  </a:cubicBezTo>
                  <a:cubicBezTo>
                    <a:pt x="77395" y="52850"/>
                    <a:pt x="104530" y="18197"/>
                    <a:pt x="103958" y="11825"/>
                  </a:cubicBezTo>
                  <a:cubicBezTo>
                    <a:pt x="103958" y="11825"/>
                    <a:pt x="103367" y="853"/>
                    <a:pt x="100485" y="-311"/>
                  </a:cubicBezTo>
                  <a:cubicBezTo>
                    <a:pt x="97603" y="-1474"/>
                    <a:pt x="124775" y="10035"/>
                    <a:pt x="120174" y="23925"/>
                  </a:cubicBezTo>
                  <a:cubicBezTo>
                    <a:pt x="120174" y="23925"/>
                    <a:pt x="103403" y="36956"/>
                    <a:pt x="91840" y="46174"/>
                  </a:cubicBezTo>
                  <a:cubicBezTo>
                    <a:pt x="86130" y="50237"/>
                    <a:pt x="83159" y="53978"/>
                    <a:pt x="81440" y="54551"/>
                  </a:cubicBezTo>
                  <a:cubicBezTo>
                    <a:pt x="83842" y="54688"/>
                    <a:pt x="86211" y="55170"/>
                    <a:pt x="88475" y="55983"/>
                  </a:cubicBezTo>
                  <a:cubicBezTo>
                    <a:pt x="90122" y="56323"/>
                    <a:pt x="110401" y="44742"/>
                    <a:pt x="130037" y="36938"/>
                  </a:cubicBezTo>
                  <a:cubicBezTo>
                    <a:pt x="153127" y="27702"/>
                    <a:pt x="175644" y="23943"/>
                    <a:pt x="169845" y="37797"/>
                  </a:cubicBezTo>
                  <a:cubicBezTo>
                    <a:pt x="165299" y="43310"/>
                    <a:pt x="136964" y="78554"/>
                    <a:pt x="123110" y="102557"/>
                  </a:cubicBezTo>
                  <a:cubicBezTo>
                    <a:pt x="118492" y="110629"/>
                    <a:pt x="115538" y="115784"/>
                    <a:pt x="116720" y="118433"/>
                  </a:cubicBezTo>
                  <a:cubicBezTo>
                    <a:pt x="117311" y="120223"/>
                    <a:pt x="120747" y="118147"/>
                    <a:pt x="124220" y="117270"/>
                  </a:cubicBezTo>
                  <a:cubicBezTo>
                    <a:pt x="138664" y="113511"/>
                    <a:pt x="168753" y="105403"/>
                    <a:pt x="168753" y="113780"/>
                  </a:cubicBezTo>
                  <a:cubicBezTo>
                    <a:pt x="168473" y="118852"/>
                    <a:pt x="166435" y="123668"/>
                    <a:pt x="162990" y="127401"/>
                  </a:cubicBezTo>
                  <a:cubicBezTo>
                    <a:pt x="160072" y="130855"/>
                    <a:pt x="155436" y="132592"/>
                    <a:pt x="149655" y="136064"/>
                  </a:cubicBezTo>
                  <a:cubicBezTo>
                    <a:pt x="139882" y="142132"/>
                    <a:pt x="120192" y="142418"/>
                    <a:pt x="108486" y="146446"/>
                  </a:cubicBezTo>
                  <a:cubicBezTo>
                    <a:pt x="98695" y="149614"/>
                    <a:pt x="88886" y="153605"/>
                    <a:pt x="79096" y="152567"/>
                  </a:cubicBezTo>
                  <a:cubicBezTo>
                    <a:pt x="79096" y="152227"/>
                    <a:pt x="83678" y="151082"/>
                    <a:pt x="90605" y="148200"/>
                  </a:cubicBezTo>
                  <a:cubicBezTo>
                    <a:pt x="103385" y="142705"/>
                    <a:pt x="125312" y="133164"/>
                    <a:pt x="140866" y="126721"/>
                  </a:cubicBezTo>
                  <a:cubicBezTo>
                    <a:pt x="151337" y="122121"/>
                    <a:pt x="154792" y="117771"/>
                    <a:pt x="154201" y="116357"/>
                  </a:cubicBezTo>
                  <a:cubicBezTo>
                    <a:pt x="153091" y="114567"/>
                    <a:pt x="144983" y="116912"/>
                    <a:pt x="135747" y="118952"/>
                  </a:cubicBezTo>
                  <a:cubicBezTo>
                    <a:pt x="124130" y="121780"/>
                    <a:pt x="110330" y="125020"/>
                    <a:pt x="109095" y="128171"/>
                  </a:cubicBezTo>
                  <a:cubicBezTo>
                    <a:pt x="107307" y="129692"/>
                    <a:pt x="105384" y="131046"/>
                    <a:pt x="103349" y="132216"/>
                  </a:cubicBezTo>
                  <a:cubicBezTo>
                    <a:pt x="98695" y="135151"/>
                    <a:pt x="92323" y="136798"/>
                    <a:pt x="88922" y="133075"/>
                  </a:cubicBezTo>
                  <a:cubicBezTo>
                    <a:pt x="88922" y="133075"/>
                    <a:pt x="72813" y="138839"/>
                    <a:pt x="59388" y="145264"/>
                  </a:cubicBezTo>
                  <a:cubicBezTo>
                    <a:pt x="51793" y="149111"/>
                    <a:pt x="44799" y="154044"/>
                    <a:pt x="38625" y="159906"/>
                  </a:cubicBezTo>
                  <a:cubicBezTo>
                    <a:pt x="31161" y="167209"/>
                    <a:pt x="24735" y="179130"/>
                    <a:pt x="18399" y="186236"/>
                  </a:cubicBezTo>
                  <a:cubicBezTo>
                    <a:pt x="10899" y="194577"/>
                    <a:pt x="4491" y="197745"/>
                    <a:pt x="1663" y="196063"/>
                  </a:cubicBezTo>
                  <a:cubicBezTo>
                    <a:pt x="1663" y="196063"/>
                    <a:pt x="-4118" y="193199"/>
                    <a:pt x="5118" y="176373"/>
                  </a:cubicBezTo>
                  <a:cubicBezTo>
                    <a:pt x="11223" y="165629"/>
                    <a:pt x="18165" y="155383"/>
                    <a:pt x="25881" y="145730"/>
                  </a:cubicBezTo>
                  <a:cubicBezTo>
                    <a:pt x="25881" y="145730"/>
                    <a:pt x="5655" y="175604"/>
                    <a:pt x="7391" y="184858"/>
                  </a:cubicBezTo>
                  <a:cubicBezTo>
                    <a:pt x="7391" y="184858"/>
                    <a:pt x="16699" y="176320"/>
                    <a:pt x="25863" y="167119"/>
                  </a:cubicBezTo>
                  <a:cubicBezTo>
                    <a:pt x="42080" y="149829"/>
                    <a:pt x="49132" y="144853"/>
                    <a:pt x="72688" y="133630"/>
                  </a:cubicBezTo>
                  <a:cubicBezTo>
                    <a:pt x="77914" y="131017"/>
                    <a:pt x="82586" y="128403"/>
                    <a:pt x="87132" y="127813"/>
                  </a:cubicBezTo>
                  <a:cubicBezTo>
                    <a:pt x="84895" y="124949"/>
                    <a:pt x="86595" y="118004"/>
                    <a:pt x="83731" y="115695"/>
                  </a:cubicBezTo>
                  <a:cubicBezTo>
                    <a:pt x="81351" y="113386"/>
                    <a:pt x="77377" y="113905"/>
                    <a:pt x="75623" y="112527"/>
                  </a:cubicBezTo>
                  <a:cubicBezTo>
                    <a:pt x="72043" y="109931"/>
                    <a:pt x="70987" y="106172"/>
                    <a:pt x="69215" y="106745"/>
                  </a:cubicBezTo>
                  <a:cubicBezTo>
                    <a:pt x="65188" y="107909"/>
                    <a:pt x="62843" y="112813"/>
                    <a:pt x="58314" y="117950"/>
                  </a:cubicBezTo>
                  <a:cubicBezTo>
                    <a:pt x="55916" y="121208"/>
                    <a:pt x="52479" y="126094"/>
                    <a:pt x="46107" y="126900"/>
                  </a:cubicBezTo>
                  <a:cubicBezTo>
                    <a:pt x="49043" y="122300"/>
                    <a:pt x="61787" y="106691"/>
                    <a:pt x="60033" y="100051"/>
                  </a:cubicBezTo>
                  <a:cubicBezTo>
                    <a:pt x="59478" y="98261"/>
                    <a:pt x="57079" y="98010"/>
                    <a:pt x="53088" y="97742"/>
                  </a:cubicBezTo>
                  <a:cubicBezTo>
                    <a:pt x="50797" y="97742"/>
                    <a:pt x="48488" y="96578"/>
                    <a:pt x="45606" y="98028"/>
                  </a:cubicBezTo>
                  <a:close/>
                  <a:moveTo>
                    <a:pt x="90748" y="76280"/>
                  </a:moveTo>
                  <a:cubicBezTo>
                    <a:pt x="92431" y="74222"/>
                    <a:pt x="96529" y="74186"/>
                    <a:pt x="97639" y="71931"/>
                  </a:cubicBezTo>
                  <a:cubicBezTo>
                    <a:pt x="100503" y="66096"/>
                    <a:pt x="94059" y="58023"/>
                    <a:pt x="91249" y="59795"/>
                  </a:cubicBezTo>
                  <a:cubicBezTo>
                    <a:pt x="91249" y="59795"/>
                    <a:pt x="99984" y="54873"/>
                    <a:pt x="101738" y="57755"/>
                  </a:cubicBezTo>
                  <a:cubicBezTo>
                    <a:pt x="104876" y="61888"/>
                    <a:pt x="107390" y="66459"/>
                    <a:pt x="109202" y="71322"/>
                  </a:cubicBezTo>
                  <a:cubicBezTo>
                    <a:pt x="111457" y="77390"/>
                    <a:pt x="110383" y="83852"/>
                    <a:pt x="107412" y="86340"/>
                  </a:cubicBezTo>
                  <a:cubicBezTo>
                    <a:pt x="107412" y="86340"/>
                    <a:pt x="95849" y="96185"/>
                    <a:pt x="88332" y="97885"/>
                  </a:cubicBezTo>
                  <a:cubicBezTo>
                    <a:pt x="87150" y="97885"/>
                    <a:pt x="86058" y="94770"/>
                    <a:pt x="85450" y="92139"/>
                  </a:cubicBezTo>
                  <a:cubicBezTo>
                    <a:pt x="85450" y="90958"/>
                    <a:pt x="85450" y="89186"/>
                    <a:pt x="84823" y="88953"/>
                  </a:cubicBezTo>
                  <a:cubicBezTo>
                    <a:pt x="83678" y="88667"/>
                    <a:pt x="85450" y="97903"/>
                    <a:pt x="83678" y="98780"/>
                  </a:cubicBezTo>
                  <a:cubicBezTo>
                    <a:pt x="79668" y="100570"/>
                    <a:pt x="77288" y="99353"/>
                    <a:pt x="77914" y="95039"/>
                  </a:cubicBezTo>
                  <a:cubicBezTo>
                    <a:pt x="78505" y="91566"/>
                    <a:pt x="86577" y="82599"/>
                    <a:pt x="90676" y="76280"/>
                  </a:cubicBezTo>
                  <a:close/>
                  <a:moveTo>
                    <a:pt x="154255" y="35506"/>
                  </a:moveTo>
                  <a:cubicBezTo>
                    <a:pt x="156564" y="38101"/>
                    <a:pt x="154792" y="41842"/>
                    <a:pt x="150209" y="47606"/>
                  </a:cubicBezTo>
                  <a:cubicBezTo>
                    <a:pt x="146146" y="52850"/>
                    <a:pt x="141564" y="61227"/>
                    <a:pt x="136355" y="68978"/>
                  </a:cubicBezTo>
                  <a:cubicBezTo>
                    <a:pt x="117239" y="96775"/>
                    <a:pt x="101112" y="118415"/>
                    <a:pt x="94149" y="121619"/>
                  </a:cubicBezTo>
                  <a:cubicBezTo>
                    <a:pt x="91840" y="122765"/>
                    <a:pt x="91321" y="118129"/>
                    <a:pt x="90086" y="112938"/>
                  </a:cubicBezTo>
                  <a:cubicBezTo>
                    <a:pt x="88958" y="109770"/>
                    <a:pt x="87812" y="106172"/>
                    <a:pt x="88940" y="103720"/>
                  </a:cubicBezTo>
                  <a:cubicBezTo>
                    <a:pt x="89531" y="102252"/>
                    <a:pt x="92985" y="101930"/>
                    <a:pt x="97031" y="100248"/>
                  </a:cubicBezTo>
                  <a:cubicBezTo>
                    <a:pt x="99912" y="99084"/>
                    <a:pt x="117257" y="91584"/>
                    <a:pt x="117919" y="90117"/>
                  </a:cubicBezTo>
                  <a:cubicBezTo>
                    <a:pt x="122483" y="83476"/>
                    <a:pt x="117919" y="73399"/>
                    <a:pt x="114966" y="67009"/>
                  </a:cubicBezTo>
                  <a:cubicBezTo>
                    <a:pt x="110401" y="57468"/>
                    <a:pt x="103958" y="56018"/>
                    <a:pt x="106267" y="53441"/>
                  </a:cubicBezTo>
                  <a:cubicBezTo>
                    <a:pt x="110903" y="48769"/>
                    <a:pt x="151910" y="32893"/>
                    <a:pt x="154255" y="35542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7047FF20-E711-30B8-56B6-02D1033856AA}"/>
                </a:ext>
              </a:extLst>
            </p:cNvPr>
            <p:cNvSpPr/>
            <p:nvPr/>
          </p:nvSpPr>
          <p:spPr>
            <a:xfrm>
              <a:off x="1455071" y="383121"/>
              <a:ext cx="192348" cy="235417"/>
            </a:xfrm>
            <a:custGeom>
              <a:avLst/>
              <a:gdLst>
                <a:gd name="connsiteX0" fmla="*/ 72916 w 192348"/>
                <a:gd name="connsiteY0" fmla="*/ 95721 h 235417"/>
                <a:gd name="connsiteX1" fmla="*/ 68245 w 192348"/>
                <a:gd name="connsiteY1" fmla="*/ 76909 h 235417"/>
                <a:gd name="connsiteX2" fmla="*/ 73614 w 192348"/>
                <a:gd name="connsiteY2" fmla="*/ 62750 h 235417"/>
                <a:gd name="connsiteX3" fmla="*/ 75404 w 192348"/>
                <a:gd name="connsiteY3" fmla="*/ 38210 h 235417"/>
                <a:gd name="connsiteX4" fmla="*/ 80649 w 192348"/>
                <a:gd name="connsiteY4" fmla="*/ 45137 h 235417"/>
                <a:gd name="connsiteX5" fmla="*/ 83781 w 192348"/>
                <a:gd name="connsiteY5" fmla="*/ 59296 h 235417"/>
                <a:gd name="connsiteX6" fmla="*/ 87021 w 192348"/>
                <a:gd name="connsiteY6" fmla="*/ 64487 h 235417"/>
                <a:gd name="connsiteX7" fmla="*/ 112205 w 192348"/>
                <a:gd name="connsiteY7" fmla="*/ 50346 h 235417"/>
                <a:gd name="connsiteX8" fmla="*/ 114675 w 192348"/>
                <a:gd name="connsiteY8" fmla="*/ 44887 h 235417"/>
                <a:gd name="connsiteX9" fmla="*/ 118667 w 192348"/>
                <a:gd name="connsiteY9" fmla="*/ 34469 h 235417"/>
                <a:gd name="connsiteX10" fmla="*/ 122569 w 192348"/>
                <a:gd name="connsiteY10" fmla="*/ 18557 h 235417"/>
                <a:gd name="connsiteX11" fmla="*/ 122569 w 192348"/>
                <a:gd name="connsiteY11" fmla="*/ 7817 h 235417"/>
                <a:gd name="connsiteX12" fmla="*/ 121638 w 192348"/>
                <a:gd name="connsiteY12" fmla="*/ 6976 h 235417"/>
                <a:gd name="connsiteX13" fmla="*/ 118810 w 192348"/>
                <a:gd name="connsiteY13" fmla="*/ 1141 h 235417"/>
                <a:gd name="connsiteX14" fmla="*/ 123088 w 192348"/>
                <a:gd name="connsiteY14" fmla="*/ -291 h 235417"/>
                <a:gd name="connsiteX15" fmla="*/ 144800 w 192348"/>
                <a:gd name="connsiteY15" fmla="*/ 10717 h 235417"/>
                <a:gd name="connsiteX16" fmla="*/ 144352 w 192348"/>
                <a:gd name="connsiteY16" fmla="*/ 20776 h 235417"/>
                <a:gd name="connsiteX17" fmla="*/ 137318 w 192348"/>
                <a:gd name="connsiteY17" fmla="*/ 37852 h 235417"/>
                <a:gd name="connsiteX18" fmla="*/ 142491 w 192348"/>
                <a:gd name="connsiteY18" fmla="*/ 37852 h 235417"/>
                <a:gd name="connsiteX19" fmla="*/ 158081 w 192348"/>
                <a:gd name="connsiteY19" fmla="*/ 29458 h 235417"/>
                <a:gd name="connsiteX20" fmla="*/ 165116 w 192348"/>
                <a:gd name="connsiteY20" fmla="*/ 35257 h 235417"/>
                <a:gd name="connsiteX21" fmla="*/ 172007 w 192348"/>
                <a:gd name="connsiteY21" fmla="*/ 43616 h 235417"/>
                <a:gd name="connsiteX22" fmla="*/ 145981 w 192348"/>
                <a:gd name="connsiteY22" fmla="*/ 73955 h 235417"/>
                <a:gd name="connsiteX23" fmla="*/ 134418 w 192348"/>
                <a:gd name="connsiteY23" fmla="*/ 82332 h 235417"/>
                <a:gd name="connsiteX24" fmla="*/ 131805 w 192348"/>
                <a:gd name="connsiteY24" fmla="*/ 78591 h 235417"/>
                <a:gd name="connsiteX25" fmla="*/ 128046 w 192348"/>
                <a:gd name="connsiteY25" fmla="*/ 69642 h 235417"/>
                <a:gd name="connsiteX26" fmla="*/ 133255 w 192348"/>
                <a:gd name="connsiteY26" fmla="*/ 70250 h 235417"/>
                <a:gd name="connsiteX27" fmla="*/ 147682 w 192348"/>
                <a:gd name="connsiteY27" fmla="*/ 50024 h 235417"/>
                <a:gd name="connsiteX28" fmla="*/ 150009 w 192348"/>
                <a:gd name="connsiteY28" fmla="*/ 42864 h 235417"/>
                <a:gd name="connsiteX29" fmla="*/ 145963 w 192348"/>
                <a:gd name="connsiteY29" fmla="*/ 41987 h 235417"/>
                <a:gd name="connsiteX30" fmla="*/ 132646 w 192348"/>
                <a:gd name="connsiteY30" fmla="*/ 51814 h 235417"/>
                <a:gd name="connsiteX31" fmla="*/ 125719 w 192348"/>
                <a:gd name="connsiteY31" fmla="*/ 63090 h 235417"/>
                <a:gd name="connsiteX32" fmla="*/ 116483 w 192348"/>
                <a:gd name="connsiteY32" fmla="*/ 90548 h 235417"/>
                <a:gd name="connsiteX33" fmla="*/ 111525 w 192348"/>
                <a:gd name="connsiteY33" fmla="*/ 101520 h 235417"/>
                <a:gd name="connsiteX34" fmla="*/ 113512 w 192348"/>
                <a:gd name="connsiteY34" fmla="*/ 103185 h 235417"/>
                <a:gd name="connsiteX35" fmla="*/ 128673 w 192348"/>
                <a:gd name="connsiteY35" fmla="*/ 98084 h 235417"/>
                <a:gd name="connsiteX36" fmla="*/ 155754 w 192348"/>
                <a:gd name="connsiteY36" fmla="*/ 89134 h 235417"/>
                <a:gd name="connsiteX37" fmla="*/ 170271 w 192348"/>
                <a:gd name="connsiteY37" fmla="*/ 82207 h 235417"/>
                <a:gd name="connsiteX38" fmla="*/ 184143 w 192348"/>
                <a:gd name="connsiteY38" fmla="*/ 82798 h 235417"/>
                <a:gd name="connsiteX39" fmla="*/ 169053 w 192348"/>
                <a:gd name="connsiteY39" fmla="*/ 103292 h 235417"/>
                <a:gd name="connsiteX40" fmla="*/ 158135 w 192348"/>
                <a:gd name="connsiteY40" fmla="*/ 105351 h 235417"/>
                <a:gd name="connsiteX41" fmla="*/ 154716 w 192348"/>
                <a:gd name="connsiteY41" fmla="*/ 103310 h 235417"/>
                <a:gd name="connsiteX42" fmla="*/ 156936 w 192348"/>
                <a:gd name="connsiteY42" fmla="*/ 100124 h 235417"/>
                <a:gd name="connsiteX43" fmla="*/ 128870 w 192348"/>
                <a:gd name="connsiteY43" fmla="*/ 108215 h 235417"/>
                <a:gd name="connsiteX44" fmla="*/ 112456 w 192348"/>
                <a:gd name="connsiteY44" fmla="*/ 115732 h 235417"/>
                <a:gd name="connsiteX45" fmla="*/ 119884 w 192348"/>
                <a:gd name="connsiteY45" fmla="*/ 122981 h 235417"/>
                <a:gd name="connsiteX46" fmla="*/ 124001 w 192348"/>
                <a:gd name="connsiteY46" fmla="*/ 137176 h 235417"/>
                <a:gd name="connsiteX47" fmla="*/ 117128 w 192348"/>
                <a:gd name="connsiteY47" fmla="*/ 157062 h 235417"/>
                <a:gd name="connsiteX48" fmla="*/ 126292 w 192348"/>
                <a:gd name="connsiteY48" fmla="*/ 163935 h 235417"/>
                <a:gd name="connsiteX49" fmla="*/ 129156 w 192348"/>
                <a:gd name="connsiteY49" fmla="*/ 173243 h 235417"/>
                <a:gd name="connsiteX50" fmla="*/ 112438 w 192348"/>
                <a:gd name="connsiteY50" fmla="*/ 177270 h 235417"/>
                <a:gd name="connsiteX51" fmla="*/ 108858 w 192348"/>
                <a:gd name="connsiteY51" fmla="*/ 176894 h 235417"/>
                <a:gd name="connsiteX52" fmla="*/ 81741 w 192348"/>
                <a:gd name="connsiteY52" fmla="*/ 206589 h 235417"/>
                <a:gd name="connsiteX53" fmla="*/ 52314 w 192348"/>
                <a:gd name="connsiteY53" fmla="*/ 228874 h 235417"/>
                <a:gd name="connsiteX54" fmla="*/ 12184 w 192348"/>
                <a:gd name="connsiteY54" fmla="*/ 232042 h 235417"/>
                <a:gd name="connsiteX55" fmla="*/ 11808 w 192348"/>
                <a:gd name="connsiteY55" fmla="*/ 222197 h 235417"/>
                <a:gd name="connsiteX56" fmla="*/ 13598 w 192348"/>
                <a:gd name="connsiteY56" fmla="*/ 218295 h 235417"/>
                <a:gd name="connsiteX57" fmla="*/ 24015 w 192348"/>
                <a:gd name="connsiteY57" fmla="*/ 220461 h 235417"/>
                <a:gd name="connsiteX58" fmla="*/ 43705 w 192348"/>
                <a:gd name="connsiteY58" fmla="*/ 221589 h 235417"/>
                <a:gd name="connsiteX59" fmla="*/ 77821 w 192348"/>
                <a:gd name="connsiteY59" fmla="*/ 192699 h 235417"/>
                <a:gd name="connsiteX60" fmla="*/ 93823 w 192348"/>
                <a:gd name="connsiteY60" fmla="*/ 172634 h 235417"/>
                <a:gd name="connsiteX61" fmla="*/ 91102 w 192348"/>
                <a:gd name="connsiteY61" fmla="*/ 169985 h 235417"/>
                <a:gd name="connsiteX62" fmla="*/ 76783 w 192348"/>
                <a:gd name="connsiteY62" fmla="*/ 159944 h 235417"/>
                <a:gd name="connsiteX63" fmla="*/ 83119 w 192348"/>
                <a:gd name="connsiteY63" fmla="*/ 137176 h 235417"/>
                <a:gd name="connsiteX64" fmla="*/ 85428 w 192348"/>
                <a:gd name="connsiteY64" fmla="*/ 123518 h 235417"/>
                <a:gd name="connsiteX65" fmla="*/ 69838 w 192348"/>
                <a:gd name="connsiteY65" fmla="*/ 130410 h 235417"/>
                <a:gd name="connsiteX66" fmla="*/ 38460 w 192348"/>
                <a:gd name="connsiteY66" fmla="*/ 144568 h 235417"/>
                <a:gd name="connsiteX67" fmla="*/ 20722 w 192348"/>
                <a:gd name="connsiteY67" fmla="*/ 155898 h 235417"/>
                <a:gd name="connsiteX68" fmla="*/ 1659 w 192348"/>
                <a:gd name="connsiteY68" fmla="*/ 147826 h 235417"/>
                <a:gd name="connsiteX69" fmla="*/ 3968 w 192348"/>
                <a:gd name="connsiteY69" fmla="*/ 138536 h 235417"/>
                <a:gd name="connsiteX70" fmla="*/ 18467 w 192348"/>
                <a:gd name="connsiteY70" fmla="*/ 136746 h 235417"/>
                <a:gd name="connsiteX71" fmla="*/ 59438 w 192348"/>
                <a:gd name="connsiteY71" fmla="*/ 119742 h 235417"/>
                <a:gd name="connsiteX72" fmla="*/ 94646 w 192348"/>
                <a:gd name="connsiteY72" fmla="*/ 107212 h 235417"/>
                <a:gd name="connsiteX73" fmla="*/ 99855 w 192348"/>
                <a:gd name="connsiteY73" fmla="*/ 98549 h 235417"/>
                <a:gd name="connsiteX74" fmla="*/ 106925 w 192348"/>
                <a:gd name="connsiteY74" fmla="*/ 71378 h 235417"/>
                <a:gd name="connsiteX75" fmla="*/ 108518 w 192348"/>
                <a:gd name="connsiteY75" fmla="*/ 62983 h 235417"/>
                <a:gd name="connsiteX76" fmla="*/ 103148 w 192348"/>
                <a:gd name="connsiteY76" fmla="*/ 66187 h 235417"/>
                <a:gd name="connsiteX77" fmla="*/ 80434 w 192348"/>
                <a:gd name="connsiteY77" fmla="*/ 87917 h 235417"/>
                <a:gd name="connsiteX78" fmla="*/ 72916 w 192348"/>
                <a:gd name="connsiteY78" fmla="*/ 95739 h 235417"/>
                <a:gd name="connsiteX79" fmla="*/ 96060 w 192348"/>
                <a:gd name="connsiteY79" fmla="*/ 138464 h 235417"/>
                <a:gd name="connsiteX80" fmla="*/ 101305 w 192348"/>
                <a:gd name="connsiteY80" fmla="*/ 122552 h 235417"/>
                <a:gd name="connsiteX81" fmla="*/ 107587 w 192348"/>
                <a:gd name="connsiteY81" fmla="*/ 124592 h 235417"/>
                <a:gd name="connsiteX82" fmla="*/ 105296 w 192348"/>
                <a:gd name="connsiteY82" fmla="*/ 130965 h 235417"/>
                <a:gd name="connsiteX83" fmla="*/ 100678 w 192348"/>
                <a:gd name="connsiteY83" fmla="*/ 142510 h 235417"/>
                <a:gd name="connsiteX84" fmla="*/ 97241 w 192348"/>
                <a:gd name="connsiteY84" fmla="*/ 153482 h 235417"/>
                <a:gd name="connsiteX85" fmla="*/ 91872 w 192348"/>
                <a:gd name="connsiteY85" fmla="*/ 150027 h 235417"/>
                <a:gd name="connsiteX86" fmla="*/ 95971 w 192348"/>
                <a:gd name="connsiteY86" fmla="*/ 138464 h 23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92348" h="235417">
                  <a:moveTo>
                    <a:pt x="72916" y="95721"/>
                  </a:moveTo>
                  <a:cubicBezTo>
                    <a:pt x="72916" y="95721"/>
                    <a:pt x="62499" y="93680"/>
                    <a:pt x="68245" y="76909"/>
                  </a:cubicBezTo>
                  <a:cubicBezTo>
                    <a:pt x="68245" y="76909"/>
                    <a:pt x="71234" y="72595"/>
                    <a:pt x="73614" y="62750"/>
                  </a:cubicBezTo>
                  <a:cubicBezTo>
                    <a:pt x="75458" y="54709"/>
                    <a:pt x="76062" y="46434"/>
                    <a:pt x="75404" y="38210"/>
                  </a:cubicBezTo>
                  <a:cubicBezTo>
                    <a:pt x="77775" y="39974"/>
                    <a:pt x="79594" y="42377"/>
                    <a:pt x="80649" y="45137"/>
                  </a:cubicBezTo>
                  <a:cubicBezTo>
                    <a:pt x="82349" y="48341"/>
                    <a:pt x="82439" y="54678"/>
                    <a:pt x="83781" y="59296"/>
                  </a:cubicBezTo>
                  <a:cubicBezTo>
                    <a:pt x="84497" y="61605"/>
                    <a:pt x="85213" y="63932"/>
                    <a:pt x="87021" y="64487"/>
                  </a:cubicBezTo>
                  <a:cubicBezTo>
                    <a:pt x="88542" y="64791"/>
                    <a:pt x="110541" y="51796"/>
                    <a:pt x="112205" y="50346"/>
                  </a:cubicBezTo>
                  <a:cubicBezTo>
                    <a:pt x="113870" y="48896"/>
                    <a:pt x="113995" y="46892"/>
                    <a:pt x="114675" y="44887"/>
                  </a:cubicBezTo>
                  <a:cubicBezTo>
                    <a:pt x="115857" y="41683"/>
                    <a:pt x="117307" y="38192"/>
                    <a:pt x="118667" y="34469"/>
                  </a:cubicBezTo>
                  <a:cubicBezTo>
                    <a:pt x="120390" y="29278"/>
                    <a:pt x="121695" y="23957"/>
                    <a:pt x="122569" y="18557"/>
                  </a:cubicBezTo>
                  <a:cubicBezTo>
                    <a:pt x="123138" y="15000"/>
                    <a:pt x="123138" y="11375"/>
                    <a:pt x="122569" y="7817"/>
                  </a:cubicBezTo>
                  <a:cubicBezTo>
                    <a:pt x="122301" y="7531"/>
                    <a:pt x="121674" y="7495"/>
                    <a:pt x="121638" y="6976"/>
                  </a:cubicBezTo>
                  <a:cubicBezTo>
                    <a:pt x="121638" y="6976"/>
                    <a:pt x="117647" y="3486"/>
                    <a:pt x="118810" y="1141"/>
                  </a:cubicBezTo>
                  <a:cubicBezTo>
                    <a:pt x="119401" y="-255"/>
                    <a:pt x="121101" y="-255"/>
                    <a:pt x="123088" y="-291"/>
                  </a:cubicBezTo>
                  <a:cubicBezTo>
                    <a:pt x="132664" y="-1454"/>
                    <a:pt x="141900" y="7782"/>
                    <a:pt x="144800" y="10717"/>
                  </a:cubicBezTo>
                  <a:cubicBezTo>
                    <a:pt x="147163" y="13581"/>
                    <a:pt x="145391" y="17626"/>
                    <a:pt x="144352" y="20776"/>
                  </a:cubicBezTo>
                  <a:cubicBezTo>
                    <a:pt x="142652" y="26612"/>
                    <a:pt x="137318" y="32393"/>
                    <a:pt x="137318" y="37852"/>
                  </a:cubicBezTo>
                  <a:cubicBezTo>
                    <a:pt x="138996" y="38415"/>
                    <a:pt x="140812" y="38415"/>
                    <a:pt x="142491" y="37852"/>
                  </a:cubicBezTo>
                  <a:cubicBezTo>
                    <a:pt x="147700" y="36385"/>
                    <a:pt x="153499" y="29476"/>
                    <a:pt x="158081" y="29458"/>
                  </a:cubicBezTo>
                  <a:cubicBezTo>
                    <a:pt x="160981" y="29458"/>
                    <a:pt x="163290" y="32626"/>
                    <a:pt x="165116" y="35257"/>
                  </a:cubicBezTo>
                  <a:cubicBezTo>
                    <a:pt x="167353" y="38121"/>
                    <a:pt x="171398" y="40627"/>
                    <a:pt x="172007" y="43616"/>
                  </a:cubicBezTo>
                  <a:cubicBezTo>
                    <a:pt x="173707" y="50776"/>
                    <a:pt x="152872" y="68174"/>
                    <a:pt x="145981" y="73955"/>
                  </a:cubicBezTo>
                  <a:cubicBezTo>
                    <a:pt x="141936" y="77428"/>
                    <a:pt x="138285" y="82010"/>
                    <a:pt x="134418" y="82332"/>
                  </a:cubicBezTo>
                  <a:cubicBezTo>
                    <a:pt x="132628" y="82332"/>
                    <a:pt x="132736" y="80900"/>
                    <a:pt x="131805" y="78591"/>
                  </a:cubicBezTo>
                  <a:cubicBezTo>
                    <a:pt x="130874" y="76282"/>
                    <a:pt x="128082" y="73365"/>
                    <a:pt x="128046" y="69642"/>
                  </a:cubicBezTo>
                  <a:cubicBezTo>
                    <a:pt x="129526" y="70817"/>
                    <a:pt x="131544" y="71053"/>
                    <a:pt x="133255" y="70250"/>
                  </a:cubicBezTo>
                  <a:cubicBezTo>
                    <a:pt x="137121" y="68550"/>
                    <a:pt x="145355" y="54409"/>
                    <a:pt x="147682" y="50024"/>
                  </a:cubicBezTo>
                  <a:cubicBezTo>
                    <a:pt x="149027" y="47861"/>
                    <a:pt x="149825" y="45404"/>
                    <a:pt x="150009" y="42864"/>
                  </a:cubicBezTo>
                  <a:cubicBezTo>
                    <a:pt x="150009" y="40824"/>
                    <a:pt x="148219" y="41432"/>
                    <a:pt x="145963" y="41987"/>
                  </a:cubicBezTo>
                  <a:cubicBezTo>
                    <a:pt x="142491" y="42596"/>
                    <a:pt x="137336" y="45191"/>
                    <a:pt x="132646" y="51814"/>
                  </a:cubicBezTo>
                  <a:cubicBezTo>
                    <a:pt x="129820" y="55229"/>
                    <a:pt x="127488" y="59025"/>
                    <a:pt x="125719" y="63090"/>
                  </a:cubicBezTo>
                  <a:cubicBezTo>
                    <a:pt x="124609" y="65113"/>
                    <a:pt x="120349" y="80131"/>
                    <a:pt x="116483" y="90548"/>
                  </a:cubicBezTo>
                  <a:cubicBezTo>
                    <a:pt x="114156" y="96902"/>
                    <a:pt x="111292" y="100947"/>
                    <a:pt x="111525" y="101520"/>
                  </a:cubicBezTo>
                  <a:cubicBezTo>
                    <a:pt x="111705" y="102479"/>
                    <a:pt x="112537" y="103176"/>
                    <a:pt x="113512" y="103185"/>
                  </a:cubicBezTo>
                  <a:cubicBezTo>
                    <a:pt x="115928" y="102684"/>
                    <a:pt x="121083" y="100679"/>
                    <a:pt x="128673" y="98084"/>
                  </a:cubicBezTo>
                  <a:cubicBezTo>
                    <a:pt x="136262" y="95488"/>
                    <a:pt x="146214" y="92857"/>
                    <a:pt x="155754" y="89134"/>
                  </a:cubicBezTo>
                  <a:cubicBezTo>
                    <a:pt x="160981" y="86843"/>
                    <a:pt x="165617" y="83639"/>
                    <a:pt x="170271" y="82207"/>
                  </a:cubicBezTo>
                  <a:cubicBezTo>
                    <a:pt x="174841" y="80934"/>
                    <a:pt x="179697" y="81141"/>
                    <a:pt x="184143" y="82798"/>
                  </a:cubicBezTo>
                  <a:cubicBezTo>
                    <a:pt x="205479" y="90584"/>
                    <a:pt x="178934" y="102719"/>
                    <a:pt x="169053" y="103292"/>
                  </a:cubicBezTo>
                  <a:cubicBezTo>
                    <a:pt x="165371" y="103727"/>
                    <a:pt x="161723" y="104415"/>
                    <a:pt x="158135" y="105351"/>
                  </a:cubicBezTo>
                  <a:cubicBezTo>
                    <a:pt x="151136" y="107284"/>
                    <a:pt x="150044" y="108501"/>
                    <a:pt x="154716" y="103310"/>
                  </a:cubicBezTo>
                  <a:cubicBezTo>
                    <a:pt x="155718" y="102702"/>
                    <a:pt x="155808" y="101001"/>
                    <a:pt x="156936" y="100124"/>
                  </a:cubicBezTo>
                  <a:cubicBezTo>
                    <a:pt x="156936" y="100124"/>
                    <a:pt x="141327" y="104169"/>
                    <a:pt x="128870" y="108215"/>
                  </a:cubicBezTo>
                  <a:cubicBezTo>
                    <a:pt x="121101" y="110810"/>
                    <a:pt x="112599" y="113137"/>
                    <a:pt x="112456" y="115732"/>
                  </a:cubicBezTo>
                  <a:cubicBezTo>
                    <a:pt x="112456" y="115732"/>
                    <a:pt x="116036" y="119473"/>
                    <a:pt x="119884" y="122981"/>
                  </a:cubicBezTo>
                  <a:cubicBezTo>
                    <a:pt x="127205" y="131054"/>
                    <a:pt x="128028" y="128172"/>
                    <a:pt x="124001" y="137176"/>
                  </a:cubicBezTo>
                  <a:cubicBezTo>
                    <a:pt x="122587" y="140308"/>
                    <a:pt x="116501" y="153768"/>
                    <a:pt x="117128" y="157062"/>
                  </a:cubicBezTo>
                  <a:cubicBezTo>
                    <a:pt x="117754" y="160355"/>
                    <a:pt x="120833" y="159156"/>
                    <a:pt x="126292" y="163935"/>
                  </a:cubicBezTo>
                  <a:cubicBezTo>
                    <a:pt x="130928" y="167998"/>
                    <a:pt x="129872" y="170755"/>
                    <a:pt x="129156" y="173243"/>
                  </a:cubicBezTo>
                  <a:cubicBezTo>
                    <a:pt x="127456" y="177306"/>
                    <a:pt x="121996" y="181333"/>
                    <a:pt x="112438" y="177270"/>
                  </a:cubicBezTo>
                  <a:cubicBezTo>
                    <a:pt x="111331" y="176712"/>
                    <a:pt x="110057" y="176579"/>
                    <a:pt x="108858" y="176894"/>
                  </a:cubicBezTo>
                  <a:cubicBezTo>
                    <a:pt x="104938" y="177843"/>
                    <a:pt x="85195" y="202991"/>
                    <a:pt x="81741" y="206589"/>
                  </a:cubicBezTo>
                  <a:cubicBezTo>
                    <a:pt x="73113" y="215539"/>
                    <a:pt x="63269" y="223916"/>
                    <a:pt x="52314" y="228874"/>
                  </a:cubicBezTo>
                  <a:cubicBezTo>
                    <a:pt x="29743" y="239721"/>
                    <a:pt x="12381" y="233152"/>
                    <a:pt x="12184" y="232042"/>
                  </a:cubicBezTo>
                  <a:cubicBezTo>
                    <a:pt x="11271" y="228838"/>
                    <a:pt x="11142" y="225462"/>
                    <a:pt x="11808" y="222197"/>
                  </a:cubicBezTo>
                  <a:cubicBezTo>
                    <a:pt x="12363" y="220407"/>
                    <a:pt x="12417" y="218492"/>
                    <a:pt x="13598" y="218295"/>
                  </a:cubicBezTo>
                  <a:cubicBezTo>
                    <a:pt x="15388" y="217329"/>
                    <a:pt x="19397" y="219315"/>
                    <a:pt x="24015" y="220461"/>
                  </a:cubicBezTo>
                  <a:cubicBezTo>
                    <a:pt x="30996" y="221947"/>
                    <a:pt x="39624" y="223522"/>
                    <a:pt x="43705" y="221589"/>
                  </a:cubicBezTo>
                  <a:cubicBezTo>
                    <a:pt x="56485" y="214304"/>
                    <a:pt x="68567" y="202633"/>
                    <a:pt x="77821" y="192699"/>
                  </a:cubicBezTo>
                  <a:cubicBezTo>
                    <a:pt x="86341" y="183642"/>
                    <a:pt x="92802" y="176590"/>
                    <a:pt x="93823" y="172634"/>
                  </a:cubicBezTo>
                  <a:cubicBezTo>
                    <a:pt x="94037" y="171113"/>
                    <a:pt x="92820" y="170379"/>
                    <a:pt x="91102" y="169985"/>
                  </a:cubicBezTo>
                  <a:cubicBezTo>
                    <a:pt x="82994" y="168052"/>
                    <a:pt x="77803" y="164920"/>
                    <a:pt x="76783" y="159944"/>
                  </a:cubicBezTo>
                  <a:cubicBezTo>
                    <a:pt x="75583" y="152999"/>
                    <a:pt x="79629" y="144353"/>
                    <a:pt x="83119" y="137176"/>
                  </a:cubicBezTo>
                  <a:cubicBezTo>
                    <a:pt x="87164" y="129067"/>
                    <a:pt x="90493" y="122373"/>
                    <a:pt x="85428" y="123518"/>
                  </a:cubicBezTo>
                  <a:cubicBezTo>
                    <a:pt x="81114" y="124449"/>
                    <a:pt x="75637" y="127617"/>
                    <a:pt x="69838" y="130410"/>
                  </a:cubicBezTo>
                  <a:cubicBezTo>
                    <a:pt x="58561" y="135117"/>
                    <a:pt x="45709" y="140630"/>
                    <a:pt x="38460" y="144568"/>
                  </a:cubicBezTo>
                  <a:cubicBezTo>
                    <a:pt x="32223" y="147812"/>
                    <a:pt x="26287" y="151604"/>
                    <a:pt x="20722" y="155898"/>
                  </a:cubicBezTo>
                  <a:cubicBezTo>
                    <a:pt x="13222" y="162521"/>
                    <a:pt x="10269" y="165134"/>
                    <a:pt x="1659" y="147826"/>
                  </a:cubicBezTo>
                  <a:cubicBezTo>
                    <a:pt x="-1258" y="141812"/>
                    <a:pt x="-668" y="139950"/>
                    <a:pt x="3968" y="138536"/>
                  </a:cubicBezTo>
                  <a:cubicBezTo>
                    <a:pt x="8568" y="136746"/>
                    <a:pt x="14278" y="138536"/>
                    <a:pt x="18467" y="136746"/>
                  </a:cubicBezTo>
                  <a:cubicBezTo>
                    <a:pt x="24570" y="134455"/>
                    <a:pt x="42129" y="126006"/>
                    <a:pt x="59438" y="119742"/>
                  </a:cubicBezTo>
                  <a:cubicBezTo>
                    <a:pt x="75548" y="113942"/>
                    <a:pt x="91764" y="110434"/>
                    <a:pt x="94646" y="107212"/>
                  </a:cubicBezTo>
                  <a:cubicBezTo>
                    <a:pt x="96838" y="104624"/>
                    <a:pt x="98597" y="101699"/>
                    <a:pt x="99855" y="98549"/>
                  </a:cubicBezTo>
                  <a:cubicBezTo>
                    <a:pt x="103112" y="91300"/>
                    <a:pt x="105099" y="81777"/>
                    <a:pt x="106925" y="71378"/>
                  </a:cubicBezTo>
                  <a:cubicBezTo>
                    <a:pt x="107713" y="67798"/>
                    <a:pt x="110272" y="63305"/>
                    <a:pt x="108518" y="62983"/>
                  </a:cubicBezTo>
                  <a:cubicBezTo>
                    <a:pt x="107372" y="62697"/>
                    <a:pt x="105099" y="65041"/>
                    <a:pt x="103148" y="66187"/>
                  </a:cubicBezTo>
                  <a:cubicBezTo>
                    <a:pt x="96042" y="70017"/>
                    <a:pt x="84569" y="81563"/>
                    <a:pt x="80434" y="87917"/>
                  </a:cubicBezTo>
                  <a:cubicBezTo>
                    <a:pt x="76854" y="93412"/>
                    <a:pt x="80434" y="91980"/>
                    <a:pt x="72916" y="95739"/>
                  </a:cubicBezTo>
                  <a:close/>
                  <a:moveTo>
                    <a:pt x="96060" y="138464"/>
                  </a:moveTo>
                  <a:cubicBezTo>
                    <a:pt x="96060" y="138464"/>
                    <a:pt x="98369" y="127188"/>
                    <a:pt x="101305" y="122552"/>
                  </a:cubicBezTo>
                  <a:cubicBezTo>
                    <a:pt x="103685" y="118972"/>
                    <a:pt x="107032" y="121174"/>
                    <a:pt x="107587" y="124592"/>
                  </a:cubicBezTo>
                  <a:cubicBezTo>
                    <a:pt x="107766" y="126382"/>
                    <a:pt x="106621" y="127832"/>
                    <a:pt x="105296" y="130965"/>
                  </a:cubicBezTo>
                  <a:cubicBezTo>
                    <a:pt x="103269" y="134599"/>
                    <a:pt x="101717" y="138479"/>
                    <a:pt x="100678" y="142510"/>
                  </a:cubicBezTo>
                  <a:cubicBezTo>
                    <a:pt x="99980" y="145624"/>
                    <a:pt x="100678" y="151191"/>
                    <a:pt x="97241" y="153482"/>
                  </a:cubicBezTo>
                  <a:cubicBezTo>
                    <a:pt x="94915" y="154878"/>
                    <a:pt x="92033" y="153482"/>
                    <a:pt x="91872" y="150027"/>
                  </a:cubicBezTo>
                  <a:cubicBezTo>
                    <a:pt x="91335" y="147378"/>
                    <a:pt x="93053" y="143637"/>
                    <a:pt x="95971" y="138464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A761C1-0425-D28A-1C3C-EF7F0729D31B}"/>
                </a:ext>
              </a:extLst>
            </p:cNvPr>
            <p:cNvSpPr/>
            <p:nvPr/>
          </p:nvSpPr>
          <p:spPr>
            <a:xfrm>
              <a:off x="1287580" y="412469"/>
              <a:ext cx="145999" cy="173213"/>
            </a:xfrm>
            <a:custGeom>
              <a:avLst/>
              <a:gdLst>
                <a:gd name="connsiteX0" fmla="*/ 56958 w 145999"/>
                <a:gd name="connsiteY0" fmla="*/ 51015 h 173213"/>
                <a:gd name="connsiteX1" fmla="*/ 39864 w 145999"/>
                <a:gd name="connsiteY1" fmla="*/ 55365 h 173213"/>
                <a:gd name="connsiteX2" fmla="*/ 29429 w 145999"/>
                <a:gd name="connsiteY2" fmla="*/ 42370 h 173213"/>
                <a:gd name="connsiteX3" fmla="*/ 41600 w 145999"/>
                <a:gd name="connsiteY3" fmla="*/ 39506 h 173213"/>
                <a:gd name="connsiteX4" fmla="*/ 128842 w 145999"/>
                <a:gd name="connsiteY4" fmla="*/ -392 h 173213"/>
                <a:gd name="connsiteX5" fmla="*/ 142176 w 145999"/>
                <a:gd name="connsiteY5" fmla="*/ 14357 h 173213"/>
                <a:gd name="connsiteX6" fmla="*/ 84362 w 145999"/>
                <a:gd name="connsiteY6" fmla="*/ 48169 h 173213"/>
                <a:gd name="connsiteX7" fmla="*/ 91915 w 145999"/>
                <a:gd name="connsiteY7" fmla="*/ 32794 h 173213"/>
                <a:gd name="connsiteX8" fmla="*/ 68145 w 145999"/>
                <a:gd name="connsiteY8" fmla="*/ 46701 h 173213"/>
                <a:gd name="connsiteX9" fmla="*/ 72226 w 145999"/>
                <a:gd name="connsiteY9" fmla="*/ 49028 h 173213"/>
                <a:gd name="connsiteX10" fmla="*/ 85525 w 145999"/>
                <a:gd name="connsiteY10" fmla="*/ 58300 h 173213"/>
                <a:gd name="connsiteX11" fmla="*/ 84917 w 145999"/>
                <a:gd name="connsiteY11" fmla="*/ 72727 h 173213"/>
                <a:gd name="connsiteX12" fmla="*/ 94188 w 145999"/>
                <a:gd name="connsiteY12" fmla="*/ 75895 h 173213"/>
                <a:gd name="connsiteX13" fmla="*/ 112625 w 145999"/>
                <a:gd name="connsiteY13" fmla="*/ 66641 h 173213"/>
                <a:gd name="connsiteX14" fmla="*/ 119570 w 145999"/>
                <a:gd name="connsiteY14" fmla="*/ 73318 h 173213"/>
                <a:gd name="connsiteX15" fmla="*/ 124707 w 145999"/>
                <a:gd name="connsiteY15" fmla="*/ 81068 h 173213"/>
                <a:gd name="connsiteX16" fmla="*/ 120286 w 145999"/>
                <a:gd name="connsiteY16" fmla="*/ 88908 h 173213"/>
                <a:gd name="connsiteX17" fmla="*/ 101814 w 145999"/>
                <a:gd name="connsiteY17" fmla="*/ 123847 h 173213"/>
                <a:gd name="connsiteX18" fmla="*/ 94332 w 145999"/>
                <a:gd name="connsiteY18" fmla="*/ 135929 h 173213"/>
                <a:gd name="connsiteX19" fmla="*/ 76808 w 145999"/>
                <a:gd name="connsiteY19" fmla="*/ 141460 h 173213"/>
                <a:gd name="connsiteX20" fmla="*/ 68754 w 145999"/>
                <a:gd name="connsiteY20" fmla="*/ 131097 h 173213"/>
                <a:gd name="connsiteX21" fmla="*/ 60967 w 145999"/>
                <a:gd name="connsiteY21" fmla="*/ 132475 h 173213"/>
                <a:gd name="connsiteX22" fmla="*/ 59177 w 145999"/>
                <a:gd name="connsiteY22" fmla="*/ 138614 h 173213"/>
                <a:gd name="connsiteX23" fmla="*/ 54524 w 145999"/>
                <a:gd name="connsiteY23" fmla="*/ 143984 h 173213"/>
                <a:gd name="connsiteX24" fmla="*/ 56600 w 145999"/>
                <a:gd name="connsiteY24" fmla="*/ 147779 h 173213"/>
                <a:gd name="connsiteX25" fmla="*/ 69326 w 145999"/>
                <a:gd name="connsiteY25" fmla="*/ 148423 h 173213"/>
                <a:gd name="connsiteX26" fmla="*/ 77954 w 145999"/>
                <a:gd name="connsiteY26" fmla="*/ 148978 h 173213"/>
                <a:gd name="connsiteX27" fmla="*/ 78562 w 145999"/>
                <a:gd name="connsiteY27" fmla="*/ 157928 h 173213"/>
                <a:gd name="connsiteX28" fmla="*/ 71904 w 145999"/>
                <a:gd name="connsiteY28" fmla="*/ 163297 h 173213"/>
                <a:gd name="connsiteX29" fmla="*/ 65281 w 145999"/>
                <a:gd name="connsiteY29" fmla="*/ 167539 h 173213"/>
                <a:gd name="connsiteX30" fmla="*/ 60556 w 145999"/>
                <a:gd name="connsiteY30" fmla="*/ 168327 h 173213"/>
                <a:gd name="connsiteX31" fmla="*/ 65514 w 145999"/>
                <a:gd name="connsiteY31" fmla="*/ 163494 h 173213"/>
                <a:gd name="connsiteX32" fmla="*/ 59482 w 145999"/>
                <a:gd name="connsiteY32" fmla="*/ 159037 h 173213"/>
                <a:gd name="connsiteX33" fmla="*/ 45592 w 145999"/>
                <a:gd name="connsiteY33" fmla="*/ 160595 h 173213"/>
                <a:gd name="connsiteX34" fmla="*/ 44858 w 145999"/>
                <a:gd name="connsiteY34" fmla="*/ 146275 h 173213"/>
                <a:gd name="connsiteX35" fmla="*/ 48438 w 145999"/>
                <a:gd name="connsiteY35" fmla="*/ 132761 h 173213"/>
                <a:gd name="connsiteX36" fmla="*/ 40920 w 145999"/>
                <a:gd name="connsiteY36" fmla="*/ 130094 h 173213"/>
                <a:gd name="connsiteX37" fmla="*/ 37233 w 145999"/>
                <a:gd name="connsiteY37" fmla="*/ 122380 h 173213"/>
                <a:gd name="connsiteX38" fmla="*/ 24596 w 145999"/>
                <a:gd name="connsiteY38" fmla="*/ 128752 h 173213"/>
                <a:gd name="connsiteX39" fmla="*/ 12747 w 145999"/>
                <a:gd name="connsiteY39" fmla="*/ 135911 h 173213"/>
                <a:gd name="connsiteX40" fmla="*/ 15843 w 145999"/>
                <a:gd name="connsiteY40" fmla="*/ 146884 h 173213"/>
                <a:gd name="connsiteX41" fmla="*/ 19423 w 145999"/>
                <a:gd name="connsiteY41" fmla="*/ 162886 h 173213"/>
                <a:gd name="connsiteX42" fmla="*/ 16004 w 145999"/>
                <a:gd name="connsiteY42" fmla="*/ 169831 h 173213"/>
                <a:gd name="connsiteX43" fmla="*/ 9596 w 145999"/>
                <a:gd name="connsiteY43" fmla="*/ 172695 h 173213"/>
                <a:gd name="connsiteX44" fmla="*/ 4227 w 145999"/>
                <a:gd name="connsiteY44" fmla="*/ 125333 h 173213"/>
                <a:gd name="connsiteX45" fmla="*/ 6213 w 145999"/>
                <a:gd name="connsiteY45" fmla="*/ 119480 h 173213"/>
                <a:gd name="connsiteX46" fmla="*/ 8343 w 145999"/>
                <a:gd name="connsiteY46" fmla="*/ 124671 h 173213"/>
                <a:gd name="connsiteX47" fmla="*/ 11368 w 145999"/>
                <a:gd name="connsiteY47" fmla="*/ 131669 h 173213"/>
                <a:gd name="connsiteX48" fmla="*/ 28158 w 145999"/>
                <a:gd name="connsiteY48" fmla="*/ 120393 h 173213"/>
                <a:gd name="connsiteX49" fmla="*/ 36213 w 145999"/>
                <a:gd name="connsiteY49" fmla="*/ 113788 h 173213"/>
                <a:gd name="connsiteX50" fmla="*/ 36517 w 145999"/>
                <a:gd name="connsiteY50" fmla="*/ 104516 h 173213"/>
                <a:gd name="connsiteX51" fmla="*/ 37770 w 145999"/>
                <a:gd name="connsiteY51" fmla="*/ 81999 h 173213"/>
                <a:gd name="connsiteX52" fmla="*/ 43748 w 145999"/>
                <a:gd name="connsiteY52" fmla="*/ 88908 h 173213"/>
                <a:gd name="connsiteX53" fmla="*/ 48957 w 145999"/>
                <a:gd name="connsiteY53" fmla="*/ 98162 h 173213"/>
                <a:gd name="connsiteX54" fmla="*/ 54738 w 145999"/>
                <a:gd name="connsiteY54" fmla="*/ 99952 h 173213"/>
                <a:gd name="connsiteX55" fmla="*/ 66283 w 145999"/>
                <a:gd name="connsiteY55" fmla="*/ 92792 h 173213"/>
                <a:gd name="connsiteX56" fmla="*/ 69774 w 145999"/>
                <a:gd name="connsiteY56" fmla="*/ 71957 h 173213"/>
                <a:gd name="connsiteX57" fmla="*/ 56833 w 145999"/>
                <a:gd name="connsiteY57" fmla="*/ 51105 h 173213"/>
                <a:gd name="connsiteX58" fmla="*/ 77972 w 145999"/>
                <a:gd name="connsiteY58" fmla="*/ 110298 h 173213"/>
                <a:gd name="connsiteX59" fmla="*/ 88944 w 145999"/>
                <a:gd name="connsiteY59" fmla="*/ 92398 h 173213"/>
                <a:gd name="connsiteX60" fmla="*/ 102279 w 145999"/>
                <a:gd name="connsiteY60" fmla="*/ 83449 h 173213"/>
                <a:gd name="connsiteX61" fmla="*/ 99916 w 145999"/>
                <a:gd name="connsiteY61" fmla="*/ 92738 h 173213"/>
                <a:gd name="connsiteX62" fmla="*/ 94332 w 145999"/>
                <a:gd name="connsiteY62" fmla="*/ 107416 h 173213"/>
                <a:gd name="connsiteX63" fmla="*/ 86062 w 145999"/>
                <a:gd name="connsiteY63" fmla="*/ 123812 h 173213"/>
                <a:gd name="connsiteX64" fmla="*/ 77972 w 145999"/>
                <a:gd name="connsiteY64" fmla="*/ 110333 h 17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5999" h="173213">
                  <a:moveTo>
                    <a:pt x="56958" y="51015"/>
                  </a:moveTo>
                  <a:cubicBezTo>
                    <a:pt x="56618" y="51015"/>
                    <a:pt x="47364" y="55651"/>
                    <a:pt x="39864" y="55365"/>
                  </a:cubicBezTo>
                  <a:cubicBezTo>
                    <a:pt x="34781" y="55078"/>
                    <a:pt x="31774" y="51928"/>
                    <a:pt x="29429" y="42370"/>
                  </a:cubicBezTo>
                  <a:cubicBezTo>
                    <a:pt x="33594" y="41954"/>
                    <a:pt x="37687" y="40992"/>
                    <a:pt x="41600" y="39506"/>
                  </a:cubicBezTo>
                  <a:cubicBezTo>
                    <a:pt x="65585" y="31111"/>
                    <a:pt x="117529" y="10330"/>
                    <a:pt x="128842" y="-392"/>
                  </a:cubicBezTo>
                  <a:cubicBezTo>
                    <a:pt x="128842" y="-392"/>
                    <a:pt x="155422" y="1953"/>
                    <a:pt x="142176" y="14357"/>
                  </a:cubicBezTo>
                  <a:cubicBezTo>
                    <a:pt x="142176" y="14357"/>
                    <a:pt x="84362" y="43265"/>
                    <a:pt x="84362" y="48169"/>
                  </a:cubicBezTo>
                  <a:cubicBezTo>
                    <a:pt x="87224" y="43220"/>
                    <a:pt x="89747" y="38083"/>
                    <a:pt x="91915" y="32794"/>
                  </a:cubicBezTo>
                  <a:cubicBezTo>
                    <a:pt x="91915" y="32794"/>
                    <a:pt x="65066" y="43247"/>
                    <a:pt x="68145" y="46701"/>
                  </a:cubicBezTo>
                  <a:cubicBezTo>
                    <a:pt x="69451" y="47568"/>
                    <a:pt x="70815" y="48346"/>
                    <a:pt x="72226" y="49028"/>
                  </a:cubicBezTo>
                  <a:cubicBezTo>
                    <a:pt x="79386" y="51928"/>
                    <a:pt x="83807" y="54523"/>
                    <a:pt x="85525" y="58300"/>
                  </a:cubicBezTo>
                  <a:cubicBezTo>
                    <a:pt x="87208" y="61755"/>
                    <a:pt x="86313" y="66337"/>
                    <a:pt x="84917" y="72727"/>
                  </a:cubicBezTo>
                  <a:cubicBezTo>
                    <a:pt x="82536" y="83986"/>
                    <a:pt x="88389" y="81122"/>
                    <a:pt x="94188" y="75895"/>
                  </a:cubicBezTo>
                  <a:cubicBezTo>
                    <a:pt x="99773" y="70991"/>
                    <a:pt x="105197" y="64619"/>
                    <a:pt x="112625" y="66641"/>
                  </a:cubicBezTo>
                  <a:cubicBezTo>
                    <a:pt x="114987" y="67447"/>
                    <a:pt x="116205" y="70114"/>
                    <a:pt x="119570" y="73318"/>
                  </a:cubicBezTo>
                  <a:cubicBezTo>
                    <a:pt x="121879" y="75627"/>
                    <a:pt x="124707" y="77345"/>
                    <a:pt x="124707" y="81068"/>
                  </a:cubicBezTo>
                  <a:cubicBezTo>
                    <a:pt x="124707" y="83144"/>
                    <a:pt x="122469" y="85758"/>
                    <a:pt x="120286" y="88908"/>
                  </a:cubicBezTo>
                  <a:cubicBezTo>
                    <a:pt x="116706" y="94654"/>
                    <a:pt x="109206" y="110065"/>
                    <a:pt x="101814" y="123847"/>
                  </a:cubicBezTo>
                  <a:cubicBezTo>
                    <a:pt x="99379" y="128197"/>
                    <a:pt x="96444" y="132260"/>
                    <a:pt x="94332" y="135929"/>
                  </a:cubicBezTo>
                  <a:cubicBezTo>
                    <a:pt x="89946" y="143250"/>
                    <a:pt x="85507" y="149819"/>
                    <a:pt x="76808" y="141460"/>
                  </a:cubicBezTo>
                  <a:cubicBezTo>
                    <a:pt x="73942" y="138150"/>
                    <a:pt x="71254" y="134691"/>
                    <a:pt x="68754" y="131097"/>
                  </a:cubicBezTo>
                  <a:cubicBezTo>
                    <a:pt x="64422" y="125870"/>
                    <a:pt x="63527" y="127015"/>
                    <a:pt x="60967" y="132475"/>
                  </a:cubicBezTo>
                  <a:cubicBezTo>
                    <a:pt x="60269" y="133996"/>
                    <a:pt x="60054" y="137415"/>
                    <a:pt x="59177" y="138614"/>
                  </a:cubicBezTo>
                  <a:cubicBezTo>
                    <a:pt x="57728" y="141299"/>
                    <a:pt x="55598" y="142051"/>
                    <a:pt x="54524" y="143984"/>
                  </a:cubicBezTo>
                  <a:cubicBezTo>
                    <a:pt x="53718" y="145523"/>
                    <a:pt x="54828" y="147063"/>
                    <a:pt x="56600" y="147779"/>
                  </a:cubicBezTo>
                  <a:cubicBezTo>
                    <a:pt x="59661" y="148674"/>
                    <a:pt x="64726" y="148423"/>
                    <a:pt x="69326" y="148423"/>
                  </a:cubicBezTo>
                  <a:cubicBezTo>
                    <a:pt x="72214" y="148291"/>
                    <a:pt x="75107" y="148477"/>
                    <a:pt x="77954" y="148978"/>
                  </a:cubicBezTo>
                  <a:cubicBezTo>
                    <a:pt x="82375" y="150517"/>
                    <a:pt x="82608" y="154813"/>
                    <a:pt x="78562" y="157928"/>
                  </a:cubicBezTo>
                  <a:cubicBezTo>
                    <a:pt x="77184" y="159055"/>
                    <a:pt x="74983" y="160970"/>
                    <a:pt x="71904" y="163297"/>
                  </a:cubicBezTo>
                  <a:cubicBezTo>
                    <a:pt x="70020" y="165163"/>
                    <a:pt x="67763" y="166608"/>
                    <a:pt x="65281" y="167539"/>
                  </a:cubicBezTo>
                  <a:cubicBezTo>
                    <a:pt x="62578" y="168273"/>
                    <a:pt x="60663" y="168667"/>
                    <a:pt x="60556" y="168327"/>
                  </a:cubicBezTo>
                  <a:cubicBezTo>
                    <a:pt x="60556" y="168327"/>
                    <a:pt x="65245" y="164067"/>
                    <a:pt x="65514" y="163494"/>
                  </a:cubicBezTo>
                  <a:cubicBezTo>
                    <a:pt x="68664" y="158268"/>
                    <a:pt x="63241" y="158268"/>
                    <a:pt x="59482" y="159037"/>
                  </a:cubicBezTo>
                  <a:cubicBezTo>
                    <a:pt x="54273" y="160577"/>
                    <a:pt x="48509" y="162939"/>
                    <a:pt x="45592" y="160595"/>
                  </a:cubicBezTo>
                  <a:cubicBezTo>
                    <a:pt x="42155" y="157713"/>
                    <a:pt x="43104" y="151913"/>
                    <a:pt x="44858" y="146275"/>
                  </a:cubicBezTo>
                  <a:cubicBezTo>
                    <a:pt x="45413" y="144736"/>
                    <a:pt x="51159" y="133352"/>
                    <a:pt x="48438" y="132761"/>
                  </a:cubicBezTo>
                  <a:cubicBezTo>
                    <a:pt x="46845" y="132206"/>
                    <a:pt x="43265" y="131992"/>
                    <a:pt x="40920" y="130094"/>
                  </a:cubicBezTo>
                  <a:cubicBezTo>
                    <a:pt x="39560" y="129271"/>
                    <a:pt x="39381" y="125458"/>
                    <a:pt x="37233" y="122380"/>
                  </a:cubicBezTo>
                  <a:cubicBezTo>
                    <a:pt x="35694" y="120393"/>
                    <a:pt x="33420" y="122630"/>
                    <a:pt x="24596" y="128752"/>
                  </a:cubicBezTo>
                  <a:cubicBezTo>
                    <a:pt x="19387" y="132332"/>
                    <a:pt x="14340" y="135911"/>
                    <a:pt x="12747" y="135911"/>
                  </a:cubicBezTo>
                  <a:cubicBezTo>
                    <a:pt x="12747" y="135911"/>
                    <a:pt x="14053" y="141102"/>
                    <a:pt x="15843" y="146884"/>
                  </a:cubicBezTo>
                  <a:cubicBezTo>
                    <a:pt x="17275" y="151913"/>
                    <a:pt x="19745" y="157623"/>
                    <a:pt x="19423" y="162886"/>
                  </a:cubicBezTo>
                  <a:cubicBezTo>
                    <a:pt x="19076" y="165513"/>
                    <a:pt x="17875" y="167953"/>
                    <a:pt x="16004" y="169831"/>
                  </a:cubicBezTo>
                  <a:cubicBezTo>
                    <a:pt x="14214" y="171728"/>
                    <a:pt x="12514" y="173285"/>
                    <a:pt x="9596" y="172695"/>
                  </a:cubicBezTo>
                  <a:cubicBezTo>
                    <a:pt x="-5350" y="170206"/>
                    <a:pt x="414" y="138024"/>
                    <a:pt x="4227" y="125333"/>
                  </a:cubicBezTo>
                  <a:cubicBezTo>
                    <a:pt x="5086" y="121896"/>
                    <a:pt x="5068" y="118961"/>
                    <a:pt x="6213" y="119480"/>
                  </a:cubicBezTo>
                  <a:cubicBezTo>
                    <a:pt x="6965" y="119569"/>
                    <a:pt x="7717" y="121843"/>
                    <a:pt x="8343" y="124671"/>
                  </a:cubicBezTo>
                  <a:cubicBezTo>
                    <a:pt x="9077" y="127839"/>
                    <a:pt x="9274" y="131347"/>
                    <a:pt x="11368" y="131669"/>
                  </a:cubicBezTo>
                  <a:cubicBezTo>
                    <a:pt x="12765" y="131669"/>
                    <a:pt x="21374" y="125333"/>
                    <a:pt x="28158" y="120393"/>
                  </a:cubicBezTo>
                  <a:cubicBezTo>
                    <a:pt x="30996" y="118385"/>
                    <a:pt x="33688" y="116178"/>
                    <a:pt x="36213" y="113788"/>
                  </a:cubicBezTo>
                  <a:cubicBezTo>
                    <a:pt x="37394" y="111998"/>
                    <a:pt x="36803" y="110029"/>
                    <a:pt x="36517" y="104516"/>
                  </a:cubicBezTo>
                  <a:cubicBezTo>
                    <a:pt x="36320" y="102189"/>
                    <a:pt x="35873" y="83663"/>
                    <a:pt x="37770" y="81999"/>
                  </a:cubicBezTo>
                  <a:cubicBezTo>
                    <a:pt x="38754" y="81140"/>
                    <a:pt x="40884" y="84218"/>
                    <a:pt x="43748" y="88908"/>
                  </a:cubicBezTo>
                  <a:cubicBezTo>
                    <a:pt x="45538" y="91825"/>
                    <a:pt x="46916" y="95871"/>
                    <a:pt x="48957" y="98162"/>
                  </a:cubicBezTo>
                  <a:cubicBezTo>
                    <a:pt x="50463" y="99688"/>
                    <a:pt x="52633" y="100360"/>
                    <a:pt x="54738" y="99952"/>
                  </a:cubicBezTo>
                  <a:cubicBezTo>
                    <a:pt x="59431" y="99318"/>
                    <a:pt x="63630" y="96713"/>
                    <a:pt x="66283" y="92792"/>
                  </a:cubicBezTo>
                  <a:cubicBezTo>
                    <a:pt x="69183" y="88425"/>
                    <a:pt x="68628" y="80262"/>
                    <a:pt x="69774" y="71957"/>
                  </a:cubicBezTo>
                  <a:cubicBezTo>
                    <a:pt x="71474" y="60072"/>
                    <a:pt x="57030" y="51105"/>
                    <a:pt x="56833" y="51105"/>
                  </a:cubicBezTo>
                  <a:close/>
                  <a:moveTo>
                    <a:pt x="77972" y="110298"/>
                  </a:moveTo>
                  <a:cubicBezTo>
                    <a:pt x="77972" y="110298"/>
                    <a:pt x="89570" y="97589"/>
                    <a:pt x="88944" y="92398"/>
                  </a:cubicBezTo>
                  <a:cubicBezTo>
                    <a:pt x="97446" y="83699"/>
                    <a:pt x="101635" y="81480"/>
                    <a:pt x="102279" y="83449"/>
                  </a:cubicBezTo>
                  <a:cubicBezTo>
                    <a:pt x="103031" y="84881"/>
                    <a:pt x="101473" y="88371"/>
                    <a:pt x="99916" y="92738"/>
                  </a:cubicBezTo>
                  <a:cubicBezTo>
                    <a:pt x="97983" y="97607"/>
                    <a:pt x="95907" y="103370"/>
                    <a:pt x="94332" y="107416"/>
                  </a:cubicBezTo>
                  <a:cubicBezTo>
                    <a:pt x="92399" y="113179"/>
                    <a:pt x="90752" y="120142"/>
                    <a:pt x="86062" y="123812"/>
                  </a:cubicBezTo>
                  <a:cubicBezTo>
                    <a:pt x="76862" y="130542"/>
                    <a:pt x="69756" y="120733"/>
                    <a:pt x="77972" y="110333"/>
                  </a:cubicBezTo>
                  <a:close/>
                </a:path>
              </a:pathLst>
            </a:custGeom>
            <a:grpFill/>
            <a:ln w="1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6" name="图形 25">
              <a:extLst>
                <a:ext uri="{FF2B5EF4-FFF2-40B4-BE49-F238E27FC236}">
                  <a16:creationId xmlns:a16="http://schemas.microsoft.com/office/drawing/2014/main" id="{C5692824-1359-927E-7A57-D88FB13184F9}"/>
                </a:ext>
              </a:extLst>
            </p:cNvPr>
            <p:cNvGrpSpPr/>
            <p:nvPr/>
          </p:nvGrpSpPr>
          <p:grpSpPr>
            <a:xfrm>
              <a:off x="1290623" y="676237"/>
              <a:ext cx="1081816" cy="50275"/>
              <a:chOff x="1290623" y="676237"/>
              <a:chExt cx="1081816" cy="50275"/>
            </a:xfrm>
            <a:grpFill/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BA5B469-36F8-FFD6-35E5-506E63992DED}"/>
                  </a:ext>
                </a:extLst>
              </p:cNvPr>
              <p:cNvSpPr/>
              <p:nvPr/>
            </p:nvSpPr>
            <p:spPr>
              <a:xfrm>
                <a:off x="1290623" y="676237"/>
                <a:ext cx="958293" cy="50275"/>
              </a:xfrm>
              <a:custGeom>
                <a:avLst/>
                <a:gdLst>
                  <a:gd name="connsiteX0" fmla="*/ 413 w 958293"/>
                  <a:gd name="connsiteY0" fmla="*/ 3703 h 50275"/>
                  <a:gd name="connsiteX1" fmla="*/ 6248 w 958293"/>
                  <a:gd name="connsiteY1" fmla="*/ 4151 h 50275"/>
                  <a:gd name="connsiteX2" fmla="*/ 12209 w 958293"/>
                  <a:gd name="connsiteY2" fmla="*/ 3703 h 50275"/>
                  <a:gd name="connsiteX3" fmla="*/ 16021 w 958293"/>
                  <a:gd name="connsiteY3" fmla="*/ 9574 h 50275"/>
                  <a:gd name="connsiteX4" fmla="*/ 20675 w 958293"/>
                  <a:gd name="connsiteY4" fmla="*/ 16985 h 50275"/>
                  <a:gd name="connsiteX5" fmla="*/ 25311 w 958293"/>
                  <a:gd name="connsiteY5" fmla="*/ 10648 h 50275"/>
                  <a:gd name="connsiteX6" fmla="*/ 30520 w 958293"/>
                  <a:gd name="connsiteY6" fmla="*/ 3703 h 50275"/>
                  <a:gd name="connsiteX7" fmla="*/ 33957 w 958293"/>
                  <a:gd name="connsiteY7" fmla="*/ 4151 h 50275"/>
                  <a:gd name="connsiteX8" fmla="*/ 37268 w 958293"/>
                  <a:gd name="connsiteY8" fmla="*/ 3703 h 50275"/>
                  <a:gd name="connsiteX9" fmla="*/ 37268 w 958293"/>
                  <a:gd name="connsiteY9" fmla="*/ 4222 h 50275"/>
                  <a:gd name="connsiteX10" fmla="*/ 31039 w 958293"/>
                  <a:gd name="connsiteY10" fmla="*/ 11293 h 50275"/>
                  <a:gd name="connsiteX11" fmla="*/ 28229 w 958293"/>
                  <a:gd name="connsiteY11" fmla="*/ 14192 h 50275"/>
                  <a:gd name="connsiteX12" fmla="*/ 25830 w 958293"/>
                  <a:gd name="connsiteY12" fmla="*/ 17163 h 50275"/>
                  <a:gd name="connsiteX13" fmla="*/ 23020 w 958293"/>
                  <a:gd name="connsiteY13" fmla="*/ 20081 h 50275"/>
                  <a:gd name="connsiteX14" fmla="*/ 24130 w 958293"/>
                  <a:gd name="connsiteY14" fmla="*/ 21638 h 50275"/>
                  <a:gd name="connsiteX15" fmla="*/ 27566 w 958293"/>
                  <a:gd name="connsiteY15" fmla="*/ 26346 h 50275"/>
                  <a:gd name="connsiteX16" fmla="*/ 30717 w 958293"/>
                  <a:gd name="connsiteY16" fmla="*/ 31411 h 50275"/>
                  <a:gd name="connsiteX17" fmla="*/ 33974 w 958293"/>
                  <a:gd name="connsiteY17" fmla="*/ 36137 h 50275"/>
                  <a:gd name="connsiteX18" fmla="*/ 37125 w 958293"/>
                  <a:gd name="connsiteY18" fmla="*/ 41256 h 50275"/>
                  <a:gd name="connsiteX19" fmla="*/ 34189 w 958293"/>
                  <a:gd name="connsiteY19" fmla="*/ 40880 h 50275"/>
                  <a:gd name="connsiteX20" fmla="*/ 31343 w 958293"/>
                  <a:gd name="connsiteY20" fmla="*/ 40791 h 50275"/>
                  <a:gd name="connsiteX21" fmla="*/ 28372 w 958293"/>
                  <a:gd name="connsiteY21" fmla="*/ 40880 h 50275"/>
                  <a:gd name="connsiteX22" fmla="*/ 25490 w 958293"/>
                  <a:gd name="connsiteY22" fmla="*/ 41256 h 50275"/>
                  <a:gd name="connsiteX23" fmla="*/ 21821 w 958293"/>
                  <a:gd name="connsiteY23" fmla="*/ 35099 h 50275"/>
                  <a:gd name="connsiteX24" fmla="*/ 16648 w 958293"/>
                  <a:gd name="connsiteY24" fmla="*/ 27456 h 50275"/>
                  <a:gd name="connsiteX25" fmla="*/ 10419 w 958293"/>
                  <a:gd name="connsiteY25" fmla="*/ 35081 h 50275"/>
                  <a:gd name="connsiteX26" fmla="*/ 7734 w 958293"/>
                  <a:gd name="connsiteY26" fmla="*/ 39484 h 50275"/>
                  <a:gd name="connsiteX27" fmla="*/ 6839 w 958293"/>
                  <a:gd name="connsiteY27" fmla="*/ 40200 h 50275"/>
                  <a:gd name="connsiteX28" fmla="*/ 6248 w 958293"/>
                  <a:gd name="connsiteY28" fmla="*/ 41256 h 50275"/>
                  <a:gd name="connsiteX29" fmla="*/ 3331 w 958293"/>
                  <a:gd name="connsiteY29" fmla="*/ 40791 h 50275"/>
                  <a:gd name="connsiteX30" fmla="*/ -124 w 958293"/>
                  <a:gd name="connsiteY30" fmla="*/ 41256 h 50275"/>
                  <a:gd name="connsiteX31" fmla="*/ 6230 w 958293"/>
                  <a:gd name="connsiteY31" fmla="*/ 33702 h 50275"/>
                  <a:gd name="connsiteX32" fmla="*/ 14160 w 958293"/>
                  <a:gd name="connsiteY32" fmla="*/ 23983 h 50275"/>
                  <a:gd name="connsiteX33" fmla="*/ 413 w 958293"/>
                  <a:gd name="connsiteY33" fmla="*/ 3775 h 50275"/>
                  <a:gd name="connsiteX34" fmla="*/ 62273 w 958293"/>
                  <a:gd name="connsiteY34" fmla="*/ 11167 h 50275"/>
                  <a:gd name="connsiteX35" fmla="*/ 62094 w 958293"/>
                  <a:gd name="connsiteY35" fmla="*/ 16286 h 50275"/>
                  <a:gd name="connsiteX36" fmla="*/ 61736 w 958293"/>
                  <a:gd name="connsiteY36" fmla="*/ 21656 h 50275"/>
                  <a:gd name="connsiteX37" fmla="*/ 62094 w 958293"/>
                  <a:gd name="connsiteY37" fmla="*/ 27509 h 50275"/>
                  <a:gd name="connsiteX38" fmla="*/ 62273 w 958293"/>
                  <a:gd name="connsiteY38" fmla="*/ 33165 h 50275"/>
                  <a:gd name="connsiteX39" fmla="*/ 62470 w 958293"/>
                  <a:gd name="connsiteY39" fmla="*/ 37211 h 50275"/>
                  <a:gd name="connsiteX40" fmla="*/ 62846 w 958293"/>
                  <a:gd name="connsiteY40" fmla="*/ 41202 h 50275"/>
                  <a:gd name="connsiteX41" fmla="*/ 60000 w 958293"/>
                  <a:gd name="connsiteY41" fmla="*/ 40826 h 50275"/>
                  <a:gd name="connsiteX42" fmla="*/ 57619 w 958293"/>
                  <a:gd name="connsiteY42" fmla="*/ 40737 h 50275"/>
                  <a:gd name="connsiteX43" fmla="*/ 51480 w 958293"/>
                  <a:gd name="connsiteY43" fmla="*/ 41202 h 50275"/>
                  <a:gd name="connsiteX44" fmla="*/ 52446 w 958293"/>
                  <a:gd name="connsiteY44" fmla="*/ 21048 h 50275"/>
                  <a:gd name="connsiteX45" fmla="*/ 52446 w 958293"/>
                  <a:gd name="connsiteY45" fmla="*/ 14210 h 50275"/>
                  <a:gd name="connsiteX46" fmla="*/ 52446 w 958293"/>
                  <a:gd name="connsiteY46" fmla="*/ 11221 h 50275"/>
                  <a:gd name="connsiteX47" fmla="*/ 51874 w 958293"/>
                  <a:gd name="connsiteY47" fmla="*/ 3721 h 50275"/>
                  <a:gd name="connsiteX48" fmla="*/ 57243 w 958293"/>
                  <a:gd name="connsiteY48" fmla="*/ 4169 h 50275"/>
                  <a:gd name="connsiteX49" fmla="*/ 62828 w 958293"/>
                  <a:gd name="connsiteY49" fmla="*/ 3721 h 50275"/>
                  <a:gd name="connsiteX50" fmla="*/ 62255 w 958293"/>
                  <a:gd name="connsiteY50" fmla="*/ 11185 h 50275"/>
                  <a:gd name="connsiteX51" fmla="*/ 87117 w 958293"/>
                  <a:gd name="connsiteY51" fmla="*/ 7802 h 50275"/>
                  <a:gd name="connsiteX52" fmla="*/ 85739 w 958293"/>
                  <a:gd name="connsiteY52" fmla="*/ 7802 h 50275"/>
                  <a:gd name="connsiteX53" fmla="*/ 82320 w 958293"/>
                  <a:gd name="connsiteY53" fmla="*/ 6979 h 50275"/>
                  <a:gd name="connsiteX54" fmla="*/ 80781 w 958293"/>
                  <a:gd name="connsiteY54" fmla="*/ 3757 h 50275"/>
                  <a:gd name="connsiteX55" fmla="*/ 83627 w 958293"/>
                  <a:gd name="connsiteY55" fmla="*/ 177 h 50275"/>
                  <a:gd name="connsiteX56" fmla="*/ 86419 w 958293"/>
                  <a:gd name="connsiteY56" fmla="*/ -378 h 50275"/>
                  <a:gd name="connsiteX57" fmla="*/ 91145 w 958293"/>
                  <a:gd name="connsiteY57" fmla="*/ 1537 h 50275"/>
                  <a:gd name="connsiteX58" fmla="*/ 91771 w 958293"/>
                  <a:gd name="connsiteY58" fmla="*/ 4795 h 50275"/>
                  <a:gd name="connsiteX59" fmla="*/ 88478 w 958293"/>
                  <a:gd name="connsiteY59" fmla="*/ 11955 h 50275"/>
                  <a:gd name="connsiteX60" fmla="*/ 81927 w 958293"/>
                  <a:gd name="connsiteY60" fmla="*/ 15213 h 50275"/>
                  <a:gd name="connsiteX61" fmla="*/ 81927 w 958293"/>
                  <a:gd name="connsiteY61" fmla="*/ 12921 h 50275"/>
                  <a:gd name="connsiteX62" fmla="*/ 85739 w 958293"/>
                  <a:gd name="connsiteY62" fmla="*/ 10630 h 50275"/>
                  <a:gd name="connsiteX63" fmla="*/ 87117 w 958293"/>
                  <a:gd name="connsiteY63" fmla="*/ 7731 h 50275"/>
                  <a:gd name="connsiteX64" fmla="*/ 85184 w 958293"/>
                  <a:gd name="connsiteY64" fmla="*/ 40737 h 50275"/>
                  <a:gd name="connsiteX65" fmla="*/ 90035 w 958293"/>
                  <a:gd name="connsiteY65" fmla="*/ 31483 h 50275"/>
                  <a:gd name="connsiteX66" fmla="*/ 103961 w 958293"/>
                  <a:gd name="connsiteY66" fmla="*/ 3632 h 50275"/>
                  <a:gd name="connsiteX67" fmla="*/ 105017 w 958293"/>
                  <a:gd name="connsiteY67" fmla="*/ 3739 h 50275"/>
                  <a:gd name="connsiteX68" fmla="*/ 107934 w 958293"/>
                  <a:gd name="connsiteY68" fmla="*/ 3739 h 50275"/>
                  <a:gd name="connsiteX69" fmla="*/ 109098 w 958293"/>
                  <a:gd name="connsiteY69" fmla="*/ 3632 h 50275"/>
                  <a:gd name="connsiteX70" fmla="*/ 109671 w 958293"/>
                  <a:gd name="connsiteY70" fmla="*/ 4348 h 50275"/>
                  <a:gd name="connsiteX71" fmla="*/ 127373 w 958293"/>
                  <a:gd name="connsiteY71" fmla="*/ 40146 h 50275"/>
                  <a:gd name="connsiteX72" fmla="*/ 127624 w 958293"/>
                  <a:gd name="connsiteY72" fmla="*/ 40719 h 50275"/>
                  <a:gd name="connsiteX73" fmla="*/ 127624 w 958293"/>
                  <a:gd name="connsiteY73" fmla="*/ 41238 h 50275"/>
                  <a:gd name="connsiteX74" fmla="*/ 124724 w 958293"/>
                  <a:gd name="connsiteY74" fmla="*/ 40862 h 50275"/>
                  <a:gd name="connsiteX75" fmla="*/ 121842 w 958293"/>
                  <a:gd name="connsiteY75" fmla="*/ 40773 h 50275"/>
                  <a:gd name="connsiteX76" fmla="*/ 116472 w 958293"/>
                  <a:gd name="connsiteY76" fmla="*/ 41238 h 50275"/>
                  <a:gd name="connsiteX77" fmla="*/ 111693 w 958293"/>
                  <a:gd name="connsiteY77" fmla="*/ 29854 h 50275"/>
                  <a:gd name="connsiteX78" fmla="*/ 108006 w 958293"/>
                  <a:gd name="connsiteY78" fmla="*/ 29854 h 50275"/>
                  <a:gd name="connsiteX79" fmla="*/ 104301 w 958293"/>
                  <a:gd name="connsiteY79" fmla="*/ 29854 h 50275"/>
                  <a:gd name="connsiteX80" fmla="*/ 96031 w 958293"/>
                  <a:gd name="connsiteY80" fmla="*/ 29854 h 50275"/>
                  <a:gd name="connsiteX81" fmla="*/ 95852 w 958293"/>
                  <a:gd name="connsiteY81" fmla="*/ 30821 h 50275"/>
                  <a:gd name="connsiteX82" fmla="*/ 93543 w 958293"/>
                  <a:gd name="connsiteY82" fmla="*/ 36101 h 50275"/>
                  <a:gd name="connsiteX83" fmla="*/ 91556 w 958293"/>
                  <a:gd name="connsiteY83" fmla="*/ 41238 h 50275"/>
                  <a:gd name="connsiteX84" fmla="*/ 88353 w 958293"/>
                  <a:gd name="connsiteY84" fmla="*/ 40773 h 50275"/>
                  <a:gd name="connsiteX85" fmla="*/ 85256 w 958293"/>
                  <a:gd name="connsiteY85" fmla="*/ 41238 h 50275"/>
                  <a:gd name="connsiteX86" fmla="*/ 85256 w 958293"/>
                  <a:gd name="connsiteY86" fmla="*/ 40737 h 50275"/>
                  <a:gd name="connsiteX87" fmla="*/ 97714 w 958293"/>
                  <a:gd name="connsiteY87" fmla="*/ 26793 h 50275"/>
                  <a:gd name="connsiteX88" fmla="*/ 110243 w 958293"/>
                  <a:gd name="connsiteY88" fmla="*/ 26793 h 50275"/>
                  <a:gd name="connsiteX89" fmla="*/ 103979 w 958293"/>
                  <a:gd name="connsiteY89" fmla="*/ 14049 h 50275"/>
                  <a:gd name="connsiteX90" fmla="*/ 98108 w 958293"/>
                  <a:gd name="connsiteY90" fmla="*/ 26274 h 50275"/>
                  <a:gd name="connsiteX91" fmla="*/ 97750 w 958293"/>
                  <a:gd name="connsiteY91" fmla="*/ 26793 h 50275"/>
                  <a:gd name="connsiteX92" fmla="*/ 147832 w 958293"/>
                  <a:gd name="connsiteY92" fmla="*/ 40880 h 50275"/>
                  <a:gd name="connsiteX93" fmla="*/ 144986 w 958293"/>
                  <a:gd name="connsiteY93" fmla="*/ 40773 h 50275"/>
                  <a:gd name="connsiteX94" fmla="*/ 142050 w 958293"/>
                  <a:gd name="connsiteY94" fmla="*/ 41238 h 50275"/>
                  <a:gd name="connsiteX95" fmla="*/ 142856 w 958293"/>
                  <a:gd name="connsiteY95" fmla="*/ 29067 h 50275"/>
                  <a:gd name="connsiteX96" fmla="*/ 143232 w 958293"/>
                  <a:gd name="connsiteY96" fmla="*/ 15302 h 50275"/>
                  <a:gd name="connsiteX97" fmla="*/ 143232 w 958293"/>
                  <a:gd name="connsiteY97" fmla="*/ 10702 h 50275"/>
                  <a:gd name="connsiteX98" fmla="*/ 143232 w 958293"/>
                  <a:gd name="connsiteY98" fmla="*/ 6245 h 50275"/>
                  <a:gd name="connsiteX99" fmla="*/ 143017 w 958293"/>
                  <a:gd name="connsiteY99" fmla="*/ 3757 h 50275"/>
                  <a:gd name="connsiteX100" fmla="*/ 146131 w 958293"/>
                  <a:gd name="connsiteY100" fmla="*/ 4204 h 50275"/>
                  <a:gd name="connsiteX101" fmla="*/ 149067 w 958293"/>
                  <a:gd name="connsiteY101" fmla="*/ 3757 h 50275"/>
                  <a:gd name="connsiteX102" fmla="*/ 156567 w 958293"/>
                  <a:gd name="connsiteY102" fmla="*/ 10559 h 50275"/>
                  <a:gd name="connsiteX103" fmla="*/ 164407 w 958293"/>
                  <a:gd name="connsiteY103" fmla="*/ 17074 h 50275"/>
                  <a:gd name="connsiteX104" fmla="*/ 171566 w 958293"/>
                  <a:gd name="connsiteY104" fmla="*/ 23428 h 50275"/>
                  <a:gd name="connsiteX105" fmla="*/ 178440 w 958293"/>
                  <a:gd name="connsiteY105" fmla="*/ 29639 h 50275"/>
                  <a:gd name="connsiteX106" fmla="*/ 178440 w 958293"/>
                  <a:gd name="connsiteY106" fmla="*/ 11257 h 50275"/>
                  <a:gd name="connsiteX107" fmla="*/ 178028 w 958293"/>
                  <a:gd name="connsiteY107" fmla="*/ 7874 h 50275"/>
                  <a:gd name="connsiteX108" fmla="*/ 177885 w 958293"/>
                  <a:gd name="connsiteY108" fmla="*/ 4849 h 50275"/>
                  <a:gd name="connsiteX109" fmla="*/ 177885 w 958293"/>
                  <a:gd name="connsiteY109" fmla="*/ 3703 h 50275"/>
                  <a:gd name="connsiteX110" fmla="*/ 180802 w 958293"/>
                  <a:gd name="connsiteY110" fmla="*/ 4151 h 50275"/>
                  <a:gd name="connsiteX111" fmla="*/ 182592 w 958293"/>
                  <a:gd name="connsiteY111" fmla="*/ 3829 h 50275"/>
                  <a:gd name="connsiteX112" fmla="*/ 183881 w 958293"/>
                  <a:gd name="connsiteY112" fmla="*/ 3721 h 50275"/>
                  <a:gd name="connsiteX113" fmla="*/ 183774 w 958293"/>
                  <a:gd name="connsiteY113" fmla="*/ 7015 h 50275"/>
                  <a:gd name="connsiteX114" fmla="*/ 183201 w 958293"/>
                  <a:gd name="connsiteY114" fmla="*/ 13619 h 50275"/>
                  <a:gd name="connsiteX115" fmla="*/ 183201 w 958293"/>
                  <a:gd name="connsiteY115" fmla="*/ 16430 h 50275"/>
                  <a:gd name="connsiteX116" fmla="*/ 183201 w 958293"/>
                  <a:gd name="connsiteY116" fmla="*/ 19186 h 50275"/>
                  <a:gd name="connsiteX117" fmla="*/ 182789 w 958293"/>
                  <a:gd name="connsiteY117" fmla="*/ 22122 h 50275"/>
                  <a:gd name="connsiteX118" fmla="*/ 182610 w 958293"/>
                  <a:gd name="connsiteY118" fmla="*/ 23912 h 50275"/>
                  <a:gd name="connsiteX119" fmla="*/ 182610 w 958293"/>
                  <a:gd name="connsiteY119" fmla="*/ 41149 h 50275"/>
                  <a:gd name="connsiteX120" fmla="*/ 181912 w 958293"/>
                  <a:gd name="connsiteY120" fmla="*/ 40791 h 50275"/>
                  <a:gd name="connsiteX121" fmla="*/ 180122 w 958293"/>
                  <a:gd name="connsiteY121" fmla="*/ 40791 h 50275"/>
                  <a:gd name="connsiteX122" fmla="*/ 177241 w 958293"/>
                  <a:gd name="connsiteY122" fmla="*/ 41184 h 50275"/>
                  <a:gd name="connsiteX123" fmla="*/ 155135 w 958293"/>
                  <a:gd name="connsiteY123" fmla="*/ 21030 h 50275"/>
                  <a:gd name="connsiteX124" fmla="*/ 147778 w 958293"/>
                  <a:gd name="connsiteY124" fmla="*/ 14711 h 50275"/>
                  <a:gd name="connsiteX125" fmla="*/ 147778 w 958293"/>
                  <a:gd name="connsiteY125" fmla="*/ 22175 h 50275"/>
                  <a:gd name="connsiteX126" fmla="*/ 147778 w 958293"/>
                  <a:gd name="connsiteY126" fmla="*/ 26954 h 50275"/>
                  <a:gd name="connsiteX127" fmla="*/ 148011 w 958293"/>
                  <a:gd name="connsiteY127" fmla="*/ 41184 h 50275"/>
                  <a:gd name="connsiteX128" fmla="*/ 147778 w 958293"/>
                  <a:gd name="connsiteY128" fmla="*/ 40826 h 50275"/>
                  <a:gd name="connsiteX129" fmla="*/ 215491 w 958293"/>
                  <a:gd name="connsiteY129" fmla="*/ 47163 h 50275"/>
                  <a:gd name="connsiteX130" fmla="*/ 220700 w 958293"/>
                  <a:gd name="connsiteY130" fmla="*/ 42026 h 50275"/>
                  <a:gd name="connsiteX131" fmla="*/ 221237 w 958293"/>
                  <a:gd name="connsiteY131" fmla="*/ 33201 h 50275"/>
                  <a:gd name="connsiteX132" fmla="*/ 221237 w 958293"/>
                  <a:gd name="connsiteY132" fmla="*/ 28046 h 50275"/>
                  <a:gd name="connsiteX133" fmla="*/ 221237 w 958293"/>
                  <a:gd name="connsiteY133" fmla="*/ 23393 h 50275"/>
                  <a:gd name="connsiteX134" fmla="*/ 221237 w 958293"/>
                  <a:gd name="connsiteY134" fmla="*/ 19813 h 50275"/>
                  <a:gd name="connsiteX135" fmla="*/ 221237 w 958293"/>
                  <a:gd name="connsiteY135" fmla="*/ 13118 h 50275"/>
                  <a:gd name="connsiteX136" fmla="*/ 221237 w 958293"/>
                  <a:gd name="connsiteY136" fmla="*/ 10666 h 50275"/>
                  <a:gd name="connsiteX137" fmla="*/ 221237 w 958293"/>
                  <a:gd name="connsiteY137" fmla="*/ 7211 h 50275"/>
                  <a:gd name="connsiteX138" fmla="*/ 220736 w 958293"/>
                  <a:gd name="connsiteY138" fmla="*/ 3757 h 50275"/>
                  <a:gd name="connsiteX139" fmla="*/ 226481 w 958293"/>
                  <a:gd name="connsiteY139" fmla="*/ 4204 h 50275"/>
                  <a:gd name="connsiteX140" fmla="*/ 232209 w 958293"/>
                  <a:gd name="connsiteY140" fmla="*/ 3757 h 50275"/>
                  <a:gd name="connsiteX141" fmla="*/ 231654 w 958293"/>
                  <a:gd name="connsiteY141" fmla="*/ 10720 h 50275"/>
                  <a:gd name="connsiteX142" fmla="*/ 231654 w 958293"/>
                  <a:gd name="connsiteY142" fmla="*/ 17593 h 50275"/>
                  <a:gd name="connsiteX143" fmla="*/ 231261 w 958293"/>
                  <a:gd name="connsiteY143" fmla="*/ 19383 h 50275"/>
                  <a:gd name="connsiteX144" fmla="*/ 231654 w 958293"/>
                  <a:gd name="connsiteY144" fmla="*/ 25594 h 50275"/>
                  <a:gd name="connsiteX145" fmla="*/ 231654 w 958293"/>
                  <a:gd name="connsiteY145" fmla="*/ 32074 h 50275"/>
                  <a:gd name="connsiteX146" fmla="*/ 231654 w 958293"/>
                  <a:gd name="connsiteY146" fmla="*/ 35510 h 50275"/>
                  <a:gd name="connsiteX147" fmla="*/ 229381 w 958293"/>
                  <a:gd name="connsiteY147" fmla="*/ 43619 h 50275"/>
                  <a:gd name="connsiteX148" fmla="*/ 216655 w 958293"/>
                  <a:gd name="connsiteY148" fmla="*/ 49883 h 50275"/>
                  <a:gd name="connsiteX149" fmla="*/ 215509 w 958293"/>
                  <a:gd name="connsiteY149" fmla="*/ 47163 h 50275"/>
                  <a:gd name="connsiteX150" fmla="*/ 260043 w 958293"/>
                  <a:gd name="connsiteY150" fmla="*/ 11221 h 50275"/>
                  <a:gd name="connsiteX151" fmla="*/ 260043 w 958293"/>
                  <a:gd name="connsiteY151" fmla="*/ 16340 h 50275"/>
                  <a:gd name="connsiteX152" fmla="*/ 260043 w 958293"/>
                  <a:gd name="connsiteY152" fmla="*/ 21710 h 50275"/>
                  <a:gd name="connsiteX153" fmla="*/ 260043 w 958293"/>
                  <a:gd name="connsiteY153" fmla="*/ 27563 h 50275"/>
                  <a:gd name="connsiteX154" fmla="*/ 260043 w 958293"/>
                  <a:gd name="connsiteY154" fmla="*/ 33219 h 50275"/>
                  <a:gd name="connsiteX155" fmla="*/ 260544 w 958293"/>
                  <a:gd name="connsiteY155" fmla="*/ 37264 h 50275"/>
                  <a:gd name="connsiteX156" fmla="*/ 260544 w 958293"/>
                  <a:gd name="connsiteY156" fmla="*/ 41256 h 50275"/>
                  <a:gd name="connsiteX157" fmla="*/ 258163 w 958293"/>
                  <a:gd name="connsiteY157" fmla="*/ 40880 h 50275"/>
                  <a:gd name="connsiteX158" fmla="*/ 255335 w 958293"/>
                  <a:gd name="connsiteY158" fmla="*/ 40791 h 50275"/>
                  <a:gd name="connsiteX159" fmla="*/ 249518 w 958293"/>
                  <a:gd name="connsiteY159" fmla="*/ 41256 h 50275"/>
                  <a:gd name="connsiteX160" fmla="*/ 250162 w 958293"/>
                  <a:gd name="connsiteY160" fmla="*/ 21101 h 50275"/>
                  <a:gd name="connsiteX161" fmla="*/ 250162 w 958293"/>
                  <a:gd name="connsiteY161" fmla="*/ 18220 h 50275"/>
                  <a:gd name="connsiteX162" fmla="*/ 250162 w 958293"/>
                  <a:gd name="connsiteY162" fmla="*/ 14264 h 50275"/>
                  <a:gd name="connsiteX163" fmla="*/ 250162 w 958293"/>
                  <a:gd name="connsiteY163" fmla="*/ 11275 h 50275"/>
                  <a:gd name="connsiteX164" fmla="*/ 249607 w 958293"/>
                  <a:gd name="connsiteY164" fmla="*/ 3775 h 50275"/>
                  <a:gd name="connsiteX165" fmla="*/ 255335 w 958293"/>
                  <a:gd name="connsiteY165" fmla="*/ 4222 h 50275"/>
                  <a:gd name="connsiteX166" fmla="*/ 260580 w 958293"/>
                  <a:gd name="connsiteY166" fmla="*/ 3775 h 50275"/>
                  <a:gd name="connsiteX167" fmla="*/ 260043 w 958293"/>
                  <a:gd name="connsiteY167" fmla="*/ 11239 h 50275"/>
                  <a:gd name="connsiteX168" fmla="*/ 274971 w 958293"/>
                  <a:gd name="connsiteY168" fmla="*/ 40737 h 50275"/>
                  <a:gd name="connsiteX169" fmla="*/ 279660 w 958293"/>
                  <a:gd name="connsiteY169" fmla="*/ 31483 h 50275"/>
                  <a:gd name="connsiteX170" fmla="*/ 293890 w 958293"/>
                  <a:gd name="connsiteY170" fmla="*/ 3632 h 50275"/>
                  <a:gd name="connsiteX171" fmla="*/ 294642 w 958293"/>
                  <a:gd name="connsiteY171" fmla="*/ 3739 h 50275"/>
                  <a:gd name="connsiteX172" fmla="*/ 297560 w 958293"/>
                  <a:gd name="connsiteY172" fmla="*/ 3739 h 50275"/>
                  <a:gd name="connsiteX173" fmla="*/ 298741 w 958293"/>
                  <a:gd name="connsiteY173" fmla="*/ 3632 h 50275"/>
                  <a:gd name="connsiteX174" fmla="*/ 299296 w 958293"/>
                  <a:gd name="connsiteY174" fmla="*/ 4348 h 50275"/>
                  <a:gd name="connsiteX175" fmla="*/ 317195 w 958293"/>
                  <a:gd name="connsiteY175" fmla="*/ 40146 h 50275"/>
                  <a:gd name="connsiteX176" fmla="*/ 317392 w 958293"/>
                  <a:gd name="connsiteY176" fmla="*/ 40719 h 50275"/>
                  <a:gd name="connsiteX177" fmla="*/ 317392 w 958293"/>
                  <a:gd name="connsiteY177" fmla="*/ 41238 h 50275"/>
                  <a:gd name="connsiteX178" fmla="*/ 314618 w 958293"/>
                  <a:gd name="connsiteY178" fmla="*/ 40862 h 50275"/>
                  <a:gd name="connsiteX179" fmla="*/ 311593 w 958293"/>
                  <a:gd name="connsiteY179" fmla="*/ 40773 h 50275"/>
                  <a:gd name="connsiteX180" fmla="*/ 306223 w 958293"/>
                  <a:gd name="connsiteY180" fmla="*/ 41238 h 50275"/>
                  <a:gd name="connsiteX181" fmla="*/ 301587 w 958293"/>
                  <a:gd name="connsiteY181" fmla="*/ 29854 h 50275"/>
                  <a:gd name="connsiteX182" fmla="*/ 297595 w 958293"/>
                  <a:gd name="connsiteY182" fmla="*/ 29854 h 50275"/>
                  <a:gd name="connsiteX183" fmla="*/ 294016 w 958293"/>
                  <a:gd name="connsiteY183" fmla="*/ 29854 h 50275"/>
                  <a:gd name="connsiteX184" fmla="*/ 285764 w 958293"/>
                  <a:gd name="connsiteY184" fmla="*/ 29854 h 50275"/>
                  <a:gd name="connsiteX185" fmla="*/ 285370 w 958293"/>
                  <a:gd name="connsiteY185" fmla="*/ 30821 h 50275"/>
                  <a:gd name="connsiteX186" fmla="*/ 283061 w 958293"/>
                  <a:gd name="connsiteY186" fmla="*/ 36101 h 50275"/>
                  <a:gd name="connsiteX187" fmla="*/ 281271 w 958293"/>
                  <a:gd name="connsiteY187" fmla="*/ 41238 h 50275"/>
                  <a:gd name="connsiteX188" fmla="*/ 277853 w 958293"/>
                  <a:gd name="connsiteY188" fmla="*/ 40773 h 50275"/>
                  <a:gd name="connsiteX189" fmla="*/ 274917 w 958293"/>
                  <a:gd name="connsiteY189" fmla="*/ 41238 h 50275"/>
                  <a:gd name="connsiteX190" fmla="*/ 274917 w 958293"/>
                  <a:gd name="connsiteY190" fmla="*/ 40737 h 50275"/>
                  <a:gd name="connsiteX191" fmla="*/ 287679 w 958293"/>
                  <a:gd name="connsiteY191" fmla="*/ 26793 h 50275"/>
                  <a:gd name="connsiteX192" fmla="*/ 299851 w 958293"/>
                  <a:gd name="connsiteY192" fmla="*/ 26793 h 50275"/>
                  <a:gd name="connsiteX193" fmla="*/ 293890 w 958293"/>
                  <a:gd name="connsiteY193" fmla="*/ 14049 h 50275"/>
                  <a:gd name="connsiteX194" fmla="*/ 287715 w 958293"/>
                  <a:gd name="connsiteY194" fmla="*/ 26274 h 50275"/>
                  <a:gd name="connsiteX195" fmla="*/ 287715 w 958293"/>
                  <a:gd name="connsiteY195" fmla="*/ 26793 h 50275"/>
                  <a:gd name="connsiteX196" fmla="*/ 372182 w 958293"/>
                  <a:gd name="connsiteY196" fmla="*/ 37157 h 50275"/>
                  <a:gd name="connsiteX197" fmla="*/ 353620 w 958293"/>
                  <a:gd name="connsiteY197" fmla="*/ 42008 h 50275"/>
                  <a:gd name="connsiteX198" fmla="*/ 335488 w 958293"/>
                  <a:gd name="connsiteY198" fmla="*/ 36638 h 50275"/>
                  <a:gd name="connsiteX199" fmla="*/ 332409 w 958293"/>
                  <a:gd name="connsiteY199" fmla="*/ 12201 h 50275"/>
                  <a:gd name="connsiteX200" fmla="*/ 336831 w 958293"/>
                  <a:gd name="connsiteY200" fmla="*/ 8178 h 50275"/>
                  <a:gd name="connsiteX201" fmla="*/ 355321 w 958293"/>
                  <a:gd name="connsiteY201" fmla="*/ 3077 h 50275"/>
                  <a:gd name="connsiteX202" fmla="*/ 370947 w 958293"/>
                  <a:gd name="connsiteY202" fmla="*/ 6657 h 50275"/>
                  <a:gd name="connsiteX203" fmla="*/ 378393 w 958293"/>
                  <a:gd name="connsiteY203" fmla="*/ 13673 h 50275"/>
                  <a:gd name="connsiteX204" fmla="*/ 380183 w 958293"/>
                  <a:gd name="connsiteY204" fmla="*/ 22337 h 50275"/>
                  <a:gd name="connsiteX205" fmla="*/ 378393 w 958293"/>
                  <a:gd name="connsiteY205" fmla="*/ 30355 h 50275"/>
                  <a:gd name="connsiteX206" fmla="*/ 372164 w 958293"/>
                  <a:gd name="connsiteY206" fmla="*/ 37157 h 50275"/>
                  <a:gd name="connsiteX207" fmla="*/ 366293 w 958293"/>
                  <a:gd name="connsiteY207" fmla="*/ 32646 h 50275"/>
                  <a:gd name="connsiteX208" fmla="*/ 369193 w 958293"/>
                  <a:gd name="connsiteY208" fmla="*/ 21227 h 50275"/>
                  <a:gd name="connsiteX209" fmla="*/ 367403 w 958293"/>
                  <a:gd name="connsiteY209" fmla="*/ 14067 h 50275"/>
                  <a:gd name="connsiteX210" fmla="*/ 362767 w 958293"/>
                  <a:gd name="connsiteY210" fmla="*/ 8303 h 50275"/>
                  <a:gd name="connsiteX211" fmla="*/ 354694 w 958293"/>
                  <a:gd name="connsiteY211" fmla="*/ 6012 h 50275"/>
                  <a:gd name="connsiteX212" fmla="*/ 347159 w 958293"/>
                  <a:gd name="connsiteY212" fmla="*/ 8160 h 50275"/>
                  <a:gd name="connsiteX213" fmla="*/ 342523 w 958293"/>
                  <a:gd name="connsiteY213" fmla="*/ 12366 h 50275"/>
                  <a:gd name="connsiteX214" fmla="*/ 339748 w 958293"/>
                  <a:gd name="connsiteY214" fmla="*/ 24341 h 50275"/>
                  <a:gd name="connsiteX215" fmla="*/ 341359 w 958293"/>
                  <a:gd name="connsiteY215" fmla="*/ 31376 h 50275"/>
                  <a:gd name="connsiteX216" fmla="*/ 345995 w 958293"/>
                  <a:gd name="connsiteY216" fmla="*/ 36620 h 50275"/>
                  <a:gd name="connsiteX217" fmla="*/ 354068 w 958293"/>
                  <a:gd name="connsiteY217" fmla="*/ 38875 h 50275"/>
                  <a:gd name="connsiteX218" fmla="*/ 366204 w 958293"/>
                  <a:gd name="connsiteY218" fmla="*/ 32557 h 50275"/>
                  <a:gd name="connsiteX219" fmla="*/ 413637 w 958293"/>
                  <a:gd name="connsiteY219" fmla="*/ 11847 h 50275"/>
                  <a:gd name="connsiteX220" fmla="*/ 413153 w 958293"/>
                  <a:gd name="connsiteY220" fmla="*/ 18757 h 50275"/>
                  <a:gd name="connsiteX221" fmla="*/ 413153 w 958293"/>
                  <a:gd name="connsiteY221" fmla="*/ 25594 h 50275"/>
                  <a:gd name="connsiteX222" fmla="*/ 413153 w 958293"/>
                  <a:gd name="connsiteY222" fmla="*/ 29049 h 50275"/>
                  <a:gd name="connsiteX223" fmla="*/ 413153 w 958293"/>
                  <a:gd name="connsiteY223" fmla="*/ 32539 h 50275"/>
                  <a:gd name="connsiteX224" fmla="*/ 413655 w 958293"/>
                  <a:gd name="connsiteY224" fmla="*/ 36710 h 50275"/>
                  <a:gd name="connsiteX225" fmla="*/ 413655 w 958293"/>
                  <a:gd name="connsiteY225" fmla="*/ 41238 h 50275"/>
                  <a:gd name="connsiteX226" fmla="*/ 410809 w 958293"/>
                  <a:gd name="connsiteY226" fmla="*/ 40862 h 50275"/>
                  <a:gd name="connsiteX227" fmla="*/ 407927 w 958293"/>
                  <a:gd name="connsiteY227" fmla="*/ 40773 h 50275"/>
                  <a:gd name="connsiteX228" fmla="*/ 405546 w 958293"/>
                  <a:gd name="connsiteY228" fmla="*/ 40862 h 50275"/>
                  <a:gd name="connsiteX229" fmla="*/ 402664 w 958293"/>
                  <a:gd name="connsiteY229" fmla="*/ 41238 h 50275"/>
                  <a:gd name="connsiteX230" fmla="*/ 402664 w 958293"/>
                  <a:gd name="connsiteY230" fmla="*/ 37264 h 50275"/>
                  <a:gd name="connsiteX231" fmla="*/ 403166 w 958293"/>
                  <a:gd name="connsiteY231" fmla="*/ 33309 h 50275"/>
                  <a:gd name="connsiteX232" fmla="*/ 403166 w 958293"/>
                  <a:gd name="connsiteY232" fmla="*/ 14765 h 50275"/>
                  <a:gd name="connsiteX233" fmla="*/ 403166 w 958293"/>
                  <a:gd name="connsiteY233" fmla="*/ 7820 h 50275"/>
                  <a:gd name="connsiteX234" fmla="*/ 397366 w 958293"/>
                  <a:gd name="connsiteY234" fmla="*/ 8250 h 50275"/>
                  <a:gd name="connsiteX235" fmla="*/ 390511 w 958293"/>
                  <a:gd name="connsiteY235" fmla="*/ 8500 h 50275"/>
                  <a:gd name="connsiteX236" fmla="*/ 391030 w 958293"/>
                  <a:gd name="connsiteY236" fmla="*/ 6245 h 50275"/>
                  <a:gd name="connsiteX237" fmla="*/ 391030 w 958293"/>
                  <a:gd name="connsiteY237" fmla="*/ 4348 h 50275"/>
                  <a:gd name="connsiteX238" fmla="*/ 391030 w 958293"/>
                  <a:gd name="connsiteY238" fmla="*/ 4204 h 50275"/>
                  <a:gd name="connsiteX239" fmla="*/ 390582 w 958293"/>
                  <a:gd name="connsiteY239" fmla="*/ 3757 h 50275"/>
                  <a:gd name="connsiteX240" fmla="*/ 395755 w 958293"/>
                  <a:gd name="connsiteY240" fmla="*/ 3757 h 50275"/>
                  <a:gd name="connsiteX241" fmla="*/ 407909 w 958293"/>
                  <a:gd name="connsiteY241" fmla="*/ 4115 h 50275"/>
                  <a:gd name="connsiteX242" fmla="*/ 414872 w 958293"/>
                  <a:gd name="connsiteY242" fmla="*/ 4115 h 50275"/>
                  <a:gd name="connsiteX243" fmla="*/ 420009 w 958293"/>
                  <a:gd name="connsiteY243" fmla="*/ 3775 h 50275"/>
                  <a:gd name="connsiteX244" fmla="*/ 425540 w 958293"/>
                  <a:gd name="connsiteY244" fmla="*/ 3667 h 50275"/>
                  <a:gd name="connsiteX245" fmla="*/ 425200 w 958293"/>
                  <a:gd name="connsiteY245" fmla="*/ 5959 h 50275"/>
                  <a:gd name="connsiteX246" fmla="*/ 425540 w 958293"/>
                  <a:gd name="connsiteY246" fmla="*/ 8411 h 50275"/>
                  <a:gd name="connsiteX247" fmla="*/ 413637 w 958293"/>
                  <a:gd name="connsiteY247" fmla="*/ 7731 h 50275"/>
                  <a:gd name="connsiteX248" fmla="*/ 413637 w 958293"/>
                  <a:gd name="connsiteY248" fmla="*/ 11758 h 50275"/>
                  <a:gd name="connsiteX249" fmla="*/ 480670 w 958293"/>
                  <a:gd name="connsiteY249" fmla="*/ 37157 h 50275"/>
                  <a:gd name="connsiteX250" fmla="*/ 461714 w 958293"/>
                  <a:gd name="connsiteY250" fmla="*/ 42008 h 50275"/>
                  <a:gd name="connsiteX251" fmla="*/ 443708 w 958293"/>
                  <a:gd name="connsiteY251" fmla="*/ 36638 h 50275"/>
                  <a:gd name="connsiteX252" fmla="*/ 436834 w 958293"/>
                  <a:gd name="connsiteY252" fmla="*/ 22730 h 50275"/>
                  <a:gd name="connsiteX253" fmla="*/ 444907 w 958293"/>
                  <a:gd name="connsiteY253" fmla="*/ 8178 h 50275"/>
                  <a:gd name="connsiteX254" fmla="*/ 463397 w 958293"/>
                  <a:gd name="connsiteY254" fmla="*/ 3077 h 50275"/>
                  <a:gd name="connsiteX255" fmla="*/ 479023 w 958293"/>
                  <a:gd name="connsiteY255" fmla="*/ 6657 h 50275"/>
                  <a:gd name="connsiteX256" fmla="*/ 486487 w 958293"/>
                  <a:gd name="connsiteY256" fmla="*/ 13673 h 50275"/>
                  <a:gd name="connsiteX257" fmla="*/ 488277 w 958293"/>
                  <a:gd name="connsiteY257" fmla="*/ 22336 h 50275"/>
                  <a:gd name="connsiteX258" fmla="*/ 486487 w 958293"/>
                  <a:gd name="connsiteY258" fmla="*/ 30355 h 50275"/>
                  <a:gd name="connsiteX259" fmla="*/ 480670 w 958293"/>
                  <a:gd name="connsiteY259" fmla="*/ 37157 h 50275"/>
                  <a:gd name="connsiteX260" fmla="*/ 474369 w 958293"/>
                  <a:gd name="connsiteY260" fmla="*/ 32646 h 50275"/>
                  <a:gd name="connsiteX261" fmla="*/ 477269 w 958293"/>
                  <a:gd name="connsiteY261" fmla="*/ 21227 h 50275"/>
                  <a:gd name="connsiteX262" fmla="*/ 475479 w 958293"/>
                  <a:gd name="connsiteY262" fmla="*/ 14067 h 50275"/>
                  <a:gd name="connsiteX263" fmla="*/ 470968 w 958293"/>
                  <a:gd name="connsiteY263" fmla="*/ 8339 h 50275"/>
                  <a:gd name="connsiteX264" fmla="*/ 462896 w 958293"/>
                  <a:gd name="connsiteY264" fmla="*/ 6048 h 50275"/>
                  <a:gd name="connsiteX265" fmla="*/ 455360 w 958293"/>
                  <a:gd name="connsiteY265" fmla="*/ 8196 h 50275"/>
                  <a:gd name="connsiteX266" fmla="*/ 450724 w 958293"/>
                  <a:gd name="connsiteY266" fmla="*/ 12402 h 50275"/>
                  <a:gd name="connsiteX267" fmla="*/ 448343 w 958293"/>
                  <a:gd name="connsiteY267" fmla="*/ 24377 h 50275"/>
                  <a:gd name="connsiteX268" fmla="*/ 449561 w 958293"/>
                  <a:gd name="connsiteY268" fmla="*/ 31411 h 50275"/>
                  <a:gd name="connsiteX269" fmla="*/ 454196 w 958293"/>
                  <a:gd name="connsiteY269" fmla="*/ 36656 h 50275"/>
                  <a:gd name="connsiteX270" fmla="*/ 462269 w 958293"/>
                  <a:gd name="connsiteY270" fmla="*/ 38911 h 50275"/>
                  <a:gd name="connsiteX271" fmla="*/ 474405 w 958293"/>
                  <a:gd name="connsiteY271" fmla="*/ 32593 h 50275"/>
                  <a:gd name="connsiteX272" fmla="*/ 509022 w 958293"/>
                  <a:gd name="connsiteY272" fmla="*/ 40880 h 50275"/>
                  <a:gd name="connsiteX273" fmla="*/ 506158 w 958293"/>
                  <a:gd name="connsiteY273" fmla="*/ 40773 h 50275"/>
                  <a:gd name="connsiteX274" fmla="*/ 503241 w 958293"/>
                  <a:gd name="connsiteY274" fmla="*/ 41238 h 50275"/>
                  <a:gd name="connsiteX275" fmla="*/ 503885 w 958293"/>
                  <a:gd name="connsiteY275" fmla="*/ 29067 h 50275"/>
                  <a:gd name="connsiteX276" fmla="*/ 504404 w 958293"/>
                  <a:gd name="connsiteY276" fmla="*/ 15302 h 50275"/>
                  <a:gd name="connsiteX277" fmla="*/ 504404 w 958293"/>
                  <a:gd name="connsiteY277" fmla="*/ 10702 h 50275"/>
                  <a:gd name="connsiteX278" fmla="*/ 504404 w 958293"/>
                  <a:gd name="connsiteY278" fmla="*/ 6245 h 50275"/>
                  <a:gd name="connsiteX279" fmla="*/ 503957 w 958293"/>
                  <a:gd name="connsiteY279" fmla="*/ 3757 h 50275"/>
                  <a:gd name="connsiteX280" fmla="*/ 507304 w 958293"/>
                  <a:gd name="connsiteY280" fmla="*/ 4204 h 50275"/>
                  <a:gd name="connsiteX281" fmla="*/ 510221 w 958293"/>
                  <a:gd name="connsiteY281" fmla="*/ 3757 h 50275"/>
                  <a:gd name="connsiteX282" fmla="*/ 517739 w 958293"/>
                  <a:gd name="connsiteY282" fmla="*/ 10559 h 50275"/>
                  <a:gd name="connsiteX283" fmla="*/ 525615 w 958293"/>
                  <a:gd name="connsiteY283" fmla="*/ 17074 h 50275"/>
                  <a:gd name="connsiteX284" fmla="*/ 532774 w 958293"/>
                  <a:gd name="connsiteY284" fmla="*/ 23428 h 50275"/>
                  <a:gd name="connsiteX285" fmla="*/ 539666 w 958293"/>
                  <a:gd name="connsiteY285" fmla="*/ 29639 h 50275"/>
                  <a:gd name="connsiteX286" fmla="*/ 539666 w 958293"/>
                  <a:gd name="connsiteY286" fmla="*/ 11257 h 50275"/>
                  <a:gd name="connsiteX287" fmla="*/ 539164 w 958293"/>
                  <a:gd name="connsiteY287" fmla="*/ 7874 h 50275"/>
                  <a:gd name="connsiteX288" fmla="*/ 539164 w 958293"/>
                  <a:gd name="connsiteY288" fmla="*/ 4849 h 50275"/>
                  <a:gd name="connsiteX289" fmla="*/ 539164 w 958293"/>
                  <a:gd name="connsiteY289" fmla="*/ 3703 h 50275"/>
                  <a:gd name="connsiteX290" fmla="*/ 542082 w 958293"/>
                  <a:gd name="connsiteY290" fmla="*/ 4151 h 50275"/>
                  <a:gd name="connsiteX291" fmla="*/ 543872 w 958293"/>
                  <a:gd name="connsiteY291" fmla="*/ 3829 h 50275"/>
                  <a:gd name="connsiteX292" fmla="*/ 545089 w 958293"/>
                  <a:gd name="connsiteY292" fmla="*/ 3721 h 50275"/>
                  <a:gd name="connsiteX293" fmla="*/ 545089 w 958293"/>
                  <a:gd name="connsiteY293" fmla="*/ 7015 h 50275"/>
                  <a:gd name="connsiteX294" fmla="*/ 544516 w 958293"/>
                  <a:gd name="connsiteY294" fmla="*/ 13619 h 50275"/>
                  <a:gd name="connsiteX295" fmla="*/ 544516 w 958293"/>
                  <a:gd name="connsiteY295" fmla="*/ 16430 h 50275"/>
                  <a:gd name="connsiteX296" fmla="*/ 544516 w 958293"/>
                  <a:gd name="connsiteY296" fmla="*/ 19186 h 50275"/>
                  <a:gd name="connsiteX297" fmla="*/ 544051 w 958293"/>
                  <a:gd name="connsiteY297" fmla="*/ 22068 h 50275"/>
                  <a:gd name="connsiteX298" fmla="*/ 544051 w 958293"/>
                  <a:gd name="connsiteY298" fmla="*/ 23858 h 50275"/>
                  <a:gd name="connsiteX299" fmla="*/ 544051 w 958293"/>
                  <a:gd name="connsiteY299" fmla="*/ 41095 h 50275"/>
                  <a:gd name="connsiteX300" fmla="*/ 543442 w 958293"/>
                  <a:gd name="connsiteY300" fmla="*/ 40737 h 50275"/>
                  <a:gd name="connsiteX301" fmla="*/ 541652 w 958293"/>
                  <a:gd name="connsiteY301" fmla="*/ 40737 h 50275"/>
                  <a:gd name="connsiteX302" fmla="*/ 538771 w 958293"/>
                  <a:gd name="connsiteY302" fmla="*/ 41131 h 50275"/>
                  <a:gd name="connsiteX303" fmla="*/ 516772 w 958293"/>
                  <a:gd name="connsiteY303" fmla="*/ 20976 h 50275"/>
                  <a:gd name="connsiteX304" fmla="*/ 509308 w 958293"/>
                  <a:gd name="connsiteY304" fmla="*/ 14658 h 50275"/>
                  <a:gd name="connsiteX305" fmla="*/ 509308 w 958293"/>
                  <a:gd name="connsiteY305" fmla="*/ 22122 h 50275"/>
                  <a:gd name="connsiteX306" fmla="*/ 509308 w 958293"/>
                  <a:gd name="connsiteY306" fmla="*/ 26901 h 50275"/>
                  <a:gd name="connsiteX307" fmla="*/ 509308 w 958293"/>
                  <a:gd name="connsiteY307" fmla="*/ 41131 h 50275"/>
                  <a:gd name="connsiteX308" fmla="*/ 509308 w 958293"/>
                  <a:gd name="connsiteY308" fmla="*/ 40773 h 50275"/>
                  <a:gd name="connsiteX309" fmla="*/ 601526 w 958293"/>
                  <a:gd name="connsiteY309" fmla="*/ 11919 h 50275"/>
                  <a:gd name="connsiteX310" fmla="*/ 588244 w 958293"/>
                  <a:gd name="connsiteY310" fmla="*/ 6639 h 50275"/>
                  <a:gd name="connsiteX311" fmla="*/ 574945 w 958293"/>
                  <a:gd name="connsiteY311" fmla="*/ 12420 h 50275"/>
                  <a:gd name="connsiteX312" fmla="*/ 571365 w 958293"/>
                  <a:gd name="connsiteY312" fmla="*/ 23518 h 50275"/>
                  <a:gd name="connsiteX313" fmla="*/ 572618 w 958293"/>
                  <a:gd name="connsiteY313" fmla="*/ 30355 h 50275"/>
                  <a:gd name="connsiteX314" fmla="*/ 577183 w 958293"/>
                  <a:gd name="connsiteY314" fmla="*/ 35725 h 50275"/>
                  <a:gd name="connsiteX315" fmla="*/ 580584 w 958293"/>
                  <a:gd name="connsiteY315" fmla="*/ 37372 h 50275"/>
                  <a:gd name="connsiteX316" fmla="*/ 584163 w 958293"/>
                  <a:gd name="connsiteY316" fmla="*/ 38499 h 50275"/>
                  <a:gd name="connsiteX317" fmla="*/ 587636 w 958293"/>
                  <a:gd name="connsiteY317" fmla="*/ 38625 h 50275"/>
                  <a:gd name="connsiteX318" fmla="*/ 592254 w 958293"/>
                  <a:gd name="connsiteY318" fmla="*/ 38464 h 50275"/>
                  <a:gd name="connsiteX319" fmla="*/ 593936 w 958293"/>
                  <a:gd name="connsiteY319" fmla="*/ 38016 h 50275"/>
                  <a:gd name="connsiteX320" fmla="*/ 595118 w 958293"/>
                  <a:gd name="connsiteY320" fmla="*/ 37891 h 50275"/>
                  <a:gd name="connsiteX321" fmla="*/ 595118 w 958293"/>
                  <a:gd name="connsiteY321" fmla="*/ 37372 h 50275"/>
                  <a:gd name="connsiteX322" fmla="*/ 595118 w 958293"/>
                  <a:gd name="connsiteY322" fmla="*/ 37372 h 50275"/>
                  <a:gd name="connsiteX323" fmla="*/ 595118 w 958293"/>
                  <a:gd name="connsiteY323" fmla="*/ 32897 h 50275"/>
                  <a:gd name="connsiteX324" fmla="*/ 594563 w 958293"/>
                  <a:gd name="connsiteY324" fmla="*/ 24663 h 50275"/>
                  <a:gd name="connsiteX325" fmla="*/ 599736 w 958293"/>
                  <a:gd name="connsiteY325" fmla="*/ 24771 h 50275"/>
                  <a:gd name="connsiteX326" fmla="*/ 604998 w 958293"/>
                  <a:gd name="connsiteY326" fmla="*/ 24663 h 50275"/>
                  <a:gd name="connsiteX327" fmla="*/ 604873 w 958293"/>
                  <a:gd name="connsiteY327" fmla="*/ 33416 h 50275"/>
                  <a:gd name="connsiteX328" fmla="*/ 604873 w 958293"/>
                  <a:gd name="connsiteY328" fmla="*/ 39681 h 50275"/>
                  <a:gd name="connsiteX329" fmla="*/ 586974 w 958293"/>
                  <a:gd name="connsiteY329" fmla="*/ 42008 h 50275"/>
                  <a:gd name="connsiteX330" fmla="*/ 577057 w 958293"/>
                  <a:gd name="connsiteY330" fmla="*/ 40862 h 50275"/>
                  <a:gd name="connsiteX331" fmla="*/ 568394 w 958293"/>
                  <a:gd name="connsiteY331" fmla="*/ 37390 h 50275"/>
                  <a:gd name="connsiteX332" fmla="*/ 562451 w 958293"/>
                  <a:gd name="connsiteY332" fmla="*/ 31626 h 50275"/>
                  <a:gd name="connsiteX333" fmla="*/ 560465 w 958293"/>
                  <a:gd name="connsiteY333" fmla="*/ 23375 h 50275"/>
                  <a:gd name="connsiteX334" fmla="*/ 562255 w 958293"/>
                  <a:gd name="connsiteY334" fmla="*/ 14693 h 50275"/>
                  <a:gd name="connsiteX335" fmla="*/ 568519 w 958293"/>
                  <a:gd name="connsiteY335" fmla="*/ 8321 h 50275"/>
                  <a:gd name="connsiteX336" fmla="*/ 577218 w 958293"/>
                  <a:gd name="connsiteY336" fmla="*/ 4741 h 50275"/>
                  <a:gd name="connsiteX337" fmla="*/ 588191 w 958293"/>
                  <a:gd name="connsiteY337" fmla="*/ 3202 h 50275"/>
                  <a:gd name="connsiteX338" fmla="*/ 604300 w 958293"/>
                  <a:gd name="connsiteY338" fmla="*/ 6639 h 50275"/>
                  <a:gd name="connsiteX339" fmla="*/ 602510 w 958293"/>
                  <a:gd name="connsiteY339" fmla="*/ 11919 h 50275"/>
                  <a:gd name="connsiteX340" fmla="*/ 681876 w 958293"/>
                  <a:gd name="connsiteY340" fmla="*/ 11919 h 50275"/>
                  <a:gd name="connsiteX341" fmla="*/ 681876 w 958293"/>
                  <a:gd name="connsiteY341" fmla="*/ 14371 h 50275"/>
                  <a:gd name="connsiteX342" fmla="*/ 681876 w 958293"/>
                  <a:gd name="connsiteY342" fmla="*/ 17163 h 50275"/>
                  <a:gd name="connsiteX343" fmla="*/ 681876 w 958293"/>
                  <a:gd name="connsiteY343" fmla="*/ 20135 h 50275"/>
                  <a:gd name="connsiteX344" fmla="*/ 681876 w 958293"/>
                  <a:gd name="connsiteY344" fmla="*/ 23375 h 50275"/>
                  <a:gd name="connsiteX345" fmla="*/ 680229 w 958293"/>
                  <a:gd name="connsiteY345" fmla="*/ 32861 h 50275"/>
                  <a:gd name="connsiteX346" fmla="*/ 674430 w 958293"/>
                  <a:gd name="connsiteY346" fmla="*/ 39090 h 50275"/>
                  <a:gd name="connsiteX347" fmla="*/ 661596 w 958293"/>
                  <a:gd name="connsiteY347" fmla="*/ 41811 h 50275"/>
                  <a:gd name="connsiteX348" fmla="*/ 653470 w 958293"/>
                  <a:gd name="connsiteY348" fmla="*/ 40773 h 50275"/>
                  <a:gd name="connsiteX349" fmla="*/ 646543 w 958293"/>
                  <a:gd name="connsiteY349" fmla="*/ 37891 h 50275"/>
                  <a:gd name="connsiteX350" fmla="*/ 642461 w 958293"/>
                  <a:gd name="connsiteY350" fmla="*/ 32521 h 50275"/>
                  <a:gd name="connsiteX351" fmla="*/ 641889 w 958293"/>
                  <a:gd name="connsiteY351" fmla="*/ 29621 h 50275"/>
                  <a:gd name="connsiteX352" fmla="*/ 641370 w 958293"/>
                  <a:gd name="connsiteY352" fmla="*/ 25701 h 50275"/>
                  <a:gd name="connsiteX353" fmla="*/ 641370 w 958293"/>
                  <a:gd name="connsiteY353" fmla="*/ 22122 h 50275"/>
                  <a:gd name="connsiteX354" fmla="*/ 641370 w 958293"/>
                  <a:gd name="connsiteY354" fmla="*/ 12277 h 50275"/>
                  <a:gd name="connsiteX355" fmla="*/ 641370 w 958293"/>
                  <a:gd name="connsiteY355" fmla="*/ 9270 h 50275"/>
                  <a:gd name="connsiteX356" fmla="*/ 641370 w 958293"/>
                  <a:gd name="connsiteY356" fmla="*/ 6012 h 50275"/>
                  <a:gd name="connsiteX357" fmla="*/ 641370 w 958293"/>
                  <a:gd name="connsiteY357" fmla="*/ 4849 h 50275"/>
                  <a:gd name="connsiteX358" fmla="*/ 641370 w 958293"/>
                  <a:gd name="connsiteY358" fmla="*/ 3685 h 50275"/>
                  <a:gd name="connsiteX359" fmla="*/ 646739 w 958293"/>
                  <a:gd name="connsiteY359" fmla="*/ 4133 h 50275"/>
                  <a:gd name="connsiteX360" fmla="*/ 652431 w 958293"/>
                  <a:gd name="connsiteY360" fmla="*/ 3685 h 50275"/>
                  <a:gd name="connsiteX361" fmla="*/ 652431 w 958293"/>
                  <a:gd name="connsiteY361" fmla="*/ 4938 h 50275"/>
                  <a:gd name="connsiteX362" fmla="*/ 651948 w 958293"/>
                  <a:gd name="connsiteY362" fmla="*/ 6513 h 50275"/>
                  <a:gd name="connsiteX363" fmla="*/ 651393 w 958293"/>
                  <a:gd name="connsiteY363" fmla="*/ 19258 h 50275"/>
                  <a:gd name="connsiteX364" fmla="*/ 651930 w 958293"/>
                  <a:gd name="connsiteY364" fmla="*/ 29568 h 50275"/>
                  <a:gd name="connsiteX365" fmla="*/ 653094 w 958293"/>
                  <a:gd name="connsiteY365" fmla="*/ 33148 h 50275"/>
                  <a:gd name="connsiteX366" fmla="*/ 655420 w 958293"/>
                  <a:gd name="connsiteY366" fmla="*/ 35564 h 50275"/>
                  <a:gd name="connsiteX367" fmla="*/ 663439 w 958293"/>
                  <a:gd name="connsiteY367" fmla="*/ 38213 h 50275"/>
                  <a:gd name="connsiteX368" fmla="*/ 670939 w 958293"/>
                  <a:gd name="connsiteY368" fmla="*/ 36584 h 50275"/>
                  <a:gd name="connsiteX369" fmla="*/ 675539 w 958293"/>
                  <a:gd name="connsiteY369" fmla="*/ 31411 h 50275"/>
                  <a:gd name="connsiteX370" fmla="*/ 676667 w 958293"/>
                  <a:gd name="connsiteY370" fmla="*/ 19974 h 50275"/>
                  <a:gd name="connsiteX371" fmla="*/ 676148 w 958293"/>
                  <a:gd name="connsiteY371" fmla="*/ 3667 h 50275"/>
                  <a:gd name="connsiteX372" fmla="*/ 679137 w 958293"/>
                  <a:gd name="connsiteY372" fmla="*/ 4115 h 50275"/>
                  <a:gd name="connsiteX373" fmla="*/ 682592 w 958293"/>
                  <a:gd name="connsiteY373" fmla="*/ 3667 h 50275"/>
                  <a:gd name="connsiteX374" fmla="*/ 682592 w 958293"/>
                  <a:gd name="connsiteY374" fmla="*/ 5457 h 50275"/>
                  <a:gd name="connsiteX375" fmla="*/ 682592 w 958293"/>
                  <a:gd name="connsiteY375" fmla="*/ 7659 h 50275"/>
                  <a:gd name="connsiteX376" fmla="*/ 682592 w 958293"/>
                  <a:gd name="connsiteY376" fmla="*/ 9449 h 50275"/>
                  <a:gd name="connsiteX377" fmla="*/ 682108 w 958293"/>
                  <a:gd name="connsiteY377" fmla="*/ 11740 h 50275"/>
                  <a:gd name="connsiteX378" fmla="*/ 706630 w 958293"/>
                  <a:gd name="connsiteY378" fmla="*/ 40970 h 50275"/>
                  <a:gd name="connsiteX379" fmla="*/ 703784 w 958293"/>
                  <a:gd name="connsiteY379" fmla="*/ 40862 h 50275"/>
                  <a:gd name="connsiteX380" fmla="*/ 700849 w 958293"/>
                  <a:gd name="connsiteY380" fmla="*/ 41328 h 50275"/>
                  <a:gd name="connsiteX381" fmla="*/ 701511 w 958293"/>
                  <a:gd name="connsiteY381" fmla="*/ 29156 h 50275"/>
                  <a:gd name="connsiteX382" fmla="*/ 702030 w 958293"/>
                  <a:gd name="connsiteY382" fmla="*/ 15391 h 50275"/>
                  <a:gd name="connsiteX383" fmla="*/ 702030 w 958293"/>
                  <a:gd name="connsiteY383" fmla="*/ 10791 h 50275"/>
                  <a:gd name="connsiteX384" fmla="*/ 701636 w 958293"/>
                  <a:gd name="connsiteY384" fmla="*/ 6334 h 50275"/>
                  <a:gd name="connsiteX385" fmla="*/ 701547 w 958293"/>
                  <a:gd name="connsiteY385" fmla="*/ 3846 h 50275"/>
                  <a:gd name="connsiteX386" fmla="*/ 704930 w 958293"/>
                  <a:gd name="connsiteY386" fmla="*/ 4294 h 50275"/>
                  <a:gd name="connsiteX387" fmla="*/ 707848 w 958293"/>
                  <a:gd name="connsiteY387" fmla="*/ 3846 h 50275"/>
                  <a:gd name="connsiteX388" fmla="*/ 715365 w 958293"/>
                  <a:gd name="connsiteY388" fmla="*/ 10648 h 50275"/>
                  <a:gd name="connsiteX389" fmla="*/ 722919 w 958293"/>
                  <a:gd name="connsiteY389" fmla="*/ 17163 h 50275"/>
                  <a:gd name="connsiteX390" fmla="*/ 730401 w 958293"/>
                  <a:gd name="connsiteY390" fmla="*/ 23518 h 50275"/>
                  <a:gd name="connsiteX391" fmla="*/ 737292 w 958293"/>
                  <a:gd name="connsiteY391" fmla="*/ 29729 h 50275"/>
                  <a:gd name="connsiteX392" fmla="*/ 737292 w 958293"/>
                  <a:gd name="connsiteY392" fmla="*/ 11257 h 50275"/>
                  <a:gd name="connsiteX393" fmla="*/ 736773 w 958293"/>
                  <a:gd name="connsiteY393" fmla="*/ 7874 h 50275"/>
                  <a:gd name="connsiteX394" fmla="*/ 736773 w 958293"/>
                  <a:gd name="connsiteY394" fmla="*/ 4849 h 50275"/>
                  <a:gd name="connsiteX395" fmla="*/ 736773 w 958293"/>
                  <a:gd name="connsiteY395" fmla="*/ 3703 h 50275"/>
                  <a:gd name="connsiteX396" fmla="*/ 739690 w 958293"/>
                  <a:gd name="connsiteY396" fmla="*/ 4151 h 50275"/>
                  <a:gd name="connsiteX397" fmla="*/ 741480 w 958293"/>
                  <a:gd name="connsiteY397" fmla="*/ 3829 h 50275"/>
                  <a:gd name="connsiteX398" fmla="*/ 742698 w 958293"/>
                  <a:gd name="connsiteY398" fmla="*/ 3721 h 50275"/>
                  <a:gd name="connsiteX399" fmla="*/ 742698 w 958293"/>
                  <a:gd name="connsiteY399" fmla="*/ 7015 h 50275"/>
                  <a:gd name="connsiteX400" fmla="*/ 742125 w 958293"/>
                  <a:gd name="connsiteY400" fmla="*/ 13619 h 50275"/>
                  <a:gd name="connsiteX401" fmla="*/ 742125 w 958293"/>
                  <a:gd name="connsiteY401" fmla="*/ 16430 h 50275"/>
                  <a:gd name="connsiteX402" fmla="*/ 741641 w 958293"/>
                  <a:gd name="connsiteY402" fmla="*/ 19186 h 50275"/>
                  <a:gd name="connsiteX403" fmla="*/ 741641 w 958293"/>
                  <a:gd name="connsiteY403" fmla="*/ 22068 h 50275"/>
                  <a:gd name="connsiteX404" fmla="*/ 741641 w 958293"/>
                  <a:gd name="connsiteY404" fmla="*/ 41184 h 50275"/>
                  <a:gd name="connsiteX405" fmla="*/ 741033 w 958293"/>
                  <a:gd name="connsiteY405" fmla="*/ 40826 h 50275"/>
                  <a:gd name="connsiteX406" fmla="*/ 739243 w 958293"/>
                  <a:gd name="connsiteY406" fmla="*/ 40826 h 50275"/>
                  <a:gd name="connsiteX407" fmla="*/ 736343 w 958293"/>
                  <a:gd name="connsiteY407" fmla="*/ 41220 h 50275"/>
                  <a:gd name="connsiteX408" fmla="*/ 713897 w 958293"/>
                  <a:gd name="connsiteY408" fmla="*/ 21066 h 50275"/>
                  <a:gd name="connsiteX409" fmla="*/ 706899 w 958293"/>
                  <a:gd name="connsiteY409" fmla="*/ 14747 h 50275"/>
                  <a:gd name="connsiteX410" fmla="*/ 706899 w 958293"/>
                  <a:gd name="connsiteY410" fmla="*/ 22211 h 50275"/>
                  <a:gd name="connsiteX411" fmla="*/ 706899 w 958293"/>
                  <a:gd name="connsiteY411" fmla="*/ 26990 h 50275"/>
                  <a:gd name="connsiteX412" fmla="*/ 706899 w 958293"/>
                  <a:gd name="connsiteY412" fmla="*/ 41220 h 50275"/>
                  <a:gd name="connsiteX413" fmla="*/ 706899 w 958293"/>
                  <a:gd name="connsiteY413" fmla="*/ 40862 h 50275"/>
                  <a:gd name="connsiteX414" fmla="*/ 770871 w 958293"/>
                  <a:gd name="connsiteY414" fmla="*/ 11310 h 50275"/>
                  <a:gd name="connsiteX415" fmla="*/ 770871 w 958293"/>
                  <a:gd name="connsiteY415" fmla="*/ 16430 h 50275"/>
                  <a:gd name="connsiteX416" fmla="*/ 770871 w 958293"/>
                  <a:gd name="connsiteY416" fmla="*/ 21799 h 50275"/>
                  <a:gd name="connsiteX417" fmla="*/ 770871 w 958293"/>
                  <a:gd name="connsiteY417" fmla="*/ 27653 h 50275"/>
                  <a:gd name="connsiteX418" fmla="*/ 770871 w 958293"/>
                  <a:gd name="connsiteY418" fmla="*/ 33309 h 50275"/>
                  <a:gd name="connsiteX419" fmla="*/ 771390 w 958293"/>
                  <a:gd name="connsiteY419" fmla="*/ 37354 h 50275"/>
                  <a:gd name="connsiteX420" fmla="*/ 771390 w 958293"/>
                  <a:gd name="connsiteY420" fmla="*/ 41345 h 50275"/>
                  <a:gd name="connsiteX421" fmla="*/ 769010 w 958293"/>
                  <a:gd name="connsiteY421" fmla="*/ 40970 h 50275"/>
                  <a:gd name="connsiteX422" fmla="*/ 766181 w 958293"/>
                  <a:gd name="connsiteY422" fmla="*/ 40880 h 50275"/>
                  <a:gd name="connsiteX423" fmla="*/ 760364 w 958293"/>
                  <a:gd name="connsiteY423" fmla="*/ 41345 h 50275"/>
                  <a:gd name="connsiteX424" fmla="*/ 761008 w 958293"/>
                  <a:gd name="connsiteY424" fmla="*/ 21191 h 50275"/>
                  <a:gd name="connsiteX425" fmla="*/ 761008 w 958293"/>
                  <a:gd name="connsiteY425" fmla="*/ 18309 h 50275"/>
                  <a:gd name="connsiteX426" fmla="*/ 761008 w 958293"/>
                  <a:gd name="connsiteY426" fmla="*/ 14353 h 50275"/>
                  <a:gd name="connsiteX427" fmla="*/ 761008 w 958293"/>
                  <a:gd name="connsiteY427" fmla="*/ 11364 h 50275"/>
                  <a:gd name="connsiteX428" fmla="*/ 760454 w 958293"/>
                  <a:gd name="connsiteY428" fmla="*/ 3864 h 50275"/>
                  <a:gd name="connsiteX429" fmla="*/ 766181 w 958293"/>
                  <a:gd name="connsiteY429" fmla="*/ 4312 h 50275"/>
                  <a:gd name="connsiteX430" fmla="*/ 771426 w 958293"/>
                  <a:gd name="connsiteY430" fmla="*/ 3864 h 50275"/>
                  <a:gd name="connsiteX431" fmla="*/ 770871 w 958293"/>
                  <a:gd name="connsiteY431" fmla="*/ 11328 h 50275"/>
                  <a:gd name="connsiteX432" fmla="*/ 810249 w 958293"/>
                  <a:gd name="connsiteY432" fmla="*/ 41328 h 50275"/>
                  <a:gd name="connsiteX433" fmla="*/ 809032 w 958293"/>
                  <a:gd name="connsiteY433" fmla="*/ 40952 h 50275"/>
                  <a:gd name="connsiteX434" fmla="*/ 807332 w 958293"/>
                  <a:gd name="connsiteY434" fmla="*/ 40862 h 50275"/>
                  <a:gd name="connsiteX435" fmla="*/ 804414 w 958293"/>
                  <a:gd name="connsiteY435" fmla="*/ 41328 h 50275"/>
                  <a:gd name="connsiteX436" fmla="*/ 795769 w 958293"/>
                  <a:gd name="connsiteY436" fmla="*/ 22927 h 50275"/>
                  <a:gd name="connsiteX437" fmla="*/ 786479 w 958293"/>
                  <a:gd name="connsiteY437" fmla="*/ 3846 h 50275"/>
                  <a:gd name="connsiteX438" fmla="*/ 792279 w 958293"/>
                  <a:gd name="connsiteY438" fmla="*/ 4294 h 50275"/>
                  <a:gd name="connsiteX439" fmla="*/ 798078 w 958293"/>
                  <a:gd name="connsiteY439" fmla="*/ 3846 h 50275"/>
                  <a:gd name="connsiteX440" fmla="*/ 801533 w 958293"/>
                  <a:gd name="connsiteY440" fmla="*/ 12080 h 50275"/>
                  <a:gd name="connsiteX441" fmla="*/ 806115 w 958293"/>
                  <a:gd name="connsiteY441" fmla="*/ 21764 h 50275"/>
                  <a:gd name="connsiteX442" fmla="*/ 810196 w 958293"/>
                  <a:gd name="connsiteY442" fmla="*/ 31018 h 50275"/>
                  <a:gd name="connsiteX443" fmla="*/ 822904 w 958293"/>
                  <a:gd name="connsiteY443" fmla="*/ 3846 h 50275"/>
                  <a:gd name="connsiteX444" fmla="*/ 823459 w 958293"/>
                  <a:gd name="connsiteY444" fmla="*/ 3846 h 50275"/>
                  <a:gd name="connsiteX445" fmla="*/ 823459 w 958293"/>
                  <a:gd name="connsiteY445" fmla="*/ 3846 h 50275"/>
                  <a:gd name="connsiteX446" fmla="*/ 829151 w 958293"/>
                  <a:gd name="connsiteY446" fmla="*/ 3846 h 50275"/>
                  <a:gd name="connsiteX447" fmla="*/ 822314 w 958293"/>
                  <a:gd name="connsiteY447" fmla="*/ 16376 h 50275"/>
                  <a:gd name="connsiteX448" fmla="*/ 815888 w 958293"/>
                  <a:gd name="connsiteY448" fmla="*/ 29783 h 50275"/>
                  <a:gd name="connsiteX449" fmla="*/ 810196 w 958293"/>
                  <a:gd name="connsiteY449" fmla="*/ 41274 h 50275"/>
                  <a:gd name="connsiteX450" fmla="*/ 842003 w 958293"/>
                  <a:gd name="connsiteY450" fmla="*/ 3846 h 50275"/>
                  <a:gd name="connsiteX451" fmla="*/ 847194 w 958293"/>
                  <a:gd name="connsiteY451" fmla="*/ 3954 h 50275"/>
                  <a:gd name="connsiteX452" fmla="*/ 852921 w 958293"/>
                  <a:gd name="connsiteY452" fmla="*/ 4294 h 50275"/>
                  <a:gd name="connsiteX453" fmla="*/ 861012 w 958293"/>
                  <a:gd name="connsiteY453" fmla="*/ 3972 h 50275"/>
                  <a:gd name="connsiteX454" fmla="*/ 867993 w 958293"/>
                  <a:gd name="connsiteY454" fmla="*/ 3864 h 50275"/>
                  <a:gd name="connsiteX455" fmla="*/ 867993 w 958293"/>
                  <a:gd name="connsiteY455" fmla="*/ 7910 h 50275"/>
                  <a:gd name="connsiteX456" fmla="*/ 867993 w 958293"/>
                  <a:gd name="connsiteY456" fmla="*/ 8572 h 50275"/>
                  <a:gd name="connsiteX457" fmla="*/ 852904 w 958293"/>
                  <a:gd name="connsiteY457" fmla="*/ 7910 h 50275"/>
                  <a:gd name="connsiteX458" fmla="*/ 852402 w 958293"/>
                  <a:gd name="connsiteY458" fmla="*/ 13673 h 50275"/>
                  <a:gd name="connsiteX459" fmla="*/ 852402 w 958293"/>
                  <a:gd name="connsiteY459" fmla="*/ 16591 h 50275"/>
                  <a:gd name="connsiteX460" fmla="*/ 852402 w 958293"/>
                  <a:gd name="connsiteY460" fmla="*/ 19902 h 50275"/>
                  <a:gd name="connsiteX461" fmla="*/ 867975 w 958293"/>
                  <a:gd name="connsiteY461" fmla="*/ 19419 h 50275"/>
                  <a:gd name="connsiteX462" fmla="*/ 867420 w 958293"/>
                  <a:gd name="connsiteY462" fmla="*/ 21782 h 50275"/>
                  <a:gd name="connsiteX463" fmla="*/ 867975 w 958293"/>
                  <a:gd name="connsiteY463" fmla="*/ 24037 h 50275"/>
                  <a:gd name="connsiteX464" fmla="*/ 855857 w 958293"/>
                  <a:gd name="connsiteY464" fmla="*/ 23500 h 50275"/>
                  <a:gd name="connsiteX465" fmla="*/ 852223 w 958293"/>
                  <a:gd name="connsiteY465" fmla="*/ 23500 h 50275"/>
                  <a:gd name="connsiteX466" fmla="*/ 852223 w 958293"/>
                  <a:gd name="connsiteY466" fmla="*/ 37372 h 50275"/>
                  <a:gd name="connsiteX467" fmla="*/ 867832 w 958293"/>
                  <a:gd name="connsiteY467" fmla="*/ 36352 h 50275"/>
                  <a:gd name="connsiteX468" fmla="*/ 867832 w 958293"/>
                  <a:gd name="connsiteY468" fmla="*/ 40737 h 50275"/>
                  <a:gd name="connsiteX469" fmla="*/ 867832 w 958293"/>
                  <a:gd name="connsiteY469" fmla="*/ 41346 h 50275"/>
                  <a:gd name="connsiteX470" fmla="*/ 861996 w 958293"/>
                  <a:gd name="connsiteY470" fmla="*/ 40952 h 50275"/>
                  <a:gd name="connsiteX471" fmla="*/ 855696 w 958293"/>
                  <a:gd name="connsiteY471" fmla="*/ 40952 h 50275"/>
                  <a:gd name="connsiteX472" fmla="*/ 851651 w 958293"/>
                  <a:gd name="connsiteY472" fmla="*/ 40952 h 50275"/>
                  <a:gd name="connsiteX473" fmla="*/ 847623 w 958293"/>
                  <a:gd name="connsiteY473" fmla="*/ 40952 h 50275"/>
                  <a:gd name="connsiteX474" fmla="*/ 841806 w 958293"/>
                  <a:gd name="connsiteY474" fmla="*/ 41345 h 50275"/>
                  <a:gd name="connsiteX475" fmla="*/ 841806 w 958293"/>
                  <a:gd name="connsiteY475" fmla="*/ 39681 h 50275"/>
                  <a:gd name="connsiteX476" fmla="*/ 841806 w 958293"/>
                  <a:gd name="connsiteY476" fmla="*/ 38016 h 50275"/>
                  <a:gd name="connsiteX477" fmla="*/ 842307 w 958293"/>
                  <a:gd name="connsiteY477" fmla="*/ 33219 h 50275"/>
                  <a:gd name="connsiteX478" fmla="*/ 842307 w 958293"/>
                  <a:gd name="connsiteY478" fmla="*/ 28028 h 50275"/>
                  <a:gd name="connsiteX479" fmla="*/ 842307 w 958293"/>
                  <a:gd name="connsiteY479" fmla="*/ 23643 h 50275"/>
                  <a:gd name="connsiteX480" fmla="*/ 842307 w 958293"/>
                  <a:gd name="connsiteY480" fmla="*/ 13208 h 50275"/>
                  <a:gd name="connsiteX481" fmla="*/ 842307 w 958293"/>
                  <a:gd name="connsiteY481" fmla="*/ 9055 h 50275"/>
                  <a:gd name="connsiteX482" fmla="*/ 841788 w 958293"/>
                  <a:gd name="connsiteY482" fmla="*/ 4562 h 50275"/>
                  <a:gd name="connsiteX483" fmla="*/ 841788 w 958293"/>
                  <a:gd name="connsiteY483" fmla="*/ 3864 h 50275"/>
                  <a:gd name="connsiteX484" fmla="*/ 896238 w 958293"/>
                  <a:gd name="connsiteY484" fmla="*/ 27026 h 50275"/>
                  <a:gd name="connsiteX485" fmla="*/ 894000 w 958293"/>
                  <a:gd name="connsiteY485" fmla="*/ 24520 h 50275"/>
                  <a:gd name="connsiteX486" fmla="*/ 893428 w 958293"/>
                  <a:gd name="connsiteY486" fmla="*/ 24055 h 50275"/>
                  <a:gd name="connsiteX487" fmla="*/ 893428 w 958293"/>
                  <a:gd name="connsiteY487" fmla="*/ 24520 h 50275"/>
                  <a:gd name="connsiteX488" fmla="*/ 893428 w 958293"/>
                  <a:gd name="connsiteY488" fmla="*/ 29263 h 50275"/>
                  <a:gd name="connsiteX489" fmla="*/ 893428 w 958293"/>
                  <a:gd name="connsiteY489" fmla="*/ 33917 h 50275"/>
                  <a:gd name="connsiteX490" fmla="*/ 893428 w 958293"/>
                  <a:gd name="connsiteY490" fmla="*/ 35600 h 50275"/>
                  <a:gd name="connsiteX491" fmla="*/ 894000 w 958293"/>
                  <a:gd name="connsiteY491" fmla="*/ 41328 h 50275"/>
                  <a:gd name="connsiteX492" fmla="*/ 891136 w 958293"/>
                  <a:gd name="connsiteY492" fmla="*/ 40952 h 50275"/>
                  <a:gd name="connsiteX493" fmla="*/ 888756 w 958293"/>
                  <a:gd name="connsiteY493" fmla="*/ 40862 h 50275"/>
                  <a:gd name="connsiteX494" fmla="*/ 885892 w 958293"/>
                  <a:gd name="connsiteY494" fmla="*/ 40952 h 50275"/>
                  <a:gd name="connsiteX495" fmla="*/ 883028 w 958293"/>
                  <a:gd name="connsiteY495" fmla="*/ 41328 h 50275"/>
                  <a:gd name="connsiteX496" fmla="*/ 883028 w 958293"/>
                  <a:gd name="connsiteY496" fmla="*/ 38983 h 50275"/>
                  <a:gd name="connsiteX497" fmla="*/ 883028 w 958293"/>
                  <a:gd name="connsiteY497" fmla="*/ 37909 h 50275"/>
                  <a:gd name="connsiteX498" fmla="*/ 883529 w 958293"/>
                  <a:gd name="connsiteY498" fmla="*/ 36727 h 50275"/>
                  <a:gd name="connsiteX499" fmla="*/ 883529 w 958293"/>
                  <a:gd name="connsiteY499" fmla="*/ 25809 h 50275"/>
                  <a:gd name="connsiteX500" fmla="*/ 883529 w 958293"/>
                  <a:gd name="connsiteY500" fmla="*/ 21066 h 50275"/>
                  <a:gd name="connsiteX501" fmla="*/ 883529 w 958293"/>
                  <a:gd name="connsiteY501" fmla="*/ 15982 h 50275"/>
                  <a:gd name="connsiteX502" fmla="*/ 882992 w 958293"/>
                  <a:gd name="connsiteY502" fmla="*/ 3846 h 50275"/>
                  <a:gd name="connsiteX503" fmla="*/ 887610 w 958293"/>
                  <a:gd name="connsiteY503" fmla="*/ 3846 h 50275"/>
                  <a:gd name="connsiteX504" fmla="*/ 892747 w 958293"/>
                  <a:gd name="connsiteY504" fmla="*/ 3846 h 50275"/>
                  <a:gd name="connsiteX505" fmla="*/ 897401 w 958293"/>
                  <a:gd name="connsiteY505" fmla="*/ 3846 h 50275"/>
                  <a:gd name="connsiteX506" fmla="*/ 908373 w 958293"/>
                  <a:gd name="connsiteY506" fmla="*/ 4992 h 50275"/>
                  <a:gd name="connsiteX507" fmla="*/ 914173 w 958293"/>
                  <a:gd name="connsiteY507" fmla="*/ 13065 h 50275"/>
                  <a:gd name="connsiteX508" fmla="*/ 911309 w 958293"/>
                  <a:gd name="connsiteY508" fmla="*/ 19437 h 50275"/>
                  <a:gd name="connsiteX509" fmla="*/ 903756 w 958293"/>
                  <a:gd name="connsiteY509" fmla="*/ 22873 h 50275"/>
                  <a:gd name="connsiteX510" fmla="*/ 915855 w 958293"/>
                  <a:gd name="connsiteY510" fmla="*/ 37998 h 50275"/>
                  <a:gd name="connsiteX511" fmla="*/ 918182 w 958293"/>
                  <a:gd name="connsiteY511" fmla="*/ 41328 h 50275"/>
                  <a:gd name="connsiteX512" fmla="*/ 915265 w 958293"/>
                  <a:gd name="connsiteY512" fmla="*/ 40952 h 50275"/>
                  <a:gd name="connsiteX513" fmla="*/ 911864 w 958293"/>
                  <a:gd name="connsiteY513" fmla="*/ 40862 h 50275"/>
                  <a:gd name="connsiteX514" fmla="*/ 906029 w 958293"/>
                  <a:gd name="connsiteY514" fmla="*/ 41328 h 50275"/>
                  <a:gd name="connsiteX515" fmla="*/ 897992 w 958293"/>
                  <a:gd name="connsiteY515" fmla="*/ 29944 h 50275"/>
                  <a:gd name="connsiteX516" fmla="*/ 896202 w 958293"/>
                  <a:gd name="connsiteY516" fmla="*/ 27026 h 50275"/>
                  <a:gd name="connsiteX517" fmla="*/ 893392 w 958293"/>
                  <a:gd name="connsiteY517" fmla="*/ 13369 h 50275"/>
                  <a:gd name="connsiteX518" fmla="*/ 893392 w 958293"/>
                  <a:gd name="connsiteY518" fmla="*/ 17575 h 50275"/>
                  <a:gd name="connsiteX519" fmla="*/ 893392 w 958293"/>
                  <a:gd name="connsiteY519" fmla="*/ 21603 h 50275"/>
                  <a:gd name="connsiteX520" fmla="*/ 901464 w 958293"/>
                  <a:gd name="connsiteY520" fmla="*/ 19813 h 50275"/>
                  <a:gd name="connsiteX521" fmla="*/ 903809 w 958293"/>
                  <a:gd name="connsiteY521" fmla="*/ 13673 h 50275"/>
                  <a:gd name="connsiteX522" fmla="*/ 903809 w 958293"/>
                  <a:gd name="connsiteY522" fmla="*/ 10863 h 50275"/>
                  <a:gd name="connsiteX523" fmla="*/ 902145 w 958293"/>
                  <a:gd name="connsiteY523" fmla="*/ 8447 h 50275"/>
                  <a:gd name="connsiteX524" fmla="*/ 899836 w 958293"/>
                  <a:gd name="connsiteY524" fmla="*/ 7247 h 50275"/>
                  <a:gd name="connsiteX525" fmla="*/ 896918 w 958293"/>
                  <a:gd name="connsiteY525" fmla="*/ 7104 h 50275"/>
                  <a:gd name="connsiteX526" fmla="*/ 893463 w 958293"/>
                  <a:gd name="connsiteY526" fmla="*/ 7104 h 50275"/>
                  <a:gd name="connsiteX527" fmla="*/ 893463 w 958293"/>
                  <a:gd name="connsiteY527" fmla="*/ 13458 h 50275"/>
                  <a:gd name="connsiteX528" fmla="*/ 952889 w 958293"/>
                  <a:gd name="connsiteY528" fmla="*/ 11203 h 50275"/>
                  <a:gd name="connsiteX529" fmla="*/ 944852 w 958293"/>
                  <a:gd name="connsiteY529" fmla="*/ 6585 h 50275"/>
                  <a:gd name="connsiteX530" fmla="*/ 939626 w 958293"/>
                  <a:gd name="connsiteY530" fmla="*/ 7838 h 50275"/>
                  <a:gd name="connsiteX531" fmla="*/ 937836 w 958293"/>
                  <a:gd name="connsiteY531" fmla="*/ 11776 h 50275"/>
                  <a:gd name="connsiteX532" fmla="*/ 939626 w 958293"/>
                  <a:gd name="connsiteY532" fmla="*/ 15141 h 50275"/>
                  <a:gd name="connsiteX533" fmla="*/ 946016 w 958293"/>
                  <a:gd name="connsiteY533" fmla="*/ 18166 h 50275"/>
                  <a:gd name="connsiteX534" fmla="*/ 953444 w 958293"/>
                  <a:gd name="connsiteY534" fmla="*/ 21620 h 50275"/>
                  <a:gd name="connsiteX535" fmla="*/ 957024 w 958293"/>
                  <a:gd name="connsiteY535" fmla="*/ 25093 h 50275"/>
                  <a:gd name="connsiteX536" fmla="*/ 958169 w 958293"/>
                  <a:gd name="connsiteY536" fmla="*/ 30158 h 50275"/>
                  <a:gd name="connsiteX537" fmla="*/ 956380 w 958293"/>
                  <a:gd name="connsiteY537" fmla="*/ 35009 h 50275"/>
                  <a:gd name="connsiteX538" fmla="*/ 949417 w 958293"/>
                  <a:gd name="connsiteY538" fmla="*/ 40558 h 50275"/>
                  <a:gd name="connsiteX539" fmla="*/ 940181 w 958293"/>
                  <a:gd name="connsiteY539" fmla="*/ 41847 h 50275"/>
                  <a:gd name="connsiteX540" fmla="*/ 929226 w 958293"/>
                  <a:gd name="connsiteY540" fmla="*/ 39538 h 50275"/>
                  <a:gd name="connsiteX541" fmla="*/ 931482 w 958293"/>
                  <a:gd name="connsiteY541" fmla="*/ 32611 h 50275"/>
                  <a:gd name="connsiteX542" fmla="*/ 932645 w 958293"/>
                  <a:gd name="connsiteY542" fmla="*/ 32611 h 50275"/>
                  <a:gd name="connsiteX543" fmla="*/ 936082 w 958293"/>
                  <a:gd name="connsiteY543" fmla="*/ 37103 h 50275"/>
                  <a:gd name="connsiteX544" fmla="*/ 941899 w 958293"/>
                  <a:gd name="connsiteY544" fmla="*/ 38392 h 50275"/>
                  <a:gd name="connsiteX545" fmla="*/ 947662 w 958293"/>
                  <a:gd name="connsiteY545" fmla="*/ 37175 h 50275"/>
                  <a:gd name="connsiteX546" fmla="*/ 949971 w 958293"/>
                  <a:gd name="connsiteY546" fmla="*/ 33148 h 50275"/>
                  <a:gd name="connsiteX547" fmla="*/ 947143 w 958293"/>
                  <a:gd name="connsiteY547" fmla="*/ 28995 h 50275"/>
                  <a:gd name="connsiteX548" fmla="*/ 939626 w 958293"/>
                  <a:gd name="connsiteY548" fmla="*/ 25540 h 50275"/>
                  <a:gd name="connsiteX549" fmla="*/ 936708 w 958293"/>
                  <a:gd name="connsiteY549" fmla="*/ 23929 h 50275"/>
                  <a:gd name="connsiteX550" fmla="*/ 934381 w 958293"/>
                  <a:gd name="connsiteY550" fmla="*/ 22766 h 50275"/>
                  <a:gd name="connsiteX551" fmla="*/ 930927 w 958293"/>
                  <a:gd name="connsiteY551" fmla="*/ 19294 h 50275"/>
                  <a:gd name="connsiteX552" fmla="*/ 929781 w 958293"/>
                  <a:gd name="connsiteY552" fmla="*/ 14568 h 50275"/>
                  <a:gd name="connsiteX553" fmla="*/ 934954 w 958293"/>
                  <a:gd name="connsiteY553" fmla="*/ 5994 h 50275"/>
                  <a:gd name="connsiteX554" fmla="*/ 939590 w 958293"/>
                  <a:gd name="connsiteY554" fmla="*/ 3721 h 50275"/>
                  <a:gd name="connsiteX555" fmla="*/ 945371 w 958293"/>
                  <a:gd name="connsiteY555" fmla="*/ 3148 h 50275"/>
                  <a:gd name="connsiteX556" fmla="*/ 955234 w 958293"/>
                  <a:gd name="connsiteY556" fmla="*/ 5422 h 50275"/>
                  <a:gd name="connsiteX557" fmla="*/ 955807 w 958293"/>
                  <a:gd name="connsiteY557" fmla="*/ 5887 h 50275"/>
                  <a:gd name="connsiteX558" fmla="*/ 954017 w 958293"/>
                  <a:gd name="connsiteY558" fmla="*/ 11257 h 5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</a:cxnLst>
                <a:rect l="l" t="t" r="r" b="b"/>
                <a:pathLst>
                  <a:path w="958293" h="50275">
                    <a:moveTo>
                      <a:pt x="413" y="3703"/>
                    </a:moveTo>
                    <a:cubicBezTo>
                      <a:pt x="3170" y="3829"/>
                      <a:pt x="5085" y="4151"/>
                      <a:pt x="6248" y="4151"/>
                    </a:cubicBezTo>
                    <a:cubicBezTo>
                      <a:pt x="7412" y="4151"/>
                      <a:pt x="9452" y="3829"/>
                      <a:pt x="12209" y="3703"/>
                    </a:cubicBezTo>
                    <a:cubicBezTo>
                      <a:pt x="13352" y="5740"/>
                      <a:pt x="14626" y="7701"/>
                      <a:pt x="16021" y="9574"/>
                    </a:cubicBezTo>
                    <a:cubicBezTo>
                      <a:pt x="17203" y="11776"/>
                      <a:pt x="18903" y="14103"/>
                      <a:pt x="20675" y="16985"/>
                    </a:cubicBezTo>
                    <a:cubicBezTo>
                      <a:pt x="21857" y="15195"/>
                      <a:pt x="23557" y="13065"/>
                      <a:pt x="25311" y="10648"/>
                    </a:cubicBezTo>
                    <a:cubicBezTo>
                      <a:pt x="27065" y="8232"/>
                      <a:pt x="28891" y="5994"/>
                      <a:pt x="30520" y="3703"/>
                    </a:cubicBezTo>
                    <a:cubicBezTo>
                      <a:pt x="32220" y="3829"/>
                      <a:pt x="33366" y="4151"/>
                      <a:pt x="33957" y="4151"/>
                    </a:cubicBezTo>
                    <a:cubicBezTo>
                      <a:pt x="35069" y="4076"/>
                      <a:pt x="36175" y="3927"/>
                      <a:pt x="37268" y="3703"/>
                    </a:cubicBezTo>
                    <a:lnTo>
                      <a:pt x="37268" y="4222"/>
                    </a:lnTo>
                    <a:lnTo>
                      <a:pt x="31039" y="11293"/>
                    </a:lnTo>
                    <a:cubicBezTo>
                      <a:pt x="29947" y="12402"/>
                      <a:pt x="29249" y="13083"/>
                      <a:pt x="28229" y="14192"/>
                    </a:cubicBezTo>
                    <a:cubicBezTo>
                      <a:pt x="27508" y="15244"/>
                      <a:pt x="26706" y="16237"/>
                      <a:pt x="25830" y="17163"/>
                    </a:cubicBezTo>
                    <a:cubicBezTo>
                      <a:pt x="24985" y="18220"/>
                      <a:pt x="24045" y="19197"/>
                      <a:pt x="23020" y="20081"/>
                    </a:cubicBezTo>
                    <a:lnTo>
                      <a:pt x="24130" y="21638"/>
                    </a:lnTo>
                    <a:cubicBezTo>
                      <a:pt x="25257" y="23303"/>
                      <a:pt x="26403" y="24681"/>
                      <a:pt x="27566" y="26346"/>
                    </a:cubicBezTo>
                    <a:cubicBezTo>
                      <a:pt x="28730" y="28010"/>
                      <a:pt x="29768" y="29783"/>
                      <a:pt x="30717" y="31411"/>
                    </a:cubicBezTo>
                    <a:cubicBezTo>
                      <a:pt x="31719" y="32700"/>
                      <a:pt x="32829" y="34401"/>
                      <a:pt x="33974" y="36137"/>
                    </a:cubicBezTo>
                    <a:cubicBezTo>
                      <a:pt x="35120" y="37873"/>
                      <a:pt x="36248" y="39591"/>
                      <a:pt x="37125" y="41256"/>
                    </a:cubicBezTo>
                    <a:cubicBezTo>
                      <a:pt x="36409" y="41256"/>
                      <a:pt x="35585" y="40898"/>
                      <a:pt x="34189" y="40880"/>
                    </a:cubicBezTo>
                    <a:cubicBezTo>
                      <a:pt x="32793" y="40862"/>
                      <a:pt x="32041" y="40791"/>
                      <a:pt x="31343" y="40791"/>
                    </a:cubicBezTo>
                    <a:cubicBezTo>
                      <a:pt x="30645" y="40791"/>
                      <a:pt x="29732" y="40791"/>
                      <a:pt x="28372" y="40880"/>
                    </a:cubicBezTo>
                    <a:cubicBezTo>
                      <a:pt x="27012" y="40970"/>
                      <a:pt x="26099" y="41238"/>
                      <a:pt x="25490" y="41256"/>
                    </a:cubicBezTo>
                    <a:cubicBezTo>
                      <a:pt x="24685" y="39609"/>
                      <a:pt x="23396" y="37766"/>
                      <a:pt x="21821" y="35099"/>
                    </a:cubicBezTo>
                    <a:cubicBezTo>
                      <a:pt x="20228" y="32772"/>
                      <a:pt x="18474" y="30337"/>
                      <a:pt x="16648" y="27456"/>
                    </a:cubicBezTo>
                    <a:lnTo>
                      <a:pt x="10419" y="35081"/>
                    </a:lnTo>
                    <a:lnTo>
                      <a:pt x="7734" y="39484"/>
                    </a:lnTo>
                    <a:cubicBezTo>
                      <a:pt x="7412" y="39609"/>
                      <a:pt x="7340" y="40075"/>
                      <a:pt x="6839" y="40200"/>
                    </a:cubicBezTo>
                    <a:cubicBezTo>
                      <a:pt x="6839" y="40737"/>
                      <a:pt x="6427" y="40791"/>
                      <a:pt x="6248" y="41256"/>
                    </a:cubicBezTo>
                    <a:cubicBezTo>
                      <a:pt x="5289" y="41028"/>
                      <a:pt x="4314" y="40872"/>
                      <a:pt x="3331" y="40791"/>
                    </a:cubicBezTo>
                    <a:cubicBezTo>
                      <a:pt x="2161" y="40749"/>
                      <a:pt x="993" y="40906"/>
                      <a:pt x="-124" y="41256"/>
                    </a:cubicBezTo>
                    <a:cubicBezTo>
                      <a:pt x="1040" y="39609"/>
                      <a:pt x="3313" y="37247"/>
                      <a:pt x="6230" y="33702"/>
                    </a:cubicBezTo>
                    <a:cubicBezTo>
                      <a:pt x="9148" y="30158"/>
                      <a:pt x="11851" y="26883"/>
                      <a:pt x="14160" y="23983"/>
                    </a:cubicBezTo>
                    <a:lnTo>
                      <a:pt x="413" y="3775"/>
                    </a:lnTo>
                    <a:close/>
                    <a:moveTo>
                      <a:pt x="62273" y="11167"/>
                    </a:moveTo>
                    <a:cubicBezTo>
                      <a:pt x="62273" y="12331"/>
                      <a:pt x="62273" y="14013"/>
                      <a:pt x="62094" y="16286"/>
                    </a:cubicBezTo>
                    <a:cubicBezTo>
                      <a:pt x="61880" y="18069"/>
                      <a:pt x="61761" y="19861"/>
                      <a:pt x="61736" y="21656"/>
                    </a:cubicBezTo>
                    <a:cubicBezTo>
                      <a:pt x="61736" y="23357"/>
                      <a:pt x="61879" y="25129"/>
                      <a:pt x="62094" y="27509"/>
                    </a:cubicBezTo>
                    <a:cubicBezTo>
                      <a:pt x="62309" y="29890"/>
                      <a:pt x="62273" y="31590"/>
                      <a:pt x="62273" y="33165"/>
                    </a:cubicBezTo>
                    <a:cubicBezTo>
                      <a:pt x="62273" y="33864"/>
                      <a:pt x="62273" y="35403"/>
                      <a:pt x="62470" y="37211"/>
                    </a:cubicBezTo>
                    <a:cubicBezTo>
                      <a:pt x="62667" y="39019"/>
                      <a:pt x="62828" y="40146"/>
                      <a:pt x="62846" y="41202"/>
                    </a:cubicBezTo>
                    <a:cubicBezTo>
                      <a:pt x="62273" y="41202"/>
                      <a:pt x="61199" y="40844"/>
                      <a:pt x="60000" y="40826"/>
                    </a:cubicBezTo>
                    <a:lnTo>
                      <a:pt x="57619" y="40737"/>
                    </a:lnTo>
                    <a:cubicBezTo>
                      <a:pt x="55563" y="40690"/>
                      <a:pt x="53506" y="40846"/>
                      <a:pt x="51480" y="41202"/>
                    </a:cubicBezTo>
                    <a:cubicBezTo>
                      <a:pt x="52053" y="35063"/>
                      <a:pt x="52446" y="28565"/>
                      <a:pt x="52446" y="21048"/>
                    </a:cubicBezTo>
                    <a:lnTo>
                      <a:pt x="52446" y="14210"/>
                    </a:lnTo>
                    <a:cubicBezTo>
                      <a:pt x="52446" y="12957"/>
                      <a:pt x="52446" y="11830"/>
                      <a:pt x="52446" y="11221"/>
                    </a:cubicBezTo>
                    <a:cubicBezTo>
                      <a:pt x="52196" y="7856"/>
                      <a:pt x="51910" y="5457"/>
                      <a:pt x="51874" y="3721"/>
                    </a:cubicBezTo>
                    <a:cubicBezTo>
                      <a:pt x="54469" y="3846"/>
                      <a:pt x="56331" y="4169"/>
                      <a:pt x="57243" y="4169"/>
                    </a:cubicBezTo>
                    <a:cubicBezTo>
                      <a:pt x="58156" y="4169"/>
                      <a:pt x="59982" y="3846"/>
                      <a:pt x="62828" y="3721"/>
                    </a:cubicBezTo>
                    <a:cubicBezTo>
                      <a:pt x="62483" y="6195"/>
                      <a:pt x="62292" y="8688"/>
                      <a:pt x="62255" y="11185"/>
                    </a:cubicBezTo>
                    <a:close/>
                    <a:moveTo>
                      <a:pt x="87117" y="7802"/>
                    </a:moveTo>
                    <a:cubicBezTo>
                      <a:pt x="86545" y="7802"/>
                      <a:pt x="85990" y="7802"/>
                      <a:pt x="85739" y="7802"/>
                    </a:cubicBezTo>
                    <a:cubicBezTo>
                      <a:pt x="84546" y="7845"/>
                      <a:pt x="83363" y="7561"/>
                      <a:pt x="82320" y="6979"/>
                    </a:cubicBezTo>
                    <a:cubicBezTo>
                      <a:pt x="81386" y="6162"/>
                      <a:pt x="80829" y="4997"/>
                      <a:pt x="80781" y="3757"/>
                    </a:cubicBezTo>
                    <a:cubicBezTo>
                      <a:pt x="80745" y="2034"/>
                      <a:pt x="81941" y="530"/>
                      <a:pt x="83627" y="177"/>
                    </a:cubicBezTo>
                    <a:cubicBezTo>
                      <a:pt x="84491" y="-256"/>
                      <a:pt x="85456" y="-447"/>
                      <a:pt x="86419" y="-378"/>
                    </a:cubicBezTo>
                    <a:cubicBezTo>
                      <a:pt x="88201" y="-474"/>
                      <a:pt x="89933" y="228"/>
                      <a:pt x="91145" y="1537"/>
                    </a:cubicBezTo>
                    <a:cubicBezTo>
                      <a:pt x="91582" y="2567"/>
                      <a:pt x="91796" y="3677"/>
                      <a:pt x="91771" y="4795"/>
                    </a:cubicBezTo>
                    <a:cubicBezTo>
                      <a:pt x="91793" y="7553"/>
                      <a:pt x="90586" y="10177"/>
                      <a:pt x="88478" y="11955"/>
                    </a:cubicBezTo>
                    <a:cubicBezTo>
                      <a:pt x="86637" y="13626"/>
                      <a:pt x="84370" y="14753"/>
                      <a:pt x="81927" y="15213"/>
                    </a:cubicBezTo>
                    <a:lnTo>
                      <a:pt x="81927" y="12921"/>
                    </a:lnTo>
                    <a:cubicBezTo>
                      <a:pt x="83385" y="12526"/>
                      <a:pt x="84706" y="11733"/>
                      <a:pt x="85739" y="10630"/>
                    </a:cubicBezTo>
                    <a:cubicBezTo>
                      <a:pt x="86595" y="9908"/>
                      <a:pt x="87098" y="8851"/>
                      <a:pt x="87117" y="7731"/>
                    </a:cubicBezTo>
                    <a:close/>
                    <a:moveTo>
                      <a:pt x="85184" y="40737"/>
                    </a:moveTo>
                    <a:lnTo>
                      <a:pt x="90035" y="31483"/>
                    </a:lnTo>
                    <a:cubicBezTo>
                      <a:pt x="95817" y="20654"/>
                      <a:pt x="100435" y="11364"/>
                      <a:pt x="103961" y="3632"/>
                    </a:cubicBezTo>
                    <a:cubicBezTo>
                      <a:pt x="104315" y="3643"/>
                      <a:pt x="104668" y="3678"/>
                      <a:pt x="105017" y="3739"/>
                    </a:cubicBezTo>
                    <a:lnTo>
                      <a:pt x="107934" y="3739"/>
                    </a:lnTo>
                    <a:cubicBezTo>
                      <a:pt x="108324" y="3732"/>
                      <a:pt x="108713" y="3696"/>
                      <a:pt x="109098" y="3632"/>
                    </a:cubicBezTo>
                    <a:lnTo>
                      <a:pt x="109671" y="4348"/>
                    </a:lnTo>
                    <a:cubicBezTo>
                      <a:pt x="115398" y="16412"/>
                      <a:pt x="121216" y="28046"/>
                      <a:pt x="127373" y="40146"/>
                    </a:cubicBezTo>
                    <a:lnTo>
                      <a:pt x="127624" y="40719"/>
                    </a:lnTo>
                    <a:lnTo>
                      <a:pt x="127624" y="41238"/>
                    </a:lnTo>
                    <a:cubicBezTo>
                      <a:pt x="126664" y="41062"/>
                      <a:pt x="125696" y="40936"/>
                      <a:pt x="124724" y="40862"/>
                    </a:cubicBezTo>
                    <a:cubicBezTo>
                      <a:pt x="123543" y="40862"/>
                      <a:pt x="122594" y="40773"/>
                      <a:pt x="121842" y="40773"/>
                    </a:cubicBezTo>
                    <a:cubicBezTo>
                      <a:pt x="120041" y="40742"/>
                      <a:pt x="118241" y="40898"/>
                      <a:pt x="116472" y="41238"/>
                    </a:cubicBezTo>
                    <a:cubicBezTo>
                      <a:pt x="114378" y="36119"/>
                      <a:pt x="112892" y="32539"/>
                      <a:pt x="111693" y="29854"/>
                    </a:cubicBezTo>
                    <a:cubicBezTo>
                      <a:pt x="110906" y="29854"/>
                      <a:pt x="109724" y="29854"/>
                      <a:pt x="108006" y="29854"/>
                    </a:cubicBezTo>
                    <a:lnTo>
                      <a:pt x="104301" y="29854"/>
                    </a:lnTo>
                    <a:cubicBezTo>
                      <a:pt x="102511" y="29854"/>
                      <a:pt x="99898" y="29854"/>
                      <a:pt x="96031" y="29854"/>
                    </a:cubicBezTo>
                    <a:lnTo>
                      <a:pt x="95852" y="30821"/>
                    </a:lnTo>
                    <a:cubicBezTo>
                      <a:pt x="94995" y="32541"/>
                      <a:pt x="94224" y="34303"/>
                      <a:pt x="93543" y="36101"/>
                    </a:cubicBezTo>
                    <a:cubicBezTo>
                      <a:pt x="92650" y="37715"/>
                      <a:pt x="91981" y="39443"/>
                      <a:pt x="91556" y="41238"/>
                    </a:cubicBezTo>
                    <a:cubicBezTo>
                      <a:pt x="90529" y="40875"/>
                      <a:pt x="89441" y="40717"/>
                      <a:pt x="88353" y="40773"/>
                    </a:cubicBezTo>
                    <a:cubicBezTo>
                      <a:pt x="87300" y="40723"/>
                      <a:pt x="86248" y="40881"/>
                      <a:pt x="85256" y="41238"/>
                    </a:cubicBezTo>
                    <a:lnTo>
                      <a:pt x="85256" y="40737"/>
                    </a:lnTo>
                    <a:close/>
                    <a:moveTo>
                      <a:pt x="97714" y="26793"/>
                    </a:moveTo>
                    <a:lnTo>
                      <a:pt x="110243" y="26793"/>
                    </a:lnTo>
                    <a:cubicBezTo>
                      <a:pt x="108561" y="23393"/>
                      <a:pt x="106771" y="18918"/>
                      <a:pt x="103979" y="14049"/>
                    </a:cubicBezTo>
                    <a:cubicBezTo>
                      <a:pt x="101788" y="18008"/>
                      <a:pt x="99827" y="22089"/>
                      <a:pt x="98108" y="26274"/>
                    </a:cubicBezTo>
                    <a:lnTo>
                      <a:pt x="97750" y="26793"/>
                    </a:lnTo>
                    <a:close/>
                    <a:moveTo>
                      <a:pt x="147832" y="40880"/>
                    </a:moveTo>
                    <a:cubicBezTo>
                      <a:pt x="146722" y="40880"/>
                      <a:pt x="145863" y="40773"/>
                      <a:pt x="144986" y="40773"/>
                    </a:cubicBezTo>
                    <a:cubicBezTo>
                      <a:pt x="143986" y="40721"/>
                      <a:pt x="142986" y="40879"/>
                      <a:pt x="142050" y="41238"/>
                    </a:cubicBezTo>
                    <a:cubicBezTo>
                      <a:pt x="142408" y="37264"/>
                      <a:pt x="142677" y="33219"/>
                      <a:pt x="142856" y="29067"/>
                    </a:cubicBezTo>
                    <a:cubicBezTo>
                      <a:pt x="143214" y="24628"/>
                      <a:pt x="143232" y="20117"/>
                      <a:pt x="143232" y="15302"/>
                    </a:cubicBezTo>
                    <a:cubicBezTo>
                      <a:pt x="143232" y="14174"/>
                      <a:pt x="143232" y="12886"/>
                      <a:pt x="143232" y="10702"/>
                    </a:cubicBezTo>
                    <a:cubicBezTo>
                      <a:pt x="143232" y="8912"/>
                      <a:pt x="143232" y="7265"/>
                      <a:pt x="143232" y="6245"/>
                    </a:cubicBezTo>
                    <a:cubicBezTo>
                      <a:pt x="143262" y="5410"/>
                      <a:pt x="143190" y="4574"/>
                      <a:pt x="143017" y="3757"/>
                    </a:cubicBezTo>
                    <a:cubicBezTo>
                      <a:pt x="144431" y="3882"/>
                      <a:pt x="145559" y="4204"/>
                      <a:pt x="146131" y="4204"/>
                    </a:cubicBezTo>
                    <a:cubicBezTo>
                      <a:pt x="146704" y="4204"/>
                      <a:pt x="147707" y="3882"/>
                      <a:pt x="149067" y="3757"/>
                    </a:cubicBezTo>
                    <a:cubicBezTo>
                      <a:pt x="151877" y="6084"/>
                      <a:pt x="154258" y="8375"/>
                      <a:pt x="156567" y="10559"/>
                    </a:cubicBezTo>
                    <a:cubicBezTo>
                      <a:pt x="158894" y="12349"/>
                      <a:pt x="161686" y="14729"/>
                      <a:pt x="164407" y="17074"/>
                    </a:cubicBezTo>
                    <a:cubicBezTo>
                      <a:pt x="167271" y="19813"/>
                      <a:pt x="169776" y="21692"/>
                      <a:pt x="171566" y="23428"/>
                    </a:cubicBezTo>
                    <a:cubicBezTo>
                      <a:pt x="173822" y="25218"/>
                      <a:pt x="175952" y="27420"/>
                      <a:pt x="178440" y="29639"/>
                    </a:cubicBezTo>
                    <a:lnTo>
                      <a:pt x="178440" y="11257"/>
                    </a:lnTo>
                    <a:cubicBezTo>
                      <a:pt x="178385" y="10121"/>
                      <a:pt x="178247" y="8990"/>
                      <a:pt x="178028" y="7874"/>
                    </a:cubicBezTo>
                    <a:cubicBezTo>
                      <a:pt x="177921" y="6585"/>
                      <a:pt x="177903" y="5457"/>
                      <a:pt x="177885" y="4849"/>
                    </a:cubicBezTo>
                    <a:lnTo>
                      <a:pt x="177885" y="3703"/>
                    </a:lnTo>
                    <a:cubicBezTo>
                      <a:pt x="179120" y="3829"/>
                      <a:pt x="180230" y="4151"/>
                      <a:pt x="180802" y="4151"/>
                    </a:cubicBezTo>
                    <a:cubicBezTo>
                      <a:pt x="181375" y="4151"/>
                      <a:pt x="181930" y="3882"/>
                      <a:pt x="182592" y="3829"/>
                    </a:cubicBezTo>
                    <a:lnTo>
                      <a:pt x="183881" y="3721"/>
                    </a:lnTo>
                    <a:cubicBezTo>
                      <a:pt x="183774" y="5028"/>
                      <a:pt x="183774" y="6084"/>
                      <a:pt x="183774" y="7015"/>
                    </a:cubicBezTo>
                    <a:cubicBezTo>
                      <a:pt x="183577" y="9485"/>
                      <a:pt x="183219" y="11794"/>
                      <a:pt x="183201" y="13619"/>
                    </a:cubicBezTo>
                    <a:cubicBezTo>
                      <a:pt x="183201" y="14783"/>
                      <a:pt x="183201" y="15839"/>
                      <a:pt x="183201" y="16430"/>
                    </a:cubicBezTo>
                    <a:cubicBezTo>
                      <a:pt x="183201" y="17020"/>
                      <a:pt x="183201" y="18220"/>
                      <a:pt x="183201" y="19186"/>
                    </a:cubicBezTo>
                    <a:cubicBezTo>
                      <a:pt x="183010" y="20156"/>
                      <a:pt x="182872" y="21136"/>
                      <a:pt x="182789" y="22122"/>
                    </a:cubicBezTo>
                    <a:cubicBezTo>
                      <a:pt x="182679" y="22712"/>
                      <a:pt x="182619" y="23311"/>
                      <a:pt x="182610" y="23912"/>
                    </a:cubicBezTo>
                    <a:lnTo>
                      <a:pt x="182610" y="41149"/>
                    </a:lnTo>
                    <a:cubicBezTo>
                      <a:pt x="182503" y="41149"/>
                      <a:pt x="182449" y="40791"/>
                      <a:pt x="181912" y="40791"/>
                    </a:cubicBezTo>
                    <a:lnTo>
                      <a:pt x="180122" y="40791"/>
                    </a:lnTo>
                    <a:cubicBezTo>
                      <a:pt x="179144" y="40693"/>
                      <a:pt x="178157" y="40828"/>
                      <a:pt x="177241" y="41184"/>
                    </a:cubicBezTo>
                    <a:cubicBezTo>
                      <a:pt x="169096" y="33183"/>
                      <a:pt x="161632" y="26704"/>
                      <a:pt x="155135" y="21030"/>
                    </a:cubicBezTo>
                    <a:lnTo>
                      <a:pt x="147778" y="14711"/>
                    </a:lnTo>
                    <a:cubicBezTo>
                      <a:pt x="147778" y="18148"/>
                      <a:pt x="147778" y="20493"/>
                      <a:pt x="147778" y="22175"/>
                    </a:cubicBezTo>
                    <a:lnTo>
                      <a:pt x="147778" y="26954"/>
                    </a:lnTo>
                    <a:cubicBezTo>
                      <a:pt x="147778" y="33255"/>
                      <a:pt x="147778" y="37891"/>
                      <a:pt x="148011" y="41184"/>
                    </a:cubicBezTo>
                    <a:lnTo>
                      <a:pt x="147778" y="40826"/>
                    </a:lnTo>
                    <a:close/>
                    <a:moveTo>
                      <a:pt x="215491" y="47163"/>
                    </a:moveTo>
                    <a:cubicBezTo>
                      <a:pt x="218928" y="46626"/>
                      <a:pt x="220646" y="45247"/>
                      <a:pt x="220700" y="42026"/>
                    </a:cubicBezTo>
                    <a:cubicBezTo>
                      <a:pt x="221150" y="39107"/>
                      <a:pt x="221329" y="36153"/>
                      <a:pt x="221237" y="33201"/>
                    </a:cubicBezTo>
                    <a:cubicBezTo>
                      <a:pt x="221237" y="32056"/>
                      <a:pt x="221237" y="30337"/>
                      <a:pt x="221237" y="28046"/>
                    </a:cubicBezTo>
                    <a:lnTo>
                      <a:pt x="221237" y="23393"/>
                    </a:lnTo>
                    <a:cubicBezTo>
                      <a:pt x="221237" y="22372"/>
                      <a:pt x="221237" y="21209"/>
                      <a:pt x="221237" y="19813"/>
                    </a:cubicBezTo>
                    <a:lnTo>
                      <a:pt x="221237" y="13118"/>
                    </a:lnTo>
                    <a:cubicBezTo>
                      <a:pt x="221237" y="11955"/>
                      <a:pt x="221237" y="11328"/>
                      <a:pt x="221237" y="10666"/>
                    </a:cubicBezTo>
                    <a:cubicBezTo>
                      <a:pt x="221237" y="9664"/>
                      <a:pt x="221237" y="8518"/>
                      <a:pt x="221237" y="7211"/>
                    </a:cubicBezTo>
                    <a:cubicBezTo>
                      <a:pt x="221162" y="6049"/>
                      <a:pt x="220994" y="4893"/>
                      <a:pt x="220736" y="3757"/>
                    </a:cubicBezTo>
                    <a:cubicBezTo>
                      <a:pt x="223600" y="3882"/>
                      <a:pt x="225390" y="4204"/>
                      <a:pt x="226481" y="4204"/>
                    </a:cubicBezTo>
                    <a:cubicBezTo>
                      <a:pt x="227573" y="4204"/>
                      <a:pt x="229417" y="3882"/>
                      <a:pt x="232209" y="3757"/>
                    </a:cubicBezTo>
                    <a:cubicBezTo>
                      <a:pt x="231857" y="6062"/>
                      <a:pt x="231671" y="8389"/>
                      <a:pt x="231654" y="10720"/>
                    </a:cubicBezTo>
                    <a:cubicBezTo>
                      <a:pt x="231654" y="12402"/>
                      <a:pt x="231654" y="14568"/>
                      <a:pt x="231654" y="17593"/>
                    </a:cubicBezTo>
                    <a:cubicBezTo>
                      <a:pt x="231358" y="18141"/>
                      <a:pt x="231222" y="18761"/>
                      <a:pt x="231261" y="19383"/>
                    </a:cubicBezTo>
                    <a:cubicBezTo>
                      <a:pt x="231261" y="20994"/>
                      <a:pt x="231440" y="22838"/>
                      <a:pt x="231654" y="25594"/>
                    </a:cubicBezTo>
                    <a:cubicBezTo>
                      <a:pt x="231654" y="28028"/>
                      <a:pt x="231654" y="30320"/>
                      <a:pt x="231654" y="32074"/>
                    </a:cubicBezTo>
                    <a:lnTo>
                      <a:pt x="231654" y="35510"/>
                    </a:lnTo>
                    <a:cubicBezTo>
                      <a:pt x="231654" y="39090"/>
                      <a:pt x="231046" y="41865"/>
                      <a:pt x="229381" y="43619"/>
                    </a:cubicBezTo>
                    <a:cubicBezTo>
                      <a:pt x="226983" y="47109"/>
                      <a:pt x="222454" y="49347"/>
                      <a:pt x="216655" y="49883"/>
                    </a:cubicBezTo>
                    <a:lnTo>
                      <a:pt x="215509" y="47163"/>
                    </a:lnTo>
                    <a:close/>
                    <a:moveTo>
                      <a:pt x="260043" y="11221"/>
                    </a:moveTo>
                    <a:cubicBezTo>
                      <a:pt x="260043" y="12384"/>
                      <a:pt x="260043" y="14067"/>
                      <a:pt x="260043" y="16340"/>
                    </a:cubicBezTo>
                    <a:cubicBezTo>
                      <a:pt x="260043" y="18613"/>
                      <a:pt x="260043" y="20081"/>
                      <a:pt x="260043" y="21710"/>
                    </a:cubicBezTo>
                    <a:cubicBezTo>
                      <a:pt x="260043" y="23339"/>
                      <a:pt x="260043" y="25182"/>
                      <a:pt x="260043" y="27563"/>
                    </a:cubicBezTo>
                    <a:cubicBezTo>
                      <a:pt x="260043" y="29944"/>
                      <a:pt x="260043" y="31644"/>
                      <a:pt x="260043" y="33219"/>
                    </a:cubicBezTo>
                    <a:cubicBezTo>
                      <a:pt x="260298" y="34555"/>
                      <a:pt x="260466" y="35907"/>
                      <a:pt x="260544" y="37264"/>
                    </a:cubicBezTo>
                    <a:cubicBezTo>
                      <a:pt x="260544" y="39054"/>
                      <a:pt x="260544" y="40200"/>
                      <a:pt x="260544" y="41256"/>
                    </a:cubicBezTo>
                    <a:cubicBezTo>
                      <a:pt x="259759" y="41082"/>
                      <a:pt x="258964" y="40957"/>
                      <a:pt x="258163" y="40880"/>
                    </a:cubicBezTo>
                    <a:cubicBezTo>
                      <a:pt x="256928" y="40880"/>
                      <a:pt x="255908" y="40791"/>
                      <a:pt x="255335" y="40791"/>
                    </a:cubicBezTo>
                    <a:cubicBezTo>
                      <a:pt x="253385" y="40748"/>
                      <a:pt x="251436" y="40904"/>
                      <a:pt x="249518" y="41256"/>
                    </a:cubicBezTo>
                    <a:cubicBezTo>
                      <a:pt x="250091" y="35117"/>
                      <a:pt x="250162" y="28619"/>
                      <a:pt x="250162" y="21101"/>
                    </a:cubicBezTo>
                    <a:lnTo>
                      <a:pt x="250162" y="18220"/>
                    </a:lnTo>
                    <a:cubicBezTo>
                      <a:pt x="250162" y="17056"/>
                      <a:pt x="250162" y="15821"/>
                      <a:pt x="250162" y="14264"/>
                    </a:cubicBezTo>
                    <a:cubicBezTo>
                      <a:pt x="250162" y="13011"/>
                      <a:pt x="250162" y="11883"/>
                      <a:pt x="250162" y="11275"/>
                    </a:cubicBezTo>
                    <a:cubicBezTo>
                      <a:pt x="250277" y="8761"/>
                      <a:pt x="250091" y="6244"/>
                      <a:pt x="249607" y="3775"/>
                    </a:cubicBezTo>
                    <a:cubicBezTo>
                      <a:pt x="252453" y="3900"/>
                      <a:pt x="254208" y="4222"/>
                      <a:pt x="255335" y="4222"/>
                    </a:cubicBezTo>
                    <a:cubicBezTo>
                      <a:pt x="256463" y="4222"/>
                      <a:pt x="258217" y="3900"/>
                      <a:pt x="260580" y="3775"/>
                    </a:cubicBezTo>
                    <a:cubicBezTo>
                      <a:pt x="260563" y="6272"/>
                      <a:pt x="260383" y="8765"/>
                      <a:pt x="260043" y="11239"/>
                    </a:cubicBezTo>
                    <a:close/>
                    <a:moveTo>
                      <a:pt x="274971" y="40737"/>
                    </a:moveTo>
                    <a:lnTo>
                      <a:pt x="279660" y="31483"/>
                    </a:lnTo>
                    <a:cubicBezTo>
                      <a:pt x="285424" y="20654"/>
                      <a:pt x="290060" y="11364"/>
                      <a:pt x="293890" y="3632"/>
                    </a:cubicBezTo>
                    <a:lnTo>
                      <a:pt x="294642" y="3739"/>
                    </a:lnTo>
                    <a:lnTo>
                      <a:pt x="297560" y="3739"/>
                    </a:lnTo>
                    <a:cubicBezTo>
                      <a:pt x="297956" y="3746"/>
                      <a:pt x="298352" y="3710"/>
                      <a:pt x="298741" y="3632"/>
                    </a:cubicBezTo>
                    <a:lnTo>
                      <a:pt x="299296" y="4348"/>
                    </a:lnTo>
                    <a:cubicBezTo>
                      <a:pt x="305042" y="16412"/>
                      <a:pt x="310841" y="28046"/>
                      <a:pt x="317195" y="40146"/>
                    </a:cubicBezTo>
                    <a:lnTo>
                      <a:pt x="317392" y="40719"/>
                    </a:lnTo>
                    <a:lnTo>
                      <a:pt x="317392" y="41238"/>
                    </a:lnTo>
                    <a:cubicBezTo>
                      <a:pt x="316474" y="41066"/>
                      <a:pt x="315548" y="40941"/>
                      <a:pt x="314618" y="40862"/>
                    </a:cubicBezTo>
                    <a:cubicBezTo>
                      <a:pt x="313204" y="40862"/>
                      <a:pt x="312541" y="40773"/>
                      <a:pt x="311593" y="40773"/>
                    </a:cubicBezTo>
                    <a:cubicBezTo>
                      <a:pt x="309791" y="40727"/>
                      <a:pt x="307990" y="40883"/>
                      <a:pt x="306223" y="41238"/>
                    </a:cubicBezTo>
                    <a:cubicBezTo>
                      <a:pt x="304021" y="36119"/>
                      <a:pt x="302750" y="32539"/>
                      <a:pt x="301587" y="29854"/>
                    </a:cubicBezTo>
                    <a:cubicBezTo>
                      <a:pt x="300495" y="29854"/>
                      <a:pt x="299314" y="29854"/>
                      <a:pt x="297595" y="29854"/>
                    </a:cubicBezTo>
                    <a:lnTo>
                      <a:pt x="294016" y="29854"/>
                    </a:lnTo>
                    <a:cubicBezTo>
                      <a:pt x="292226" y="29854"/>
                      <a:pt x="289415" y="29854"/>
                      <a:pt x="285764" y="29854"/>
                    </a:cubicBezTo>
                    <a:lnTo>
                      <a:pt x="285370" y="30821"/>
                    </a:lnTo>
                    <a:cubicBezTo>
                      <a:pt x="284762" y="32611"/>
                      <a:pt x="283741" y="34311"/>
                      <a:pt x="283061" y="36101"/>
                    </a:cubicBezTo>
                    <a:cubicBezTo>
                      <a:pt x="282375" y="37781"/>
                      <a:pt x="281777" y="39495"/>
                      <a:pt x="281271" y="41238"/>
                    </a:cubicBezTo>
                    <a:cubicBezTo>
                      <a:pt x="280166" y="40890"/>
                      <a:pt x="279010" y="40732"/>
                      <a:pt x="277853" y="40773"/>
                    </a:cubicBezTo>
                    <a:cubicBezTo>
                      <a:pt x="276853" y="40734"/>
                      <a:pt x="275856" y="40892"/>
                      <a:pt x="274917" y="41238"/>
                    </a:cubicBezTo>
                    <a:lnTo>
                      <a:pt x="274917" y="40737"/>
                    </a:lnTo>
                    <a:close/>
                    <a:moveTo>
                      <a:pt x="287679" y="26793"/>
                    </a:moveTo>
                    <a:lnTo>
                      <a:pt x="299851" y="26793"/>
                    </a:lnTo>
                    <a:cubicBezTo>
                      <a:pt x="298294" y="23393"/>
                      <a:pt x="296378" y="18918"/>
                      <a:pt x="293890" y="14049"/>
                    </a:cubicBezTo>
                    <a:cubicBezTo>
                      <a:pt x="291529" y="17964"/>
                      <a:pt x="289464" y="22050"/>
                      <a:pt x="287715" y="26274"/>
                    </a:cubicBezTo>
                    <a:lnTo>
                      <a:pt x="287715" y="26793"/>
                    </a:lnTo>
                    <a:close/>
                    <a:moveTo>
                      <a:pt x="372182" y="37157"/>
                    </a:moveTo>
                    <a:cubicBezTo>
                      <a:pt x="367456" y="40612"/>
                      <a:pt x="361120" y="42008"/>
                      <a:pt x="353620" y="42008"/>
                    </a:cubicBezTo>
                    <a:cubicBezTo>
                      <a:pt x="346120" y="42008"/>
                      <a:pt x="339766" y="40218"/>
                      <a:pt x="335488" y="36638"/>
                    </a:cubicBezTo>
                    <a:cubicBezTo>
                      <a:pt x="327890" y="30740"/>
                      <a:pt x="326512" y="19799"/>
                      <a:pt x="332409" y="12201"/>
                    </a:cubicBezTo>
                    <a:cubicBezTo>
                      <a:pt x="333640" y="10615"/>
                      <a:pt x="335136" y="9254"/>
                      <a:pt x="336831" y="8178"/>
                    </a:cubicBezTo>
                    <a:cubicBezTo>
                      <a:pt x="342326" y="4623"/>
                      <a:pt x="348780" y="2842"/>
                      <a:pt x="355321" y="3077"/>
                    </a:cubicBezTo>
                    <a:cubicBezTo>
                      <a:pt x="360753" y="2883"/>
                      <a:pt x="366141" y="4117"/>
                      <a:pt x="370947" y="6657"/>
                    </a:cubicBezTo>
                    <a:cubicBezTo>
                      <a:pt x="373885" y="8459"/>
                      <a:pt x="376420" y="10847"/>
                      <a:pt x="378393" y="13673"/>
                    </a:cubicBezTo>
                    <a:cubicBezTo>
                      <a:pt x="379584" y="16406"/>
                      <a:pt x="380194" y="19356"/>
                      <a:pt x="380183" y="22337"/>
                    </a:cubicBezTo>
                    <a:cubicBezTo>
                      <a:pt x="380216" y="25112"/>
                      <a:pt x="379603" y="27857"/>
                      <a:pt x="378393" y="30355"/>
                    </a:cubicBezTo>
                    <a:cubicBezTo>
                      <a:pt x="376724" y="32965"/>
                      <a:pt x="374617" y="35266"/>
                      <a:pt x="372164" y="37157"/>
                    </a:cubicBezTo>
                    <a:close/>
                    <a:moveTo>
                      <a:pt x="366293" y="32646"/>
                    </a:moveTo>
                    <a:cubicBezTo>
                      <a:pt x="368283" y="29175"/>
                      <a:pt x="369285" y="25226"/>
                      <a:pt x="369193" y="21227"/>
                    </a:cubicBezTo>
                    <a:cubicBezTo>
                      <a:pt x="369163" y="18733"/>
                      <a:pt x="368550" y="16281"/>
                      <a:pt x="367403" y="14067"/>
                    </a:cubicBezTo>
                    <a:cubicBezTo>
                      <a:pt x="366515" y="11698"/>
                      <a:pt x="364890" y="9678"/>
                      <a:pt x="362767" y="8303"/>
                    </a:cubicBezTo>
                    <a:cubicBezTo>
                      <a:pt x="360340" y="6807"/>
                      <a:pt x="357545" y="6014"/>
                      <a:pt x="354694" y="6012"/>
                    </a:cubicBezTo>
                    <a:cubicBezTo>
                      <a:pt x="352020" y="5930"/>
                      <a:pt x="349387" y="6681"/>
                      <a:pt x="347159" y="8160"/>
                    </a:cubicBezTo>
                    <a:cubicBezTo>
                      <a:pt x="345330" y="9215"/>
                      <a:pt x="343750" y="10649"/>
                      <a:pt x="342523" y="12366"/>
                    </a:cubicBezTo>
                    <a:cubicBezTo>
                      <a:pt x="340536" y="16035"/>
                      <a:pt x="339578" y="20173"/>
                      <a:pt x="339748" y="24341"/>
                    </a:cubicBezTo>
                    <a:cubicBezTo>
                      <a:pt x="339735" y="26779"/>
                      <a:pt x="340286" y="29187"/>
                      <a:pt x="341359" y="31376"/>
                    </a:cubicBezTo>
                    <a:cubicBezTo>
                      <a:pt x="342299" y="33577"/>
                      <a:pt x="343925" y="35417"/>
                      <a:pt x="345995" y="36620"/>
                    </a:cubicBezTo>
                    <a:cubicBezTo>
                      <a:pt x="348365" y="38239"/>
                      <a:pt x="351202" y="39032"/>
                      <a:pt x="354068" y="38875"/>
                    </a:cubicBezTo>
                    <a:cubicBezTo>
                      <a:pt x="358923" y="38963"/>
                      <a:pt x="363491" y="36584"/>
                      <a:pt x="366204" y="32557"/>
                    </a:cubicBezTo>
                    <a:close/>
                    <a:moveTo>
                      <a:pt x="413637" y="11847"/>
                    </a:moveTo>
                    <a:cubicBezTo>
                      <a:pt x="413637" y="13458"/>
                      <a:pt x="413225" y="15427"/>
                      <a:pt x="413153" y="18757"/>
                    </a:cubicBezTo>
                    <a:cubicBezTo>
                      <a:pt x="413153" y="21674"/>
                      <a:pt x="413153" y="23983"/>
                      <a:pt x="413153" y="25594"/>
                    </a:cubicBezTo>
                    <a:lnTo>
                      <a:pt x="413153" y="29049"/>
                    </a:lnTo>
                    <a:cubicBezTo>
                      <a:pt x="413153" y="30355"/>
                      <a:pt x="413153" y="31519"/>
                      <a:pt x="413153" y="32539"/>
                    </a:cubicBezTo>
                    <a:cubicBezTo>
                      <a:pt x="413156" y="33944"/>
                      <a:pt x="413324" y="35344"/>
                      <a:pt x="413655" y="36710"/>
                    </a:cubicBezTo>
                    <a:cubicBezTo>
                      <a:pt x="413655" y="38500"/>
                      <a:pt x="413655" y="40164"/>
                      <a:pt x="413655" y="41238"/>
                    </a:cubicBezTo>
                    <a:cubicBezTo>
                      <a:pt x="413082" y="41238"/>
                      <a:pt x="412026" y="40880"/>
                      <a:pt x="410809" y="40862"/>
                    </a:cubicBezTo>
                    <a:cubicBezTo>
                      <a:pt x="409591" y="40844"/>
                      <a:pt x="408750" y="40773"/>
                      <a:pt x="407927" y="40773"/>
                    </a:cubicBezTo>
                    <a:cubicBezTo>
                      <a:pt x="407103" y="40773"/>
                      <a:pt x="406710" y="40773"/>
                      <a:pt x="405546" y="40862"/>
                    </a:cubicBezTo>
                    <a:cubicBezTo>
                      <a:pt x="404383" y="40952"/>
                      <a:pt x="403255" y="41220"/>
                      <a:pt x="402664" y="41238"/>
                    </a:cubicBezTo>
                    <a:cubicBezTo>
                      <a:pt x="402664" y="40182"/>
                      <a:pt x="402664" y="39001"/>
                      <a:pt x="402664" y="37264"/>
                    </a:cubicBezTo>
                    <a:cubicBezTo>
                      <a:pt x="402914" y="35958"/>
                      <a:pt x="403081" y="34636"/>
                      <a:pt x="403166" y="33309"/>
                    </a:cubicBezTo>
                    <a:cubicBezTo>
                      <a:pt x="403166" y="25701"/>
                      <a:pt x="403166" y="19365"/>
                      <a:pt x="403166" y="14765"/>
                    </a:cubicBezTo>
                    <a:cubicBezTo>
                      <a:pt x="403166" y="13118"/>
                      <a:pt x="403166" y="10809"/>
                      <a:pt x="403166" y="7820"/>
                    </a:cubicBezTo>
                    <a:cubicBezTo>
                      <a:pt x="401224" y="7797"/>
                      <a:pt x="399283" y="7941"/>
                      <a:pt x="397366" y="8250"/>
                    </a:cubicBezTo>
                    <a:cubicBezTo>
                      <a:pt x="394538" y="8357"/>
                      <a:pt x="392712" y="8393"/>
                      <a:pt x="390511" y="8500"/>
                    </a:cubicBezTo>
                    <a:cubicBezTo>
                      <a:pt x="391012" y="8268"/>
                      <a:pt x="391030" y="7283"/>
                      <a:pt x="391030" y="6245"/>
                    </a:cubicBezTo>
                    <a:cubicBezTo>
                      <a:pt x="391030" y="5493"/>
                      <a:pt x="391030" y="4903"/>
                      <a:pt x="391030" y="4348"/>
                    </a:cubicBezTo>
                    <a:cubicBezTo>
                      <a:pt x="391022" y="4300"/>
                      <a:pt x="391022" y="4252"/>
                      <a:pt x="391030" y="4204"/>
                    </a:cubicBezTo>
                    <a:cubicBezTo>
                      <a:pt x="390922" y="3864"/>
                      <a:pt x="390815" y="3775"/>
                      <a:pt x="390582" y="3757"/>
                    </a:cubicBezTo>
                    <a:cubicBezTo>
                      <a:pt x="392873" y="3757"/>
                      <a:pt x="394592" y="3757"/>
                      <a:pt x="395755" y="3757"/>
                    </a:cubicBezTo>
                    <a:cubicBezTo>
                      <a:pt x="400892" y="3757"/>
                      <a:pt x="404938" y="4115"/>
                      <a:pt x="407909" y="4115"/>
                    </a:cubicBezTo>
                    <a:lnTo>
                      <a:pt x="414872" y="4115"/>
                    </a:lnTo>
                    <a:cubicBezTo>
                      <a:pt x="416017" y="4115"/>
                      <a:pt x="417736" y="3811"/>
                      <a:pt x="420009" y="3775"/>
                    </a:cubicBezTo>
                    <a:cubicBezTo>
                      <a:pt x="422282" y="3739"/>
                      <a:pt x="424054" y="3667"/>
                      <a:pt x="425540" y="3667"/>
                    </a:cubicBezTo>
                    <a:cubicBezTo>
                      <a:pt x="425271" y="4400"/>
                      <a:pt x="425155" y="5180"/>
                      <a:pt x="425200" y="5959"/>
                    </a:cubicBezTo>
                    <a:cubicBezTo>
                      <a:pt x="425155" y="6790"/>
                      <a:pt x="425271" y="7623"/>
                      <a:pt x="425540" y="8411"/>
                    </a:cubicBezTo>
                    <a:cubicBezTo>
                      <a:pt x="421691" y="8178"/>
                      <a:pt x="417664" y="7731"/>
                      <a:pt x="413637" y="7731"/>
                    </a:cubicBezTo>
                    <a:lnTo>
                      <a:pt x="413637" y="11758"/>
                    </a:lnTo>
                    <a:close/>
                    <a:moveTo>
                      <a:pt x="480670" y="37157"/>
                    </a:moveTo>
                    <a:cubicBezTo>
                      <a:pt x="475532" y="40612"/>
                      <a:pt x="469196" y="42008"/>
                      <a:pt x="461714" y="42008"/>
                    </a:cubicBezTo>
                    <a:cubicBezTo>
                      <a:pt x="454232" y="42008"/>
                      <a:pt x="447860" y="40218"/>
                      <a:pt x="443708" y="36638"/>
                    </a:cubicBezTo>
                    <a:cubicBezTo>
                      <a:pt x="439247" y="33433"/>
                      <a:pt x="436671" y="28220"/>
                      <a:pt x="436834" y="22730"/>
                    </a:cubicBezTo>
                    <a:cubicBezTo>
                      <a:pt x="436777" y="16797"/>
                      <a:pt x="439843" y="11271"/>
                      <a:pt x="444907" y="8178"/>
                    </a:cubicBezTo>
                    <a:cubicBezTo>
                      <a:pt x="450402" y="4623"/>
                      <a:pt x="456856" y="2842"/>
                      <a:pt x="463397" y="3077"/>
                    </a:cubicBezTo>
                    <a:cubicBezTo>
                      <a:pt x="468829" y="2883"/>
                      <a:pt x="474217" y="4117"/>
                      <a:pt x="479023" y="6657"/>
                    </a:cubicBezTo>
                    <a:cubicBezTo>
                      <a:pt x="481969" y="8454"/>
                      <a:pt x="484511" y="10843"/>
                      <a:pt x="486487" y="13673"/>
                    </a:cubicBezTo>
                    <a:cubicBezTo>
                      <a:pt x="487672" y="16407"/>
                      <a:pt x="488281" y="19356"/>
                      <a:pt x="488277" y="22336"/>
                    </a:cubicBezTo>
                    <a:cubicBezTo>
                      <a:pt x="488310" y="25112"/>
                      <a:pt x="487697" y="27857"/>
                      <a:pt x="486487" y="30355"/>
                    </a:cubicBezTo>
                    <a:cubicBezTo>
                      <a:pt x="484841" y="32858"/>
                      <a:pt x="482887" y="35143"/>
                      <a:pt x="480670" y="37157"/>
                    </a:cubicBezTo>
                    <a:close/>
                    <a:moveTo>
                      <a:pt x="474369" y="32646"/>
                    </a:moveTo>
                    <a:cubicBezTo>
                      <a:pt x="476359" y="29175"/>
                      <a:pt x="477361" y="25226"/>
                      <a:pt x="477269" y="21227"/>
                    </a:cubicBezTo>
                    <a:cubicBezTo>
                      <a:pt x="477239" y="18733"/>
                      <a:pt x="476626" y="16281"/>
                      <a:pt x="475479" y="14067"/>
                    </a:cubicBezTo>
                    <a:cubicBezTo>
                      <a:pt x="474667" y="11702"/>
                      <a:pt x="473077" y="9683"/>
                      <a:pt x="470968" y="8339"/>
                    </a:cubicBezTo>
                    <a:cubicBezTo>
                      <a:pt x="468559" y="6803"/>
                      <a:pt x="465752" y="6007"/>
                      <a:pt x="462896" y="6048"/>
                    </a:cubicBezTo>
                    <a:cubicBezTo>
                      <a:pt x="460222" y="5966"/>
                      <a:pt x="457588" y="6716"/>
                      <a:pt x="455360" y="8196"/>
                    </a:cubicBezTo>
                    <a:cubicBezTo>
                      <a:pt x="453535" y="9256"/>
                      <a:pt x="451955" y="10689"/>
                      <a:pt x="450724" y="12402"/>
                    </a:cubicBezTo>
                    <a:cubicBezTo>
                      <a:pt x="448934" y="15284"/>
                      <a:pt x="448343" y="19294"/>
                      <a:pt x="448343" y="24377"/>
                    </a:cubicBezTo>
                    <a:cubicBezTo>
                      <a:pt x="448193" y="26785"/>
                      <a:pt x="448610" y="29194"/>
                      <a:pt x="449561" y="31411"/>
                    </a:cubicBezTo>
                    <a:cubicBezTo>
                      <a:pt x="450569" y="33569"/>
                      <a:pt x="452178" y="35391"/>
                      <a:pt x="454196" y="36656"/>
                    </a:cubicBezTo>
                    <a:cubicBezTo>
                      <a:pt x="456566" y="38275"/>
                      <a:pt x="459403" y="39068"/>
                      <a:pt x="462269" y="38911"/>
                    </a:cubicBezTo>
                    <a:cubicBezTo>
                      <a:pt x="467124" y="38999"/>
                      <a:pt x="471693" y="36620"/>
                      <a:pt x="474405" y="32593"/>
                    </a:cubicBezTo>
                    <a:close/>
                    <a:moveTo>
                      <a:pt x="509022" y="40880"/>
                    </a:moveTo>
                    <a:cubicBezTo>
                      <a:pt x="507894" y="40880"/>
                      <a:pt x="507089" y="40773"/>
                      <a:pt x="506158" y="40773"/>
                    </a:cubicBezTo>
                    <a:cubicBezTo>
                      <a:pt x="505163" y="40698"/>
                      <a:pt x="504164" y="40858"/>
                      <a:pt x="503241" y="41238"/>
                    </a:cubicBezTo>
                    <a:cubicBezTo>
                      <a:pt x="503634" y="37264"/>
                      <a:pt x="503849" y="33219"/>
                      <a:pt x="503885" y="29067"/>
                    </a:cubicBezTo>
                    <a:cubicBezTo>
                      <a:pt x="504314" y="24492"/>
                      <a:pt x="504487" y="19896"/>
                      <a:pt x="504404" y="15302"/>
                    </a:cubicBezTo>
                    <a:lnTo>
                      <a:pt x="504404" y="10702"/>
                    </a:lnTo>
                    <a:cubicBezTo>
                      <a:pt x="504404" y="8912"/>
                      <a:pt x="504404" y="7265"/>
                      <a:pt x="504404" y="6245"/>
                    </a:cubicBezTo>
                    <a:cubicBezTo>
                      <a:pt x="504492" y="5390"/>
                      <a:pt x="504337" y="4528"/>
                      <a:pt x="503957" y="3757"/>
                    </a:cubicBezTo>
                    <a:cubicBezTo>
                      <a:pt x="505603" y="3882"/>
                      <a:pt x="506731" y="4204"/>
                      <a:pt x="507304" y="4204"/>
                    </a:cubicBezTo>
                    <a:cubicBezTo>
                      <a:pt x="507876" y="4204"/>
                      <a:pt x="508986" y="3882"/>
                      <a:pt x="510221" y="3757"/>
                    </a:cubicBezTo>
                    <a:cubicBezTo>
                      <a:pt x="513085" y="6084"/>
                      <a:pt x="515430" y="8375"/>
                      <a:pt x="517739" y="10559"/>
                    </a:cubicBezTo>
                    <a:cubicBezTo>
                      <a:pt x="520048" y="12349"/>
                      <a:pt x="522876" y="14729"/>
                      <a:pt x="525615" y="17074"/>
                    </a:cubicBezTo>
                    <a:cubicBezTo>
                      <a:pt x="528192" y="19813"/>
                      <a:pt x="530985" y="21692"/>
                      <a:pt x="532774" y="23428"/>
                    </a:cubicBezTo>
                    <a:cubicBezTo>
                      <a:pt x="535048" y="25218"/>
                      <a:pt x="537321" y="27420"/>
                      <a:pt x="539666" y="29639"/>
                    </a:cubicBezTo>
                    <a:lnTo>
                      <a:pt x="539666" y="11257"/>
                    </a:lnTo>
                    <a:cubicBezTo>
                      <a:pt x="539680" y="10110"/>
                      <a:pt x="539511" y="8967"/>
                      <a:pt x="539164" y="7874"/>
                    </a:cubicBezTo>
                    <a:cubicBezTo>
                      <a:pt x="539164" y="6585"/>
                      <a:pt x="539164" y="5457"/>
                      <a:pt x="539164" y="4849"/>
                    </a:cubicBezTo>
                    <a:lnTo>
                      <a:pt x="539164" y="3703"/>
                    </a:lnTo>
                    <a:cubicBezTo>
                      <a:pt x="540382" y="3829"/>
                      <a:pt x="541509" y="4151"/>
                      <a:pt x="542082" y="4151"/>
                    </a:cubicBezTo>
                    <a:cubicBezTo>
                      <a:pt x="542655" y="4151"/>
                      <a:pt x="543210" y="3882"/>
                      <a:pt x="543872" y="3829"/>
                    </a:cubicBezTo>
                    <a:lnTo>
                      <a:pt x="545089" y="3721"/>
                    </a:lnTo>
                    <a:cubicBezTo>
                      <a:pt x="545089" y="5028"/>
                      <a:pt x="545089" y="6084"/>
                      <a:pt x="545089" y="7015"/>
                    </a:cubicBezTo>
                    <a:cubicBezTo>
                      <a:pt x="545089" y="9485"/>
                      <a:pt x="544534" y="11794"/>
                      <a:pt x="544516" y="13619"/>
                    </a:cubicBezTo>
                    <a:cubicBezTo>
                      <a:pt x="544516" y="14783"/>
                      <a:pt x="544516" y="15839"/>
                      <a:pt x="544516" y="16430"/>
                    </a:cubicBezTo>
                    <a:cubicBezTo>
                      <a:pt x="544516" y="17020"/>
                      <a:pt x="544516" y="18220"/>
                      <a:pt x="544516" y="19186"/>
                    </a:cubicBezTo>
                    <a:cubicBezTo>
                      <a:pt x="544493" y="20163"/>
                      <a:pt x="544337" y="21133"/>
                      <a:pt x="544051" y="22068"/>
                    </a:cubicBezTo>
                    <a:cubicBezTo>
                      <a:pt x="544051" y="22766"/>
                      <a:pt x="544051" y="23375"/>
                      <a:pt x="544051" y="23858"/>
                    </a:cubicBezTo>
                    <a:lnTo>
                      <a:pt x="544051" y="41095"/>
                    </a:lnTo>
                    <a:cubicBezTo>
                      <a:pt x="544051" y="41095"/>
                      <a:pt x="544051" y="40737"/>
                      <a:pt x="543442" y="40737"/>
                    </a:cubicBezTo>
                    <a:lnTo>
                      <a:pt x="541652" y="40737"/>
                    </a:lnTo>
                    <a:cubicBezTo>
                      <a:pt x="540674" y="40640"/>
                      <a:pt x="539687" y="40775"/>
                      <a:pt x="538771" y="41131"/>
                    </a:cubicBezTo>
                    <a:cubicBezTo>
                      <a:pt x="530644" y="33130"/>
                      <a:pt x="523162" y="26650"/>
                      <a:pt x="516772" y="20976"/>
                    </a:cubicBezTo>
                    <a:lnTo>
                      <a:pt x="509308" y="14658"/>
                    </a:lnTo>
                    <a:cubicBezTo>
                      <a:pt x="509308" y="18094"/>
                      <a:pt x="509308" y="20439"/>
                      <a:pt x="509308" y="22122"/>
                    </a:cubicBezTo>
                    <a:lnTo>
                      <a:pt x="509308" y="26901"/>
                    </a:lnTo>
                    <a:cubicBezTo>
                      <a:pt x="509308" y="33201"/>
                      <a:pt x="509308" y="37837"/>
                      <a:pt x="509308" y="41131"/>
                    </a:cubicBezTo>
                    <a:lnTo>
                      <a:pt x="509308" y="40773"/>
                    </a:lnTo>
                    <a:close/>
                    <a:moveTo>
                      <a:pt x="601526" y="11919"/>
                    </a:moveTo>
                    <a:cubicBezTo>
                      <a:pt x="598608" y="8339"/>
                      <a:pt x="594026" y="6639"/>
                      <a:pt x="588244" y="6639"/>
                    </a:cubicBezTo>
                    <a:cubicBezTo>
                      <a:pt x="583170" y="6482"/>
                      <a:pt x="578292" y="8602"/>
                      <a:pt x="574945" y="12420"/>
                    </a:cubicBezTo>
                    <a:cubicBezTo>
                      <a:pt x="572529" y="15607"/>
                      <a:pt x="571267" y="19520"/>
                      <a:pt x="571365" y="23518"/>
                    </a:cubicBezTo>
                    <a:cubicBezTo>
                      <a:pt x="571444" y="25846"/>
                      <a:pt x="571866" y="28150"/>
                      <a:pt x="572618" y="30355"/>
                    </a:cubicBezTo>
                    <a:cubicBezTo>
                      <a:pt x="573653" y="32508"/>
                      <a:pt x="575225" y="34357"/>
                      <a:pt x="577183" y="35725"/>
                    </a:cubicBezTo>
                    <a:cubicBezTo>
                      <a:pt x="578107" y="36629"/>
                      <a:pt x="579301" y="37207"/>
                      <a:pt x="580584" y="37372"/>
                    </a:cubicBezTo>
                    <a:cubicBezTo>
                      <a:pt x="581713" y="37925"/>
                      <a:pt x="582920" y="38305"/>
                      <a:pt x="584163" y="38499"/>
                    </a:cubicBezTo>
                    <a:cubicBezTo>
                      <a:pt x="585864" y="38500"/>
                      <a:pt x="587027" y="38625"/>
                      <a:pt x="587636" y="38625"/>
                    </a:cubicBezTo>
                    <a:cubicBezTo>
                      <a:pt x="588799" y="38625"/>
                      <a:pt x="590500" y="38517"/>
                      <a:pt x="592254" y="38464"/>
                    </a:cubicBezTo>
                    <a:cubicBezTo>
                      <a:pt x="592839" y="38431"/>
                      <a:pt x="593412" y="38279"/>
                      <a:pt x="593936" y="38016"/>
                    </a:cubicBezTo>
                    <a:cubicBezTo>
                      <a:pt x="594545" y="38016"/>
                      <a:pt x="595082" y="37909"/>
                      <a:pt x="595118" y="37891"/>
                    </a:cubicBezTo>
                    <a:cubicBezTo>
                      <a:pt x="595154" y="37873"/>
                      <a:pt x="595118" y="37461"/>
                      <a:pt x="595118" y="37372"/>
                    </a:cubicBezTo>
                    <a:cubicBezTo>
                      <a:pt x="595118" y="37282"/>
                      <a:pt x="595118" y="37372"/>
                      <a:pt x="595118" y="37372"/>
                    </a:cubicBezTo>
                    <a:lnTo>
                      <a:pt x="595118" y="32897"/>
                    </a:lnTo>
                    <a:cubicBezTo>
                      <a:pt x="595142" y="30142"/>
                      <a:pt x="594956" y="27390"/>
                      <a:pt x="594563" y="24663"/>
                    </a:cubicBezTo>
                    <a:cubicBezTo>
                      <a:pt x="596353" y="24663"/>
                      <a:pt x="597999" y="24771"/>
                      <a:pt x="599736" y="24771"/>
                    </a:cubicBezTo>
                    <a:cubicBezTo>
                      <a:pt x="601472" y="24771"/>
                      <a:pt x="603226" y="24771"/>
                      <a:pt x="604998" y="24663"/>
                    </a:cubicBezTo>
                    <a:cubicBezTo>
                      <a:pt x="604998" y="27044"/>
                      <a:pt x="604873" y="30284"/>
                      <a:pt x="604873" y="33416"/>
                    </a:cubicBezTo>
                    <a:cubicBezTo>
                      <a:pt x="604873" y="35027"/>
                      <a:pt x="604873" y="36853"/>
                      <a:pt x="604873" y="39681"/>
                    </a:cubicBezTo>
                    <a:cubicBezTo>
                      <a:pt x="599018" y="41152"/>
                      <a:pt x="593010" y="41933"/>
                      <a:pt x="586974" y="42008"/>
                    </a:cubicBezTo>
                    <a:cubicBezTo>
                      <a:pt x="583636" y="41985"/>
                      <a:pt x="580312" y="41601"/>
                      <a:pt x="577057" y="40862"/>
                    </a:cubicBezTo>
                    <a:cubicBezTo>
                      <a:pt x="573944" y="40377"/>
                      <a:pt x="570981" y="39190"/>
                      <a:pt x="568394" y="37390"/>
                    </a:cubicBezTo>
                    <a:cubicBezTo>
                      <a:pt x="565852" y="36148"/>
                      <a:pt x="563771" y="34129"/>
                      <a:pt x="562451" y="31626"/>
                    </a:cubicBezTo>
                    <a:cubicBezTo>
                      <a:pt x="560933" y="29155"/>
                      <a:pt x="560238" y="26266"/>
                      <a:pt x="560465" y="23375"/>
                    </a:cubicBezTo>
                    <a:cubicBezTo>
                      <a:pt x="560401" y="20383"/>
                      <a:pt x="561013" y="17416"/>
                      <a:pt x="562255" y="14693"/>
                    </a:cubicBezTo>
                    <a:cubicBezTo>
                      <a:pt x="563842" y="12129"/>
                      <a:pt x="565982" y="9952"/>
                      <a:pt x="568519" y="8321"/>
                    </a:cubicBezTo>
                    <a:cubicBezTo>
                      <a:pt x="571133" y="6525"/>
                      <a:pt x="574098" y="5305"/>
                      <a:pt x="577218" y="4741"/>
                    </a:cubicBezTo>
                    <a:cubicBezTo>
                      <a:pt x="580782" y="3700"/>
                      <a:pt x="584478" y="3181"/>
                      <a:pt x="588191" y="3202"/>
                    </a:cubicBezTo>
                    <a:cubicBezTo>
                      <a:pt x="593750" y="3129"/>
                      <a:pt x="599255" y="4303"/>
                      <a:pt x="604300" y="6639"/>
                    </a:cubicBezTo>
                    <a:cubicBezTo>
                      <a:pt x="603376" y="8271"/>
                      <a:pt x="602769" y="10062"/>
                      <a:pt x="602510" y="11919"/>
                    </a:cubicBezTo>
                    <a:close/>
                    <a:moveTo>
                      <a:pt x="681876" y="11919"/>
                    </a:moveTo>
                    <a:cubicBezTo>
                      <a:pt x="681876" y="12492"/>
                      <a:pt x="681876" y="13208"/>
                      <a:pt x="681876" y="14371"/>
                    </a:cubicBezTo>
                    <a:lnTo>
                      <a:pt x="681876" y="17163"/>
                    </a:lnTo>
                    <a:cubicBezTo>
                      <a:pt x="681876" y="17808"/>
                      <a:pt x="681876" y="18953"/>
                      <a:pt x="681876" y="20135"/>
                    </a:cubicBezTo>
                    <a:cubicBezTo>
                      <a:pt x="681876" y="21692"/>
                      <a:pt x="681876" y="22462"/>
                      <a:pt x="681876" y="23375"/>
                    </a:cubicBezTo>
                    <a:cubicBezTo>
                      <a:pt x="682012" y="26618"/>
                      <a:pt x="681451" y="29853"/>
                      <a:pt x="680229" y="32861"/>
                    </a:cubicBezTo>
                    <a:cubicBezTo>
                      <a:pt x="679281" y="35675"/>
                      <a:pt x="677168" y="37944"/>
                      <a:pt x="674430" y="39090"/>
                    </a:cubicBezTo>
                    <a:cubicBezTo>
                      <a:pt x="670456" y="41084"/>
                      <a:pt x="666036" y="42021"/>
                      <a:pt x="661596" y="41811"/>
                    </a:cubicBezTo>
                    <a:cubicBezTo>
                      <a:pt x="658856" y="41781"/>
                      <a:pt x="656129" y="41433"/>
                      <a:pt x="653470" y="40773"/>
                    </a:cubicBezTo>
                    <a:cubicBezTo>
                      <a:pt x="650940" y="40466"/>
                      <a:pt x="648544" y="39469"/>
                      <a:pt x="646543" y="37891"/>
                    </a:cubicBezTo>
                    <a:cubicBezTo>
                      <a:pt x="644597" y="36633"/>
                      <a:pt x="643153" y="34733"/>
                      <a:pt x="642461" y="32521"/>
                    </a:cubicBezTo>
                    <a:cubicBezTo>
                      <a:pt x="641969" y="31639"/>
                      <a:pt x="641768" y="30624"/>
                      <a:pt x="641889" y="29621"/>
                    </a:cubicBezTo>
                    <a:cubicBezTo>
                      <a:pt x="641364" y="28386"/>
                      <a:pt x="641184" y="27031"/>
                      <a:pt x="641370" y="25701"/>
                    </a:cubicBezTo>
                    <a:cubicBezTo>
                      <a:pt x="641370" y="24556"/>
                      <a:pt x="641370" y="23393"/>
                      <a:pt x="641370" y="22122"/>
                    </a:cubicBezTo>
                    <a:lnTo>
                      <a:pt x="641370" y="12277"/>
                    </a:lnTo>
                    <a:cubicBezTo>
                      <a:pt x="641370" y="11651"/>
                      <a:pt x="641370" y="10487"/>
                      <a:pt x="641370" y="9270"/>
                    </a:cubicBezTo>
                    <a:lnTo>
                      <a:pt x="641370" y="6012"/>
                    </a:lnTo>
                    <a:cubicBezTo>
                      <a:pt x="641370" y="6012"/>
                      <a:pt x="641370" y="5422"/>
                      <a:pt x="641370" y="4849"/>
                    </a:cubicBezTo>
                    <a:lnTo>
                      <a:pt x="641370" y="3685"/>
                    </a:lnTo>
                    <a:cubicBezTo>
                      <a:pt x="643732" y="3811"/>
                      <a:pt x="645970" y="4133"/>
                      <a:pt x="646739" y="4133"/>
                    </a:cubicBezTo>
                    <a:cubicBezTo>
                      <a:pt x="647885" y="4133"/>
                      <a:pt x="650015" y="3811"/>
                      <a:pt x="652431" y="3685"/>
                    </a:cubicBezTo>
                    <a:cubicBezTo>
                      <a:pt x="652431" y="3829"/>
                      <a:pt x="652431" y="4330"/>
                      <a:pt x="652431" y="4938"/>
                    </a:cubicBezTo>
                    <a:cubicBezTo>
                      <a:pt x="652074" y="5382"/>
                      <a:pt x="651901" y="5946"/>
                      <a:pt x="651948" y="6513"/>
                    </a:cubicBezTo>
                    <a:cubicBezTo>
                      <a:pt x="651948" y="11185"/>
                      <a:pt x="651393" y="15302"/>
                      <a:pt x="651393" y="19258"/>
                    </a:cubicBezTo>
                    <a:cubicBezTo>
                      <a:pt x="651393" y="24037"/>
                      <a:pt x="651876" y="27474"/>
                      <a:pt x="651930" y="29568"/>
                    </a:cubicBezTo>
                    <a:cubicBezTo>
                      <a:pt x="652384" y="30738"/>
                      <a:pt x="652773" y="31934"/>
                      <a:pt x="653094" y="33148"/>
                    </a:cubicBezTo>
                    <a:cubicBezTo>
                      <a:pt x="653708" y="34094"/>
                      <a:pt x="654497" y="34915"/>
                      <a:pt x="655420" y="35564"/>
                    </a:cubicBezTo>
                    <a:cubicBezTo>
                      <a:pt x="657717" y="37329"/>
                      <a:pt x="660544" y="38263"/>
                      <a:pt x="663439" y="38213"/>
                    </a:cubicBezTo>
                    <a:cubicBezTo>
                      <a:pt x="666014" y="38100"/>
                      <a:pt x="668550" y="37549"/>
                      <a:pt x="670939" y="36584"/>
                    </a:cubicBezTo>
                    <a:cubicBezTo>
                      <a:pt x="672901" y="35294"/>
                      <a:pt x="674487" y="33510"/>
                      <a:pt x="675539" y="31411"/>
                    </a:cubicBezTo>
                    <a:cubicBezTo>
                      <a:pt x="676493" y="27678"/>
                      <a:pt x="676873" y="23821"/>
                      <a:pt x="676667" y="19974"/>
                    </a:cubicBezTo>
                    <a:cubicBezTo>
                      <a:pt x="676667" y="12814"/>
                      <a:pt x="676202" y="7247"/>
                      <a:pt x="676148" y="3667"/>
                    </a:cubicBezTo>
                    <a:cubicBezTo>
                      <a:pt x="677383" y="3793"/>
                      <a:pt x="678529" y="4115"/>
                      <a:pt x="679137" y="4115"/>
                    </a:cubicBezTo>
                    <a:cubicBezTo>
                      <a:pt x="680193" y="4115"/>
                      <a:pt x="681339" y="3793"/>
                      <a:pt x="682592" y="3667"/>
                    </a:cubicBezTo>
                    <a:cubicBezTo>
                      <a:pt x="682592" y="4204"/>
                      <a:pt x="682592" y="4724"/>
                      <a:pt x="682592" y="5457"/>
                    </a:cubicBezTo>
                    <a:cubicBezTo>
                      <a:pt x="682592" y="6191"/>
                      <a:pt x="682592" y="6728"/>
                      <a:pt x="682592" y="7659"/>
                    </a:cubicBezTo>
                    <a:cubicBezTo>
                      <a:pt x="682592" y="8590"/>
                      <a:pt x="682592" y="8948"/>
                      <a:pt x="682592" y="9449"/>
                    </a:cubicBezTo>
                    <a:cubicBezTo>
                      <a:pt x="682357" y="10195"/>
                      <a:pt x="682196" y="10963"/>
                      <a:pt x="682108" y="11740"/>
                    </a:cubicBezTo>
                    <a:close/>
                    <a:moveTo>
                      <a:pt x="706630" y="40970"/>
                    </a:moveTo>
                    <a:cubicBezTo>
                      <a:pt x="705521" y="40970"/>
                      <a:pt x="704411" y="40862"/>
                      <a:pt x="703784" y="40862"/>
                    </a:cubicBezTo>
                    <a:cubicBezTo>
                      <a:pt x="702783" y="40786"/>
                      <a:pt x="701778" y="40946"/>
                      <a:pt x="700849" y="41328"/>
                    </a:cubicBezTo>
                    <a:cubicBezTo>
                      <a:pt x="700938" y="37354"/>
                      <a:pt x="701475" y="33309"/>
                      <a:pt x="701511" y="29156"/>
                    </a:cubicBezTo>
                    <a:cubicBezTo>
                      <a:pt x="701940" y="24581"/>
                      <a:pt x="702113" y="19986"/>
                      <a:pt x="702030" y="15391"/>
                    </a:cubicBezTo>
                    <a:cubicBezTo>
                      <a:pt x="702030" y="14264"/>
                      <a:pt x="702030" y="12975"/>
                      <a:pt x="702030" y="10791"/>
                    </a:cubicBezTo>
                    <a:cubicBezTo>
                      <a:pt x="702030" y="9001"/>
                      <a:pt x="701636" y="7355"/>
                      <a:pt x="701636" y="6334"/>
                    </a:cubicBezTo>
                    <a:cubicBezTo>
                      <a:pt x="701636" y="5314"/>
                      <a:pt x="701547" y="4437"/>
                      <a:pt x="701547" y="3846"/>
                    </a:cubicBezTo>
                    <a:cubicBezTo>
                      <a:pt x="703230" y="3972"/>
                      <a:pt x="704339" y="4294"/>
                      <a:pt x="704930" y="4294"/>
                    </a:cubicBezTo>
                    <a:cubicBezTo>
                      <a:pt x="705521" y="4294"/>
                      <a:pt x="706165" y="3972"/>
                      <a:pt x="707848" y="3846"/>
                    </a:cubicBezTo>
                    <a:cubicBezTo>
                      <a:pt x="710694" y="6173"/>
                      <a:pt x="713056" y="8464"/>
                      <a:pt x="715365" y="10648"/>
                    </a:cubicBezTo>
                    <a:cubicBezTo>
                      <a:pt x="717674" y="12438"/>
                      <a:pt x="720037" y="14819"/>
                      <a:pt x="722919" y="17163"/>
                    </a:cubicBezTo>
                    <a:cubicBezTo>
                      <a:pt x="725801" y="19902"/>
                      <a:pt x="728611" y="21782"/>
                      <a:pt x="730401" y="23518"/>
                    </a:cubicBezTo>
                    <a:cubicBezTo>
                      <a:pt x="732674" y="25308"/>
                      <a:pt x="734482" y="27509"/>
                      <a:pt x="737292" y="29729"/>
                    </a:cubicBezTo>
                    <a:lnTo>
                      <a:pt x="737292" y="11257"/>
                    </a:lnTo>
                    <a:cubicBezTo>
                      <a:pt x="737292" y="10594"/>
                      <a:pt x="736809" y="9467"/>
                      <a:pt x="736773" y="7874"/>
                    </a:cubicBezTo>
                    <a:cubicBezTo>
                      <a:pt x="736773" y="6585"/>
                      <a:pt x="736773" y="5457"/>
                      <a:pt x="736773" y="4849"/>
                    </a:cubicBezTo>
                    <a:lnTo>
                      <a:pt x="736773" y="3703"/>
                    </a:lnTo>
                    <a:cubicBezTo>
                      <a:pt x="737972" y="3829"/>
                      <a:pt x="739118" y="4151"/>
                      <a:pt x="739690" y="4151"/>
                    </a:cubicBezTo>
                    <a:cubicBezTo>
                      <a:pt x="740263" y="4151"/>
                      <a:pt x="740818" y="3882"/>
                      <a:pt x="741480" y="3829"/>
                    </a:cubicBezTo>
                    <a:lnTo>
                      <a:pt x="742698" y="3721"/>
                    </a:lnTo>
                    <a:cubicBezTo>
                      <a:pt x="742698" y="5028"/>
                      <a:pt x="742698" y="6084"/>
                      <a:pt x="742698" y="7015"/>
                    </a:cubicBezTo>
                    <a:cubicBezTo>
                      <a:pt x="742285" y="9191"/>
                      <a:pt x="742093" y="11404"/>
                      <a:pt x="742125" y="13619"/>
                    </a:cubicBezTo>
                    <a:cubicBezTo>
                      <a:pt x="742125" y="14783"/>
                      <a:pt x="742125" y="15839"/>
                      <a:pt x="742125" y="16430"/>
                    </a:cubicBezTo>
                    <a:cubicBezTo>
                      <a:pt x="742175" y="17373"/>
                      <a:pt x="742010" y="18316"/>
                      <a:pt x="741641" y="19186"/>
                    </a:cubicBezTo>
                    <a:cubicBezTo>
                      <a:pt x="741641" y="19992"/>
                      <a:pt x="741641" y="20976"/>
                      <a:pt x="741641" y="22068"/>
                    </a:cubicBezTo>
                    <a:lnTo>
                      <a:pt x="741641" y="41184"/>
                    </a:lnTo>
                    <a:cubicBezTo>
                      <a:pt x="741641" y="41184"/>
                      <a:pt x="741641" y="40826"/>
                      <a:pt x="741033" y="40826"/>
                    </a:cubicBezTo>
                    <a:lnTo>
                      <a:pt x="739243" y="40826"/>
                    </a:lnTo>
                    <a:cubicBezTo>
                      <a:pt x="738259" y="40729"/>
                      <a:pt x="737266" y="40864"/>
                      <a:pt x="736343" y="41220"/>
                    </a:cubicBezTo>
                    <a:cubicBezTo>
                      <a:pt x="728235" y="33219"/>
                      <a:pt x="720753" y="26740"/>
                      <a:pt x="713897" y="21066"/>
                    </a:cubicBezTo>
                    <a:lnTo>
                      <a:pt x="706899" y="14747"/>
                    </a:lnTo>
                    <a:cubicBezTo>
                      <a:pt x="706899" y="18184"/>
                      <a:pt x="706899" y="20529"/>
                      <a:pt x="706899" y="22211"/>
                    </a:cubicBezTo>
                    <a:lnTo>
                      <a:pt x="706899" y="26990"/>
                    </a:lnTo>
                    <a:cubicBezTo>
                      <a:pt x="706899" y="33291"/>
                      <a:pt x="706899" y="37927"/>
                      <a:pt x="706899" y="41220"/>
                    </a:cubicBezTo>
                    <a:lnTo>
                      <a:pt x="706899" y="40862"/>
                    </a:lnTo>
                    <a:close/>
                    <a:moveTo>
                      <a:pt x="770871" y="11310"/>
                    </a:moveTo>
                    <a:cubicBezTo>
                      <a:pt x="770871" y="12474"/>
                      <a:pt x="770871" y="14156"/>
                      <a:pt x="770871" y="16430"/>
                    </a:cubicBezTo>
                    <a:cubicBezTo>
                      <a:pt x="770871" y="18703"/>
                      <a:pt x="770871" y="20171"/>
                      <a:pt x="770871" y="21799"/>
                    </a:cubicBezTo>
                    <a:cubicBezTo>
                      <a:pt x="770871" y="23428"/>
                      <a:pt x="770871" y="25272"/>
                      <a:pt x="770871" y="27653"/>
                    </a:cubicBezTo>
                    <a:cubicBezTo>
                      <a:pt x="770871" y="30033"/>
                      <a:pt x="770871" y="31734"/>
                      <a:pt x="770871" y="33309"/>
                    </a:cubicBezTo>
                    <a:cubicBezTo>
                      <a:pt x="770858" y="34675"/>
                      <a:pt x="771033" y="36036"/>
                      <a:pt x="771390" y="37354"/>
                    </a:cubicBezTo>
                    <a:cubicBezTo>
                      <a:pt x="771390" y="39144"/>
                      <a:pt x="771390" y="40289"/>
                      <a:pt x="771390" y="41345"/>
                    </a:cubicBezTo>
                    <a:cubicBezTo>
                      <a:pt x="770605" y="41172"/>
                      <a:pt x="769810" y="41046"/>
                      <a:pt x="769010" y="40970"/>
                    </a:cubicBezTo>
                    <a:cubicBezTo>
                      <a:pt x="767381" y="40970"/>
                      <a:pt x="766754" y="40880"/>
                      <a:pt x="766181" y="40880"/>
                    </a:cubicBezTo>
                    <a:cubicBezTo>
                      <a:pt x="764231" y="40819"/>
                      <a:pt x="762280" y="40975"/>
                      <a:pt x="760364" y="41345"/>
                    </a:cubicBezTo>
                    <a:cubicBezTo>
                      <a:pt x="760955" y="35206"/>
                      <a:pt x="761008" y="28709"/>
                      <a:pt x="761008" y="21191"/>
                    </a:cubicBezTo>
                    <a:lnTo>
                      <a:pt x="761008" y="18309"/>
                    </a:lnTo>
                    <a:cubicBezTo>
                      <a:pt x="761008" y="17146"/>
                      <a:pt x="761008" y="15911"/>
                      <a:pt x="761008" y="14353"/>
                    </a:cubicBezTo>
                    <a:cubicBezTo>
                      <a:pt x="761008" y="13100"/>
                      <a:pt x="761008" y="11973"/>
                      <a:pt x="761008" y="11364"/>
                    </a:cubicBezTo>
                    <a:cubicBezTo>
                      <a:pt x="761008" y="7999"/>
                      <a:pt x="760489" y="5601"/>
                      <a:pt x="760454" y="3864"/>
                    </a:cubicBezTo>
                    <a:cubicBezTo>
                      <a:pt x="763300" y="3990"/>
                      <a:pt x="765054" y="4312"/>
                      <a:pt x="766181" y="4312"/>
                    </a:cubicBezTo>
                    <a:cubicBezTo>
                      <a:pt x="766844" y="4312"/>
                      <a:pt x="769045" y="3990"/>
                      <a:pt x="771426" y="3864"/>
                    </a:cubicBezTo>
                    <a:cubicBezTo>
                      <a:pt x="771426" y="7229"/>
                      <a:pt x="770871" y="9628"/>
                      <a:pt x="770871" y="11328"/>
                    </a:cubicBezTo>
                    <a:close/>
                    <a:moveTo>
                      <a:pt x="810249" y="41328"/>
                    </a:moveTo>
                    <a:cubicBezTo>
                      <a:pt x="809872" y="41123"/>
                      <a:pt x="809459" y="40996"/>
                      <a:pt x="809032" y="40952"/>
                    </a:cubicBezTo>
                    <a:cubicBezTo>
                      <a:pt x="808442" y="40952"/>
                      <a:pt x="807869" y="40862"/>
                      <a:pt x="807332" y="40862"/>
                    </a:cubicBezTo>
                    <a:cubicBezTo>
                      <a:pt x="806338" y="40824"/>
                      <a:pt x="805347" y="40982"/>
                      <a:pt x="804414" y="41328"/>
                    </a:cubicBezTo>
                    <a:cubicBezTo>
                      <a:pt x="801853" y="35048"/>
                      <a:pt x="798968" y="28907"/>
                      <a:pt x="795769" y="22927"/>
                    </a:cubicBezTo>
                    <a:cubicBezTo>
                      <a:pt x="792833" y="16555"/>
                      <a:pt x="789415" y="10201"/>
                      <a:pt x="786479" y="3846"/>
                    </a:cubicBezTo>
                    <a:cubicBezTo>
                      <a:pt x="789361" y="3972"/>
                      <a:pt x="791133" y="4294"/>
                      <a:pt x="792279" y="4294"/>
                    </a:cubicBezTo>
                    <a:cubicBezTo>
                      <a:pt x="793424" y="4294"/>
                      <a:pt x="795679" y="3972"/>
                      <a:pt x="798078" y="3846"/>
                    </a:cubicBezTo>
                    <a:cubicBezTo>
                      <a:pt x="799224" y="6728"/>
                      <a:pt x="800369" y="9592"/>
                      <a:pt x="801533" y="12080"/>
                    </a:cubicBezTo>
                    <a:cubicBezTo>
                      <a:pt x="802714" y="14926"/>
                      <a:pt x="804396" y="18273"/>
                      <a:pt x="806115" y="21764"/>
                    </a:cubicBezTo>
                    <a:cubicBezTo>
                      <a:pt x="807833" y="25254"/>
                      <a:pt x="809050" y="28565"/>
                      <a:pt x="810196" y="31018"/>
                    </a:cubicBezTo>
                    <a:cubicBezTo>
                      <a:pt x="815404" y="20743"/>
                      <a:pt x="819486" y="11883"/>
                      <a:pt x="822904" y="3846"/>
                    </a:cubicBezTo>
                    <a:lnTo>
                      <a:pt x="823459" y="3846"/>
                    </a:lnTo>
                    <a:cubicBezTo>
                      <a:pt x="823459" y="3846"/>
                      <a:pt x="823459" y="3846"/>
                      <a:pt x="823459" y="3846"/>
                    </a:cubicBezTo>
                    <a:cubicBezTo>
                      <a:pt x="825786" y="3846"/>
                      <a:pt x="827988" y="3846"/>
                      <a:pt x="829151" y="3846"/>
                    </a:cubicBezTo>
                    <a:cubicBezTo>
                      <a:pt x="827361" y="7301"/>
                      <a:pt x="825142" y="11364"/>
                      <a:pt x="822314" y="16376"/>
                    </a:cubicBezTo>
                    <a:cubicBezTo>
                      <a:pt x="819969" y="21119"/>
                      <a:pt x="817660" y="25719"/>
                      <a:pt x="815888" y="29783"/>
                    </a:cubicBezTo>
                    <a:cubicBezTo>
                      <a:pt x="813615" y="33846"/>
                      <a:pt x="811878" y="37784"/>
                      <a:pt x="810196" y="41274"/>
                    </a:cubicBezTo>
                    <a:close/>
                    <a:moveTo>
                      <a:pt x="842003" y="3846"/>
                    </a:moveTo>
                    <a:cubicBezTo>
                      <a:pt x="843166" y="3846"/>
                      <a:pt x="844885" y="3846"/>
                      <a:pt x="847194" y="3954"/>
                    </a:cubicBezTo>
                    <a:cubicBezTo>
                      <a:pt x="849503" y="4061"/>
                      <a:pt x="851239" y="4294"/>
                      <a:pt x="852921" y="4294"/>
                    </a:cubicBezTo>
                    <a:cubicBezTo>
                      <a:pt x="855230" y="4294"/>
                      <a:pt x="857611" y="4025"/>
                      <a:pt x="861012" y="3972"/>
                    </a:cubicBezTo>
                    <a:cubicBezTo>
                      <a:pt x="863947" y="3972"/>
                      <a:pt x="866274" y="3864"/>
                      <a:pt x="867993" y="3864"/>
                    </a:cubicBezTo>
                    <a:cubicBezTo>
                      <a:pt x="867993" y="4974"/>
                      <a:pt x="867993" y="6155"/>
                      <a:pt x="867993" y="7910"/>
                    </a:cubicBezTo>
                    <a:cubicBezTo>
                      <a:pt x="867993" y="8339"/>
                      <a:pt x="867993" y="8447"/>
                      <a:pt x="867993" y="8572"/>
                    </a:cubicBezTo>
                    <a:cubicBezTo>
                      <a:pt x="861603" y="8339"/>
                      <a:pt x="856412" y="7910"/>
                      <a:pt x="852904" y="7910"/>
                    </a:cubicBezTo>
                    <a:cubicBezTo>
                      <a:pt x="852457" y="9796"/>
                      <a:pt x="852289" y="11738"/>
                      <a:pt x="852402" y="13673"/>
                    </a:cubicBezTo>
                    <a:lnTo>
                      <a:pt x="852402" y="16591"/>
                    </a:lnTo>
                    <a:cubicBezTo>
                      <a:pt x="852402" y="17897"/>
                      <a:pt x="852402" y="18971"/>
                      <a:pt x="852402" y="19902"/>
                    </a:cubicBezTo>
                    <a:lnTo>
                      <a:pt x="867975" y="19419"/>
                    </a:lnTo>
                    <a:cubicBezTo>
                      <a:pt x="867590" y="20146"/>
                      <a:pt x="867399" y="20959"/>
                      <a:pt x="867420" y="21782"/>
                    </a:cubicBezTo>
                    <a:cubicBezTo>
                      <a:pt x="867404" y="22569"/>
                      <a:pt x="867595" y="23347"/>
                      <a:pt x="867975" y="24037"/>
                    </a:cubicBezTo>
                    <a:cubicBezTo>
                      <a:pt x="863949" y="23632"/>
                      <a:pt x="859903" y="23452"/>
                      <a:pt x="855857" y="23500"/>
                    </a:cubicBezTo>
                    <a:lnTo>
                      <a:pt x="852223" y="23500"/>
                    </a:lnTo>
                    <a:lnTo>
                      <a:pt x="852223" y="37372"/>
                    </a:lnTo>
                    <a:cubicBezTo>
                      <a:pt x="856287" y="37372"/>
                      <a:pt x="861495" y="36942"/>
                      <a:pt x="867832" y="36352"/>
                    </a:cubicBezTo>
                    <a:cubicBezTo>
                      <a:pt x="867832" y="37390"/>
                      <a:pt x="867832" y="38643"/>
                      <a:pt x="867832" y="40737"/>
                    </a:cubicBezTo>
                    <a:cubicBezTo>
                      <a:pt x="867851" y="40939"/>
                      <a:pt x="867851" y="41143"/>
                      <a:pt x="867832" y="41346"/>
                    </a:cubicBezTo>
                    <a:cubicBezTo>
                      <a:pt x="866650" y="41345"/>
                      <a:pt x="864377" y="40987"/>
                      <a:pt x="861996" y="40952"/>
                    </a:cubicBezTo>
                    <a:cubicBezTo>
                      <a:pt x="859150" y="40952"/>
                      <a:pt x="856895" y="40952"/>
                      <a:pt x="855696" y="40952"/>
                    </a:cubicBezTo>
                    <a:lnTo>
                      <a:pt x="851651" y="40952"/>
                    </a:lnTo>
                    <a:cubicBezTo>
                      <a:pt x="849861" y="40952"/>
                      <a:pt x="848715" y="40952"/>
                      <a:pt x="847623" y="40952"/>
                    </a:cubicBezTo>
                    <a:cubicBezTo>
                      <a:pt x="845677" y="40946"/>
                      <a:pt x="843733" y="41077"/>
                      <a:pt x="841806" y="41345"/>
                    </a:cubicBezTo>
                    <a:cubicBezTo>
                      <a:pt x="841806" y="40862"/>
                      <a:pt x="841806" y="40289"/>
                      <a:pt x="841806" y="39681"/>
                    </a:cubicBezTo>
                    <a:cubicBezTo>
                      <a:pt x="841806" y="39072"/>
                      <a:pt x="841806" y="38517"/>
                      <a:pt x="841806" y="38016"/>
                    </a:cubicBezTo>
                    <a:cubicBezTo>
                      <a:pt x="841803" y="36404"/>
                      <a:pt x="841971" y="34796"/>
                      <a:pt x="842307" y="33219"/>
                    </a:cubicBezTo>
                    <a:cubicBezTo>
                      <a:pt x="842307" y="30910"/>
                      <a:pt x="842307" y="29192"/>
                      <a:pt x="842307" y="28028"/>
                    </a:cubicBezTo>
                    <a:cubicBezTo>
                      <a:pt x="842307" y="26865"/>
                      <a:pt x="842307" y="25773"/>
                      <a:pt x="842307" y="23643"/>
                    </a:cubicBezTo>
                    <a:lnTo>
                      <a:pt x="842307" y="13208"/>
                    </a:lnTo>
                    <a:cubicBezTo>
                      <a:pt x="842307" y="12474"/>
                      <a:pt x="842307" y="10809"/>
                      <a:pt x="842307" y="9055"/>
                    </a:cubicBezTo>
                    <a:cubicBezTo>
                      <a:pt x="841930" y="7588"/>
                      <a:pt x="841755" y="6077"/>
                      <a:pt x="841788" y="4562"/>
                    </a:cubicBezTo>
                    <a:lnTo>
                      <a:pt x="841788" y="3864"/>
                    </a:lnTo>
                    <a:close/>
                    <a:moveTo>
                      <a:pt x="896238" y="27026"/>
                    </a:moveTo>
                    <a:cubicBezTo>
                      <a:pt x="895128" y="25701"/>
                      <a:pt x="894448" y="24663"/>
                      <a:pt x="894000" y="24520"/>
                    </a:cubicBezTo>
                    <a:cubicBezTo>
                      <a:pt x="894000" y="24091"/>
                      <a:pt x="894000" y="24055"/>
                      <a:pt x="893428" y="24055"/>
                    </a:cubicBezTo>
                    <a:cubicBezTo>
                      <a:pt x="893428" y="24055"/>
                      <a:pt x="893428" y="24055"/>
                      <a:pt x="893428" y="24520"/>
                    </a:cubicBezTo>
                    <a:cubicBezTo>
                      <a:pt x="893428" y="25326"/>
                      <a:pt x="893428" y="26972"/>
                      <a:pt x="893428" y="29263"/>
                    </a:cubicBezTo>
                    <a:cubicBezTo>
                      <a:pt x="893428" y="31555"/>
                      <a:pt x="893428" y="32843"/>
                      <a:pt x="893428" y="33917"/>
                    </a:cubicBezTo>
                    <a:lnTo>
                      <a:pt x="893428" y="35600"/>
                    </a:lnTo>
                    <a:cubicBezTo>
                      <a:pt x="893419" y="37524"/>
                      <a:pt x="893611" y="39443"/>
                      <a:pt x="894000" y="41328"/>
                    </a:cubicBezTo>
                    <a:cubicBezTo>
                      <a:pt x="893410" y="41328"/>
                      <a:pt x="892300" y="40970"/>
                      <a:pt x="891136" y="40952"/>
                    </a:cubicBezTo>
                    <a:cubicBezTo>
                      <a:pt x="889973" y="40934"/>
                      <a:pt x="889347" y="40862"/>
                      <a:pt x="888756" y="40862"/>
                    </a:cubicBezTo>
                    <a:cubicBezTo>
                      <a:pt x="887682" y="40862"/>
                      <a:pt x="886966" y="40862"/>
                      <a:pt x="885892" y="40952"/>
                    </a:cubicBezTo>
                    <a:cubicBezTo>
                      <a:pt x="884818" y="41041"/>
                      <a:pt x="883601" y="41310"/>
                      <a:pt x="883028" y="41328"/>
                    </a:cubicBezTo>
                    <a:lnTo>
                      <a:pt x="883028" y="38983"/>
                    </a:lnTo>
                    <a:cubicBezTo>
                      <a:pt x="883028" y="38500"/>
                      <a:pt x="883028" y="37962"/>
                      <a:pt x="883028" y="37909"/>
                    </a:cubicBezTo>
                    <a:cubicBezTo>
                      <a:pt x="883028" y="37390"/>
                      <a:pt x="883511" y="37247"/>
                      <a:pt x="883529" y="36727"/>
                    </a:cubicBezTo>
                    <a:cubicBezTo>
                      <a:pt x="883529" y="34365"/>
                      <a:pt x="883529" y="30534"/>
                      <a:pt x="883529" y="25809"/>
                    </a:cubicBezTo>
                    <a:lnTo>
                      <a:pt x="883529" y="21066"/>
                    </a:lnTo>
                    <a:cubicBezTo>
                      <a:pt x="883529" y="18828"/>
                      <a:pt x="883529" y="17128"/>
                      <a:pt x="883529" y="15982"/>
                    </a:cubicBezTo>
                    <a:cubicBezTo>
                      <a:pt x="883529" y="13226"/>
                      <a:pt x="883529" y="9503"/>
                      <a:pt x="882992" y="3846"/>
                    </a:cubicBezTo>
                    <a:lnTo>
                      <a:pt x="887610" y="3846"/>
                    </a:lnTo>
                    <a:lnTo>
                      <a:pt x="892747" y="3846"/>
                    </a:lnTo>
                    <a:lnTo>
                      <a:pt x="897401" y="3846"/>
                    </a:lnTo>
                    <a:cubicBezTo>
                      <a:pt x="901095" y="3680"/>
                      <a:pt x="904793" y="4067"/>
                      <a:pt x="908373" y="4992"/>
                    </a:cubicBezTo>
                    <a:cubicBezTo>
                      <a:pt x="911846" y="6150"/>
                      <a:pt x="914183" y="9404"/>
                      <a:pt x="914173" y="13065"/>
                    </a:cubicBezTo>
                    <a:cubicBezTo>
                      <a:pt x="914317" y="15529"/>
                      <a:pt x="913248" y="17908"/>
                      <a:pt x="911309" y="19437"/>
                    </a:cubicBezTo>
                    <a:cubicBezTo>
                      <a:pt x="909216" y="21349"/>
                      <a:pt x="906572" y="22552"/>
                      <a:pt x="903756" y="22873"/>
                    </a:cubicBezTo>
                    <a:cubicBezTo>
                      <a:pt x="905545" y="25236"/>
                      <a:pt x="909519" y="30427"/>
                      <a:pt x="915855" y="37998"/>
                    </a:cubicBezTo>
                    <a:lnTo>
                      <a:pt x="918182" y="41328"/>
                    </a:lnTo>
                    <a:cubicBezTo>
                      <a:pt x="917592" y="41328"/>
                      <a:pt x="916392" y="40970"/>
                      <a:pt x="915265" y="40952"/>
                    </a:cubicBezTo>
                    <a:lnTo>
                      <a:pt x="911864" y="40862"/>
                    </a:lnTo>
                    <a:cubicBezTo>
                      <a:pt x="909908" y="40822"/>
                      <a:pt x="907953" y="40978"/>
                      <a:pt x="906029" y="41328"/>
                    </a:cubicBezTo>
                    <a:lnTo>
                      <a:pt x="897992" y="29944"/>
                    </a:lnTo>
                    <a:lnTo>
                      <a:pt x="896202" y="27026"/>
                    </a:lnTo>
                    <a:close/>
                    <a:moveTo>
                      <a:pt x="893392" y="13369"/>
                    </a:moveTo>
                    <a:lnTo>
                      <a:pt x="893392" y="17575"/>
                    </a:lnTo>
                    <a:cubicBezTo>
                      <a:pt x="893392" y="19365"/>
                      <a:pt x="893392" y="20529"/>
                      <a:pt x="893392" y="21603"/>
                    </a:cubicBezTo>
                    <a:cubicBezTo>
                      <a:pt x="896201" y="21821"/>
                      <a:pt x="899011" y="21198"/>
                      <a:pt x="901464" y="19813"/>
                    </a:cubicBezTo>
                    <a:cubicBezTo>
                      <a:pt x="903172" y="18252"/>
                      <a:pt x="904042" y="15975"/>
                      <a:pt x="903809" y="13673"/>
                    </a:cubicBezTo>
                    <a:cubicBezTo>
                      <a:pt x="903809" y="12868"/>
                      <a:pt x="903809" y="11883"/>
                      <a:pt x="903809" y="10863"/>
                    </a:cubicBezTo>
                    <a:cubicBezTo>
                      <a:pt x="903326" y="10011"/>
                      <a:pt x="902769" y="9202"/>
                      <a:pt x="902145" y="8447"/>
                    </a:cubicBezTo>
                    <a:cubicBezTo>
                      <a:pt x="901474" y="7880"/>
                      <a:pt x="900685" y="7471"/>
                      <a:pt x="899836" y="7247"/>
                    </a:cubicBezTo>
                    <a:cubicBezTo>
                      <a:pt x="899209" y="7247"/>
                      <a:pt x="898046" y="7104"/>
                      <a:pt x="896918" y="7104"/>
                    </a:cubicBezTo>
                    <a:lnTo>
                      <a:pt x="893463" y="7104"/>
                    </a:lnTo>
                    <a:lnTo>
                      <a:pt x="893463" y="13458"/>
                    </a:lnTo>
                    <a:close/>
                    <a:moveTo>
                      <a:pt x="952889" y="11203"/>
                    </a:moveTo>
                    <a:cubicBezTo>
                      <a:pt x="951394" y="8176"/>
                      <a:pt x="948220" y="6352"/>
                      <a:pt x="944852" y="6585"/>
                    </a:cubicBezTo>
                    <a:cubicBezTo>
                      <a:pt x="943026" y="6490"/>
                      <a:pt x="941211" y="6925"/>
                      <a:pt x="939626" y="7838"/>
                    </a:cubicBezTo>
                    <a:cubicBezTo>
                      <a:pt x="938453" y="8804"/>
                      <a:pt x="937793" y="10257"/>
                      <a:pt x="937836" y="11776"/>
                    </a:cubicBezTo>
                    <a:cubicBezTo>
                      <a:pt x="937911" y="13106"/>
                      <a:pt x="938565" y="14336"/>
                      <a:pt x="939626" y="15141"/>
                    </a:cubicBezTo>
                    <a:cubicBezTo>
                      <a:pt x="941308" y="15857"/>
                      <a:pt x="943206" y="16931"/>
                      <a:pt x="946016" y="18166"/>
                    </a:cubicBezTo>
                    <a:cubicBezTo>
                      <a:pt x="948610" y="19045"/>
                      <a:pt x="951100" y="20204"/>
                      <a:pt x="953444" y="21620"/>
                    </a:cubicBezTo>
                    <a:cubicBezTo>
                      <a:pt x="954955" y="22398"/>
                      <a:pt x="956201" y="23606"/>
                      <a:pt x="957024" y="25093"/>
                    </a:cubicBezTo>
                    <a:cubicBezTo>
                      <a:pt x="957795" y="26669"/>
                      <a:pt x="958188" y="28404"/>
                      <a:pt x="958169" y="30158"/>
                    </a:cubicBezTo>
                    <a:cubicBezTo>
                      <a:pt x="958044" y="31912"/>
                      <a:pt x="957423" y="33594"/>
                      <a:pt x="956380" y="35009"/>
                    </a:cubicBezTo>
                    <a:cubicBezTo>
                      <a:pt x="954743" y="37584"/>
                      <a:pt x="952292" y="39537"/>
                      <a:pt x="949417" y="40558"/>
                    </a:cubicBezTo>
                    <a:cubicBezTo>
                      <a:pt x="946413" y="41417"/>
                      <a:pt x="943304" y="41850"/>
                      <a:pt x="940181" y="41847"/>
                    </a:cubicBezTo>
                    <a:cubicBezTo>
                      <a:pt x="936399" y="41943"/>
                      <a:pt x="932647" y="41152"/>
                      <a:pt x="929226" y="39538"/>
                    </a:cubicBezTo>
                    <a:cubicBezTo>
                      <a:pt x="930107" y="37272"/>
                      <a:pt x="930859" y="34960"/>
                      <a:pt x="931482" y="32611"/>
                    </a:cubicBezTo>
                    <a:lnTo>
                      <a:pt x="932645" y="32611"/>
                    </a:lnTo>
                    <a:cubicBezTo>
                      <a:pt x="933210" y="34474"/>
                      <a:pt x="934431" y="36070"/>
                      <a:pt x="936082" y="37103"/>
                    </a:cubicBezTo>
                    <a:cubicBezTo>
                      <a:pt x="937883" y="38010"/>
                      <a:pt x="939883" y="38453"/>
                      <a:pt x="941899" y="38392"/>
                    </a:cubicBezTo>
                    <a:cubicBezTo>
                      <a:pt x="943884" y="38397"/>
                      <a:pt x="945848" y="37982"/>
                      <a:pt x="947662" y="37175"/>
                    </a:cubicBezTo>
                    <a:cubicBezTo>
                      <a:pt x="948984" y="36234"/>
                      <a:pt x="949827" y="34763"/>
                      <a:pt x="949971" y="33148"/>
                    </a:cubicBezTo>
                    <a:cubicBezTo>
                      <a:pt x="949803" y="31370"/>
                      <a:pt x="948735" y="29803"/>
                      <a:pt x="947143" y="28995"/>
                    </a:cubicBezTo>
                    <a:cubicBezTo>
                      <a:pt x="944880" y="27375"/>
                      <a:pt x="942329" y="26202"/>
                      <a:pt x="939626" y="25540"/>
                    </a:cubicBezTo>
                    <a:cubicBezTo>
                      <a:pt x="938691" y="24937"/>
                      <a:pt x="937716" y="24399"/>
                      <a:pt x="936708" y="23929"/>
                    </a:cubicBezTo>
                    <a:cubicBezTo>
                      <a:pt x="935545" y="23339"/>
                      <a:pt x="934918" y="22784"/>
                      <a:pt x="934381" y="22766"/>
                    </a:cubicBezTo>
                    <a:cubicBezTo>
                      <a:pt x="932781" y="22163"/>
                      <a:pt x="931521" y="20896"/>
                      <a:pt x="930927" y="19294"/>
                    </a:cubicBezTo>
                    <a:cubicBezTo>
                      <a:pt x="930257" y="17803"/>
                      <a:pt x="929868" y="16200"/>
                      <a:pt x="929781" y="14568"/>
                    </a:cubicBezTo>
                    <a:cubicBezTo>
                      <a:pt x="929751" y="10963"/>
                      <a:pt x="931751" y="7648"/>
                      <a:pt x="934954" y="5994"/>
                    </a:cubicBezTo>
                    <a:cubicBezTo>
                      <a:pt x="936317" y="4911"/>
                      <a:pt x="937899" y="4136"/>
                      <a:pt x="939590" y="3721"/>
                    </a:cubicBezTo>
                    <a:cubicBezTo>
                      <a:pt x="941506" y="3430"/>
                      <a:pt x="943436" y="3239"/>
                      <a:pt x="945371" y="3148"/>
                    </a:cubicBezTo>
                    <a:cubicBezTo>
                      <a:pt x="948803" y="3010"/>
                      <a:pt x="952209" y="3795"/>
                      <a:pt x="955234" y="5422"/>
                    </a:cubicBezTo>
                    <a:cubicBezTo>
                      <a:pt x="955234" y="5422"/>
                      <a:pt x="955753" y="5511"/>
                      <a:pt x="955807" y="5887"/>
                    </a:cubicBezTo>
                    <a:cubicBezTo>
                      <a:pt x="955198" y="7301"/>
                      <a:pt x="954607" y="9359"/>
                      <a:pt x="954017" y="11257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1F8D9161-4206-851B-14D7-EDD1E97A131D}"/>
                  </a:ext>
                </a:extLst>
              </p:cNvPr>
              <p:cNvSpPr/>
              <p:nvPr/>
            </p:nvSpPr>
            <p:spPr>
              <a:xfrm>
                <a:off x="2263200" y="680153"/>
                <a:ext cx="109239" cy="37696"/>
              </a:xfrm>
              <a:custGeom>
                <a:avLst/>
                <a:gdLst>
                  <a:gd name="connsiteX0" fmla="*/ 10849 w 109239"/>
                  <a:gd name="connsiteY0" fmla="*/ 7251 h 37696"/>
                  <a:gd name="connsiteX1" fmla="*/ 10329 w 109239"/>
                  <a:gd name="connsiteY1" fmla="*/ 12370 h 37696"/>
                  <a:gd name="connsiteX2" fmla="*/ 10329 w 109239"/>
                  <a:gd name="connsiteY2" fmla="*/ 17740 h 37696"/>
                  <a:gd name="connsiteX3" fmla="*/ 10329 w 109239"/>
                  <a:gd name="connsiteY3" fmla="*/ 23593 h 37696"/>
                  <a:gd name="connsiteX4" fmla="*/ 10849 w 109239"/>
                  <a:gd name="connsiteY4" fmla="*/ 29249 h 37696"/>
                  <a:gd name="connsiteX5" fmla="*/ 10849 w 109239"/>
                  <a:gd name="connsiteY5" fmla="*/ 33295 h 37696"/>
                  <a:gd name="connsiteX6" fmla="*/ 11385 w 109239"/>
                  <a:gd name="connsiteY6" fmla="*/ 37304 h 37696"/>
                  <a:gd name="connsiteX7" fmla="*/ 8522 w 109239"/>
                  <a:gd name="connsiteY7" fmla="*/ 36910 h 37696"/>
                  <a:gd name="connsiteX8" fmla="*/ 6159 w 109239"/>
                  <a:gd name="connsiteY8" fmla="*/ 36821 h 37696"/>
                  <a:gd name="connsiteX9" fmla="*/ -124 w 109239"/>
                  <a:gd name="connsiteY9" fmla="*/ 37304 h 37696"/>
                  <a:gd name="connsiteX10" fmla="*/ 986 w 109239"/>
                  <a:gd name="connsiteY10" fmla="*/ 17132 h 37696"/>
                  <a:gd name="connsiteX11" fmla="*/ 986 w 109239"/>
                  <a:gd name="connsiteY11" fmla="*/ 10294 h 37696"/>
                  <a:gd name="connsiteX12" fmla="*/ 986 w 109239"/>
                  <a:gd name="connsiteY12" fmla="*/ 7305 h 37696"/>
                  <a:gd name="connsiteX13" fmla="*/ 431 w 109239"/>
                  <a:gd name="connsiteY13" fmla="*/ -195 h 37696"/>
                  <a:gd name="connsiteX14" fmla="*/ 5694 w 109239"/>
                  <a:gd name="connsiteY14" fmla="*/ 253 h 37696"/>
                  <a:gd name="connsiteX15" fmla="*/ 11421 w 109239"/>
                  <a:gd name="connsiteY15" fmla="*/ -195 h 37696"/>
                  <a:gd name="connsiteX16" fmla="*/ 10849 w 109239"/>
                  <a:gd name="connsiteY16" fmla="*/ 7269 h 37696"/>
                  <a:gd name="connsiteX17" fmla="*/ 48437 w 109239"/>
                  <a:gd name="connsiteY17" fmla="*/ 7878 h 37696"/>
                  <a:gd name="connsiteX18" fmla="*/ 48437 w 109239"/>
                  <a:gd name="connsiteY18" fmla="*/ 14787 h 37696"/>
                  <a:gd name="connsiteX19" fmla="*/ 47936 w 109239"/>
                  <a:gd name="connsiteY19" fmla="*/ 21624 h 37696"/>
                  <a:gd name="connsiteX20" fmla="*/ 47936 w 109239"/>
                  <a:gd name="connsiteY20" fmla="*/ 25079 h 37696"/>
                  <a:gd name="connsiteX21" fmla="*/ 48437 w 109239"/>
                  <a:gd name="connsiteY21" fmla="*/ 28569 h 37696"/>
                  <a:gd name="connsiteX22" fmla="*/ 48437 w 109239"/>
                  <a:gd name="connsiteY22" fmla="*/ 32740 h 37696"/>
                  <a:gd name="connsiteX23" fmla="*/ 48437 w 109239"/>
                  <a:gd name="connsiteY23" fmla="*/ 37286 h 37696"/>
                  <a:gd name="connsiteX24" fmla="*/ 46056 w 109239"/>
                  <a:gd name="connsiteY24" fmla="*/ 36893 h 37696"/>
                  <a:gd name="connsiteX25" fmla="*/ 43175 w 109239"/>
                  <a:gd name="connsiteY25" fmla="*/ 36803 h 37696"/>
                  <a:gd name="connsiteX26" fmla="*/ 40329 w 109239"/>
                  <a:gd name="connsiteY26" fmla="*/ 36893 h 37696"/>
                  <a:gd name="connsiteX27" fmla="*/ 37447 w 109239"/>
                  <a:gd name="connsiteY27" fmla="*/ 37286 h 37696"/>
                  <a:gd name="connsiteX28" fmla="*/ 37447 w 109239"/>
                  <a:gd name="connsiteY28" fmla="*/ 33295 h 37696"/>
                  <a:gd name="connsiteX29" fmla="*/ 37948 w 109239"/>
                  <a:gd name="connsiteY29" fmla="*/ 29339 h 37696"/>
                  <a:gd name="connsiteX30" fmla="*/ 38503 w 109239"/>
                  <a:gd name="connsiteY30" fmla="*/ 10795 h 37696"/>
                  <a:gd name="connsiteX31" fmla="*/ 37984 w 109239"/>
                  <a:gd name="connsiteY31" fmla="*/ 3850 h 37696"/>
                  <a:gd name="connsiteX32" fmla="*/ 32185 w 109239"/>
                  <a:gd name="connsiteY32" fmla="*/ 4280 h 37696"/>
                  <a:gd name="connsiteX33" fmla="*/ 25795 w 109239"/>
                  <a:gd name="connsiteY33" fmla="*/ 4531 h 37696"/>
                  <a:gd name="connsiteX34" fmla="*/ 25795 w 109239"/>
                  <a:gd name="connsiteY34" fmla="*/ 2275 h 37696"/>
                  <a:gd name="connsiteX35" fmla="*/ 25795 w 109239"/>
                  <a:gd name="connsiteY35" fmla="*/ 378 h 37696"/>
                  <a:gd name="connsiteX36" fmla="*/ 25795 w 109239"/>
                  <a:gd name="connsiteY36" fmla="*/ 235 h 37696"/>
                  <a:gd name="connsiteX37" fmla="*/ 25795 w 109239"/>
                  <a:gd name="connsiteY37" fmla="*/ -213 h 37696"/>
                  <a:gd name="connsiteX38" fmla="*/ 30484 w 109239"/>
                  <a:gd name="connsiteY38" fmla="*/ -213 h 37696"/>
                  <a:gd name="connsiteX39" fmla="*/ 43121 w 109239"/>
                  <a:gd name="connsiteY39" fmla="*/ 145 h 37696"/>
                  <a:gd name="connsiteX40" fmla="*/ 50066 w 109239"/>
                  <a:gd name="connsiteY40" fmla="*/ 145 h 37696"/>
                  <a:gd name="connsiteX41" fmla="*/ 54756 w 109239"/>
                  <a:gd name="connsiteY41" fmla="*/ -195 h 37696"/>
                  <a:gd name="connsiteX42" fmla="*/ 60483 w 109239"/>
                  <a:gd name="connsiteY42" fmla="*/ -302 h 37696"/>
                  <a:gd name="connsiteX43" fmla="*/ 59946 w 109239"/>
                  <a:gd name="connsiteY43" fmla="*/ 1989 h 37696"/>
                  <a:gd name="connsiteX44" fmla="*/ 60483 w 109239"/>
                  <a:gd name="connsiteY44" fmla="*/ 4441 h 37696"/>
                  <a:gd name="connsiteX45" fmla="*/ 48383 w 109239"/>
                  <a:gd name="connsiteY45" fmla="*/ 3761 h 37696"/>
                  <a:gd name="connsiteX46" fmla="*/ 48383 w 109239"/>
                  <a:gd name="connsiteY46" fmla="*/ 7788 h 37696"/>
                  <a:gd name="connsiteX47" fmla="*/ 76754 w 109239"/>
                  <a:gd name="connsiteY47" fmla="*/ 306 h 37696"/>
                  <a:gd name="connsiteX48" fmla="*/ 82571 w 109239"/>
                  <a:gd name="connsiteY48" fmla="*/ -141 h 37696"/>
                  <a:gd name="connsiteX49" fmla="*/ 84254 w 109239"/>
                  <a:gd name="connsiteY49" fmla="*/ 2186 h 37696"/>
                  <a:gd name="connsiteX50" fmla="*/ 85453 w 109239"/>
                  <a:gd name="connsiteY50" fmla="*/ 4584 h 37696"/>
                  <a:gd name="connsiteX51" fmla="*/ 88854 w 109239"/>
                  <a:gd name="connsiteY51" fmla="*/ 9703 h 37696"/>
                  <a:gd name="connsiteX52" fmla="*/ 91736 w 109239"/>
                  <a:gd name="connsiteY52" fmla="*/ 14751 h 37696"/>
                  <a:gd name="connsiteX53" fmla="*/ 92917 w 109239"/>
                  <a:gd name="connsiteY53" fmla="*/ 16165 h 37696"/>
                  <a:gd name="connsiteX54" fmla="*/ 92917 w 109239"/>
                  <a:gd name="connsiteY54" fmla="*/ 16165 h 37696"/>
                  <a:gd name="connsiteX55" fmla="*/ 94080 w 109239"/>
                  <a:gd name="connsiteY55" fmla="*/ 15342 h 37696"/>
                  <a:gd name="connsiteX56" fmla="*/ 95226 w 109239"/>
                  <a:gd name="connsiteY56" fmla="*/ 13695 h 37696"/>
                  <a:gd name="connsiteX57" fmla="*/ 99253 w 109239"/>
                  <a:gd name="connsiteY57" fmla="*/ 6965 h 37696"/>
                  <a:gd name="connsiteX58" fmla="*/ 101598 w 109239"/>
                  <a:gd name="connsiteY58" fmla="*/ 2741 h 37696"/>
                  <a:gd name="connsiteX59" fmla="*/ 102224 w 109239"/>
                  <a:gd name="connsiteY59" fmla="*/ 951 h 37696"/>
                  <a:gd name="connsiteX60" fmla="*/ 103298 w 109239"/>
                  <a:gd name="connsiteY60" fmla="*/ -213 h 37696"/>
                  <a:gd name="connsiteX61" fmla="*/ 103298 w 109239"/>
                  <a:gd name="connsiteY61" fmla="*/ -213 h 37696"/>
                  <a:gd name="connsiteX62" fmla="*/ 103853 w 109239"/>
                  <a:gd name="connsiteY62" fmla="*/ -213 h 37696"/>
                  <a:gd name="connsiteX63" fmla="*/ 106127 w 109239"/>
                  <a:gd name="connsiteY63" fmla="*/ -213 h 37696"/>
                  <a:gd name="connsiteX64" fmla="*/ 109116 w 109239"/>
                  <a:gd name="connsiteY64" fmla="*/ -338 h 37696"/>
                  <a:gd name="connsiteX65" fmla="*/ 102690 w 109239"/>
                  <a:gd name="connsiteY65" fmla="*/ 9471 h 37696"/>
                  <a:gd name="connsiteX66" fmla="*/ 95226 w 109239"/>
                  <a:gd name="connsiteY66" fmla="*/ 20461 h 37696"/>
                  <a:gd name="connsiteX67" fmla="*/ 95226 w 109239"/>
                  <a:gd name="connsiteY67" fmla="*/ 26797 h 37696"/>
                  <a:gd name="connsiteX68" fmla="*/ 95835 w 109239"/>
                  <a:gd name="connsiteY68" fmla="*/ 37161 h 37696"/>
                  <a:gd name="connsiteX69" fmla="*/ 92935 w 109239"/>
                  <a:gd name="connsiteY69" fmla="*/ 36767 h 37696"/>
                  <a:gd name="connsiteX70" fmla="*/ 90035 w 109239"/>
                  <a:gd name="connsiteY70" fmla="*/ 36678 h 37696"/>
                  <a:gd name="connsiteX71" fmla="*/ 84272 w 109239"/>
                  <a:gd name="connsiteY71" fmla="*/ 37161 h 37696"/>
                  <a:gd name="connsiteX72" fmla="*/ 85345 w 109239"/>
                  <a:gd name="connsiteY72" fmla="*/ 24524 h 37696"/>
                  <a:gd name="connsiteX73" fmla="*/ 85345 w 109239"/>
                  <a:gd name="connsiteY73" fmla="*/ 21607 h 37696"/>
                  <a:gd name="connsiteX74" fmla="*/ 81372 w 109239"/>
                  <a:gd name="connsiteY74" fmla="*/ 16416 h 37696"/>
                  <a:gd name="connsiteX75" fmla="*/ 77792 w 109239"/>
                  <a:gd name="connsiteY75" fmla="*/ 11046 h 37696"/>
                  <a:gd name="connsiteX76" fmla="*/ 74212 w 109239"/>
                  <a:gd name="connsiteY76" fmla="*/ 4889 h 37696"/>
                  <a:gd name="connsiteX77" fmla="*/ 70740 w 109239"/>
                  <a:gd name="connsiteY77" fmla="*/ -392 h 37696"/>
                  <a:gd name="connsiteX78" fmla="*/ 76557 w 109239"/>
                  <a:gd name="connsiteY78" fmla="*/ 56 h 37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9239" h="37696">
                    <a:moveTo>
                      <a:pt x="10849" y="7251"/>
                    </a:moveTo>
                    <a:cubicBezTo>
                      <a:pt x="10874" y="8972"/>
                      <a:pt x="10700" y="10690"/>
                      <a:pt x="10329" y="12370"/>
                    </a:cubicBezTo>
                    <a:cubicBezTo>
                      <a:pt x="10329" y="14375"/>
                      <a:pt x="10329" y="16111"/>
                      <a:pt x="10329" y="17740"/>
                    </a:cubicBezTo>
                    <a:cubicBezTo>
                      <a:pt x="10329" y="19369"/>
                      <a:pt x="10329" y="21213"/>
                      <a:pt x="10329" y="23593"/>
                    </a:cubicBezTo>
                    <a:cubicBezTo>
                      <a:pt x="10707" y="25454"/>
                      <a:pt x="10881" y="27351"/>
                      <a:pt x="10849" y="29249"/>
                    </a:cubicBezTo>
                    <a:cubicBezTo>
                      <a:pt x="10849" y="29948"/>
                      <a:pt x="10849" y="31487"/>
                      <a:pt x="10849" y="33295"/>
                    </a:cubicBezTo>
                    <a:cubicBezTo>
                      <a:pt x="10849" y="35103"/>
                      <a:pt x="11368" y="36230"/>
                      <a:pt x="11385" y="37304"/>
                    </a:cubicBezTo>
                    <a:cubicBezTo>
                      <a:pt x="10420" y="37276"/>
                      <a:pt x="9459" y="37144"/>
                      <a:pt x="8522" y="36910"/>
                    </a:cubicBezTo>
                    <a:lnTo>
                      <a:pt x="6159" y="36821"/>
                    </a:lnTo>
                    <a:cubicBezTo>
                      <a:pt x="4054" y="36776"/>
                      <a:pt x="1950" y="36938"/>
                      <a:pt x="-124" y="37304"/>
                    </a:cubicBezTo>
                    <a:cubicBezTo>
                      <a:pt x="449" y="31147"/>
                      <a:pt x="986" y="24649"/>
                      <a:pt x="986" y="17132"/>
                    </a:cubicBezTo>
                    <a:lnTo>
                      <a:pt x="986" y="10294"/>
                    </a:lnTo>
                    <a:cubicBezTo>
                      <a:pt x="986" y="9041"/>
                      <a:pt x="986" y="7914"/>
                      <a:pt x="986" y="7305"/>
                    </a:cubicBezTo>
                    <a:cubicBezTo>
                      <a:pt x="634" y="4820"/>
                      <a:pt x="449" y="2315"/>
                      <a:pt x="431" y="-195"/>
                    </a:cubicBezTo>
                    <a:cubicBezTo>
                      <a:pt x="2812" y="-70"/>
                      <a:pt x="4566" y="253"/>
                      <a:pt x="5694" y="253"/>
                    </a:cubicBezTo>
                    <a:cubicBezTo>
                      <a:pt x="6821" y="253"/>
                      <a:pt x="8575" y="-70"/>
                      <a:pt x="11421" y="-195"/>
                    </a:cubicBezTo>
                    <a:cubicBezTo>
                      <a:pt x="11030" y="2274"/>
                      <a:pt x="10839" y="4770"/>
                      <a:pt x="10849" y="7269"/>
                    </a:cubicBezTo>
                    <a:close/>
                    <a:moveTo>
                      <a:pt x="48437" y="7878"/>
                    </a:moveTo>
                    <a:cubicBezTo>
                      <a:pt x="48437" y="9489"/>
                      <a:pt x="48437" y="11458"/>
                      <a:pt x="48437" y="14787"/>
                    </a:cubicBezTo>
                    <a:cubicBezTo>
                      <a:pt x="48064" y="17046"/>
                      <a:pt x="47897" y="19335"/>
                      <a:pt x="47936" y="21624"/>
                    </a:cubicBezTo>
                    <a:lnTo>
                      <a:pt x="47936" y="25079"/>
                    </a:lnTo>
                    <a:cubicBezTo>
                      <a:pt x="48319" y="26201"/>
                      <a:pt x="48489" y="27385"/>
                      <a:pt x="48437" y="28569"/>
                    </a:cubicBezTo>
                    <a:cubicBezTo>
                      <a:pt x="48437" y="29285"/>
                      <a:pt x="48437" y="30950"/>
                      <a:pt x="48437" y="32740"/>
                    </a:cubicBezTo>
                    <a:cubicBezTo>
                      <a:pt x="48437" y="34530"/>
                      <a:pt x="48437" y="36194"/>
                      <a:pt x="48437" y="37286"/>
                    </a:cubicBezTo>
                    <a:cubicBezTo>
                      <a:pt x="47631" y="37250"/>
                      <a:pt x="46832" y="37117"/>
                      <a:pt x="46056" y="36893"/>
                    </a:cubicBezTo>
                    <a:cubicBezTo>
                      <a:pt x="44410" y="36893"/>
                      <a:pt x="43765" y="36803"/>
                      <a:pt x="43175" y="36803"/>
                    </a:cubicBezTo>
                    <a:cubicBezTo>
                      <a:pt x="42584" y="36803"/>
                      <a:pt x="41492" y="36803"/>
                      <a:pt x="40329" y="36893"/>
                    </a:cubicBezTo>
                    <a:cubicBezTo>
                      <a:pt x="39385" y="37127"/>
                      <a:pt x="38419" y="37259"/>
                      <a:pt x="37447" y="37286"/>
                    </a:cubicBezTo>
                    <a:cubicBezTo>
                      <a:pt x="37447" y="36212"/>
                      <a:pt x="37447" y="35031"/>
                      <a:pt x="37447" y="33295"/>
                    </a:cubicBezTo>
                    <a:cubicBezTo>
                      <a:pt x="37812" y="32009"/>
                      <a:pt x="37981" y="30675"/>
                      <a:pt x="37948" y="29339"/>
                    </a:cubicBezTo>
                    <a:cubicBezTo>
                      <a:pt x="37948" y="21732"/>
                      <a:pt x="38503" y="15395"/>
                      <a:pt x="38503" y="10795"/>
                    </a:cubicBezTo>
                    <a:cubicBezTo>
                      <a:pt x="38503" y="9149"/>
                      <a:pt x="38002" y="6840"/>
                      <a:pt x="37984" y="3850"/>
                    </a:cubicBezTo>
                    <a:cubicBezTo>
                      <a:pt x="36043" y="3843"/>
                      <a:pt x="34104" y="3986"/>
                      <a:pt x="32185" y="4280"/>
                    </a:cubicBezTo>
                    <a:cubicBezTo>
                      <a:pt x="29822" y="4387"/>
                      <a:pt x="27549" y="4423"/>
                      <a:pt x="25795" y="4531"/>
                    </a:cubicBezTo>
                    <a:cubicBezTo>
                      <a:pt x="25795" y="4298"/>
                      <a:pt x="25795" y="3313"/>
                      <a:pt x="25795" y="2275"/>
                    </a:cubicBezTo>
                    <a:cubicBezTo>
                      <a:pt x="25795" y="1523"/>
                      <a:pt x="25795" y="933"/>
                      <a:pt x="25795" y="378"/>
                    </a:cubicBezTo>
                    <a:cubicBezTo>
                      <a:pt x="25795" y="378"/>
                      <a:pt x="25795" y="378"/>
                      <a:pt x="25795" y="235"/>
                    </a:cubicBezTo>
                    <a:cubicBezTo>
                      <a:pt x="25804" y="86"/>
                      <a:pt x="25804" y="-64"/>
                      <a:pt x="25795" y="-213"/>
                    </a:cubicBezTo>
                    <a:cubicBezTo>
                      <a:pt x="28086" y="-213"/>
                      <a:pt x="29374" y="-213"/>
                      <a:pt x="30484" y="-213"/>
                    </a:cubicBezTo>
                    <a:cubicBezTo>
                      <a:pt x="35639" y="-213"/>
                      <a:pt x="39684" y="145"/>
                      <a:pt x="43121" y="145"/>
                    </a:cubicBezTo>
                    <a:lnTo>
                      <a:pt x="50066" y="145"/>
                    </a:lnTo>
                    <a:cubicBezTo>
                      <a:pt x="51229" y="145"/>
                      <a:pt x="52948" y="-159"/>
                      <a:pt x="54756" y="-195"/>
                    </a:cubicBezTo>
                    <a:cubicBezTo>
                      <a:pt x="57047" y="-195"/>
                      <a:pt x="58801" y="-302"/>
                      <a:pt x="60483" y="-302"/>
                    </a:cubicBezTo>
                    <a:cubicBezTo>
                      <a:pt x="60065" y="385"/>
                      <a:pt x="59877" y="1187"/>
                      <a:pt x="59946" y="1989"/>
                    </a:cubicBezTo>
                    <a:cubicBezTo>
                      <a:pt x="59875" y="2842"/>
                      <a:pt x="60062" y="3696"/>
                      <a:pt x="60483" y="4441"/>
                    </a:cubicBezTo>
                    <a:cubicBezTo>
                      <a:pt x="56438" y="4208"/>
                      <a:pt x="52411" y="3761"/>
                      <a:pt x="48383" y="3761"/>
                    </a:cubicBezTo>
                    <a:lnTo>
                      <a:pt x="48383" y="7788"/>
                    </a:lnTo>
                    <a:close/>
                    <a:moveTo>
                      <a:pt x="76754" y="306"/>
                    </a:moveTo>
                    <a:cubicBezTo>
                      <a:pt x="77917" y="306"/>
                      <a:pt x="80190" y="-16"/>
                      <a:pt x="82571" y="-141"/>
                    </a:cubicBezTo>
                    <a:cubicBezTo>
                      <a:pt x="83031" y="703"/>
                      <a:pt x="83596" y="1484"/>
                      <a:pt x="84254" y="2186"/>
                    </a:cubicBezTo>
                    <a:cubicBezTo>
                      <a:pt x="84584" y="3018"/>
                      <a:pt x="84985" y="3820"/>
                      <a:pt x="85453" y="4584"/>
                    </a:cubicBezTo>
                    <a:cubicBezTo>
                      <a:pt x="86449" y="6378"/>
                      <a:pt x="87586" y="8090"/>
                      <a:pt x="88854" y="9703"/>
                    </a:cubicBezTo>
                    <a:cubicBezTo>
                      <a:pt x="89627" y="11486"/>
                      <a:pt x="90594" y="13179"/>
                      <a:pt x="91736" y="14751"/>
                    </a:cubicBezTo>
                    <a:cubicBezTo>
                      <a:pt x="92326" y="15485"/>
                      <a:pt x="92881" y="16058"/>
                      <a:pt x="92917" y="16165"/>
                    </a:cubicBezTo>
                    <a:lnTo>
                      <a:pt x="92917" y="16165"/>
                    </a:lnTo>
                    <a:cubicBezTo>
                      <a:pt x="92917" y="16165"/>
                      <a:pt x="92917" y="15986"/>
                      <a:pt x="94080" y="15342"/>
                    </a:cubicBezTo>
                    <a:cubicBezTo>
                      <a:pt x="94309" y="14701"/>
                      <a:pt x="94705" y="14132"/>
                      <a:pt x="95226" y="13695"/>
                    </a:cubicBezTo>
                    <a:cubicBezTo>
                      <a:pt x="96435" y="11374"/>
                      <a:pt x="97780" y="9127"/>
                      <a:pt x="99253" y="6965"/>
                    </a:cubicBezTo>
                    <a:cubicBezTo>
                      <a:pt x="99844" y="6177"/>
                      <a:pt x="100470" y="4495"/>
                      <a:pt x="101598" y="2741"/>
                    </a:cubicBezTo>
                    <a:cubicBezTo>
                      <a:pt x="101598" y="2168"/>
                      <a:pt x="102171" y="1613"/>
                      <a:pt x="102224" y="951"/>
                    </a:cubicBezTo>
                    <a:cubicBezTo>
                      <a:pt x="102744" y="378"/>
                      <a:pt x="102779" y="-87"/>
                      <a:pt x="103298" y="-213"/>
                    </a:cubicBezTo>
                    <a:lnTo>
                      <a:pt x="103298" y="-213"/>
                    </a:lnTo>
                    <a:cubicBezTo>
                      <a:pt x="103483" y="-231"/>
                      <a:pt x="103669" y="-231"/>
                      <a:pt x="103853" y="-213"/>
                    </a:cubicBezTo>
                    <a:lnTo>
                      <a:pt x="106127" y="-213"/>
                    </a:lnTo>
                    <a:cubicBezTo>
                      <a:pt x="106789" y="-213"/>
                      <a:pt x="107917" y="-213"/>
                      <a:pt x="109116" y="-338"/>
                    </a:cubicBezTo>
                    <a:cubicBezTo>
                      <a:pt x="107952" y="1452"/>
                      <a:pt x="106127" y="4853"/>
                      <a:pt x="102690" y="9471"/>
                    </a:cubicBezTo>
                    <a:cubicBezTo>
                      <a:pt x="99253" y="14089"/>
                      <a:pt x="96944" y="17597"/>
                      <a:pt x="95226" y="20461"/>
                    </a:cubicBezTo>
                    <a:cubicBezTo>
                      <a:pt x="95226" y="23325"/>
                      <a:pt x="95226" y="25186"/>
                      <a:pt x="95226" y="26797"/>
                    </a:cubicBezTo>
                    <a:cubicBezTo>
                      <a:pt x="95231" y="30261"/>
                      <a:pt x="95434" y="33721"/>
                      <a:pt x="95835" y="37161"/>
                    </a:cubicBezTo>
                    <a:cubicBezTo>
                      <a:pt x="94857" y="37134"/>
                      <a:pt x="93885" y="37002"/>
                      <a:pt x="92935" y="36767"/>
                    </a:cubicBezTo>
                    <a:cubicBezTo>
                      <a:pt x="91753" y="36767"/>
                      <a:pt x="90626" y="36678"/>
                      <a:pt x="90035" y="36678"/>
                    </a:cubicBezTo>
                    <a:cubicBezTo>
                      <a:pt x="88102" y="36635"/>
                      <a:pt x="86170" y="36797"/>
                      <a:pt x="84272" y="37161"/>
                    </a:cubicBezTo>
                    <a:cubicBezTo>
                      <a:pt x="84934" y="32980"/>
                      <a:pt x="85293" y="28757"/>
                      <a:pt x="85345" y="24524"/>
                    </a:cubicBezTo>
                    <a:cubicBezTo>
                      <a:pt x="85345" y="23933"/>
                      <a:pt x="85345" y="22734"/>
                      <a:pt x="85345" y="21607"/>
                    </a:cubicBezTo>
                    <a:cubicBezTo>
                      <a:pt x="83870" y="19998"/>
                      <a:pt x="82540" y="18260"/>
                      <a:pt x="81372" y="16416"/>
                    </a:cubicBezTo>
                    <a:cubicBezTo>
                      <a:pt x="80208" y="14626"/>
                      <a:pt x="79045" y="12943"/>
                      <a:pt x="77792" y="11046"/>
                    </a:cubicBezTo>
                    <a:cubicBezTo>
                      <a:pt x="76539" y="9149"/>
                      <a:pt x="75447" y="7108"/>
                      <a:pt x="74212" y="4889"/>
                    </a:cubicBezTo>
                    <a:cubicBezTo>
                      <a:pt x="72762" y="3339"/>
                      <a:pt x="71588" y="1553"/>
                      <a:pt x="70740" y="-392"/>
                    </a:cubicBezTo>
                    <a:cubicBezTo>
                      <a:pt x="73138" y="-266"/>
                      <a:pt x="75393" y="56"/>
                      <a:pt x="76557" y="56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9" name="图形 25">
              <a:extLst>
                <a:ext uri="{FF2B5EF4-FFF2-40B4-BE49-F238E27FC236}">
                  <a16:creationId xmlns:a16="http://schemas.microsoft.com/office/drawing/2014/main" id="{C4A300E0-C44E-51C8-DE48-3C48C76A6115}"/>
                </a:ext>
              </a:extLst>
            </p:cNvPr>
            <p:cNvGrpSpPr/>
            <p:nvPr/>
          </p:nvGrpSpPr>
          <p:grpSpPr>
            <a:xfrm>
              <a:off x="783983" y="327805"/>
              <a:ext cx="435203" cy="435203"/>
              <a:chOff x="783983" y="327805"/>
              <a:chExt cx="435203" cy="435203"/>
            </a:xfrm>
            <a:grpFill/>
          </p:grpSpPr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5CDDCC6A-1EF0-FA2D-819A-49B116FEAF05}"/>
                  </a:ext>
                </a:extLst>
              </p:cNvPr>
              <p:cNvSpPr/>
              <p:nvPr/>
            </p:nvSpPr>
            <p:spPr>
              <a:xfrm>
                <a:off x="820892" y="537961"/>
                <a:ext cx="352008" cy="194064"/>
              </a:xfrm>
              <a:custGeom>
                <a:avLst/>
                <a:gdLst>
                  <a:gd name="connsiteX0" fmla="*/ 23736 w 352008"/>
                  <a:gd name="connsiteY0" fmla="*/ 414 h 194064"/>
                  <a:gd name="connsiteX1" fmla="*/ 23450 w 352008"/>
                  <a:gd name="connsiteY1" fmla="*/ 3492 h 194064"/>
                  <a:gd name="connsiteX2" fmla="*/ 23450 w 352008"/>
                  <a:gd name="connsiteY2" fmla="*/ 6553 h 194064"/>
                  <a:gd name="connsiteX3" fmla="*/ 19727 w 352008"/>
                  <a:gd name="connsiteY3" fmla="*/ 8128 h 194064"/>
                  <a:gd name="connsiteX4" fmla="*/ 15091 w 352008"/>
                  <a:gd name="connsiteY4" fmla="*/ 10419 h 194064"/>
                  <a:gd name="connsiteX5" fmla="*/ 18832 w 352008"/>
                  <a:gd name="connsiteY5" fmla="*/ 13086 h 194064"/>
                  <a:gd name="connsiteX6" fmla="*/ 23163 w 352008"/>
                  <a:gd name="connsiteY6" fmla="*/ 15807 h 194064"/>
                  <a:gd name="connsiteX7" fmla="*/ 22877 w 352008"/>
                  <a:gd name="connsiteY7" fmla="*/ 17364 h 194064"/>
                  <a:gd name="connsiteX8" fmla="*/ 23020 w 352008"/>
                  <a:gd name="connsiteY8" fmla="*/ 19154 h 194064"/>
                  <a:gd name="connsiteX9" fmla="*/ 22841 w 352008"/>
                  <a:gd name="connsiteY9" fmla="*/ 19154 h 194064"/>
                  <a:gd name="connsiteX10" fmla="*/ 18509 w 352008"/>
                  <a:gd name="connsiteY10" fmla="*/ 15718 h 194064"/>
                  <a:gd name="connsiteX11" fmla="*/ 16719 w 352008"/>
                  <a:gd name="connsiteY11" fmla="*/ 14214 h 194064"/>
                  <a:gd name="connsiteX12" fmla="*/ 14930 w 352008"/>
                  <a:gd name="connsiteY12" fmla="*/ 13015 h 194064"/>
                  <a:gd name="connsiteX13" fmla="*/ 13140 w 352008"/>
                  <a:gd name="connsiteY13" fmla="*/ 11493 h 194064"/>
                  <a:gd name="connsiteX14" fmla="*/ 12334 w 352008"/>
                  <a:gd name="connsiteY14" fmla="*/ 11887 h 194064"/>
                  <a:gd name="connsiteX15" fmla="*/ 9184 w 352008"/>
                  <a:gd name="connsiteY15" fmla="*/ 13677 h 194064"/>
                  <a:gd name="connsiteX16" fmla="*/ 6141 w 352008"/>
                  <a:gd name="connsiteY16" fmla="*/ 15467 h 194064"/>
                  <a:gd name="connsiteX17" fmla="*/ 3062 w 352008"/>
                  <a:gd name="connsiteY17" fmla="*/ 16971 h 194064"/>
                  <a:gd name="connsiteX18" fmla="*/ -124 w 352008"/>
                  <a:gd name="connsiteY18" fmla="*/ 18367 h 194064"/>
                  <a:gd name="connsiteX19" fmla="*/ 2 w 352008"/>
                  <a:gd name="connsiteY19" fmla="*/ 17006 h 194064"/>
                  <a:gd name="connsiteX20" fmla="*/ 145 w 352008"/>
                  <a:gd name="connsiteY20" fmla="*/ 15485 h 194064"/>
                  <a:gd name="connsiteX21" fmla="*/ 145 w 352008"/>
                  <a:gd name="connsiteY21" fmla="*/ 13946 h 194064"/>
                  <a:gd name="connsiteX22" fmla="*/ 145 w 352008"/>
                  <a:gd name="connsiteY22" fmla="*/ 12585 h 194064"/>
                  <a:gd name="connsiteX23" fmla="*/ 3886 w 352008"/>
                  <a:gd name="connsiteY23" fmla="*/ 10795 h 194064"/>
                  <a:gd name="connsiteX24" fmla="*/ 8897 w 352008"/>
                  <a:gd name="connsiteY24" fmla="*/ 8164 h 194064"/>
                  <a:gd name="connsiteX25" fmla="*/ 4118 w 352008"/>
                  <a:gd name="connsiteY25" fmla="*/ 5032 h 194064"/>
                  <a:gd name="connsiteX26" fmla="*/ 1630 w 352008"/>
                  <a:gd name="connsiteY26" fmla="*/ 3492 h 194064"/>
                  <a:gd name="connsiteX27" fmla="*/ 1004 w 352008"/>
                  <a:gd name="connsiteY27" fmla="*/ 3099 h 194064"/>
                  <a:gd name="connsiteX28" fmla="*/ 485 w 352008"/>
                  <a:gd name="connsiteY28" fmla="*/ 2741 h 194064"/>
                  <a:gd name="connsiteX29" fmla="*/ 700 w 352008"/>
                  <a:gd name="connsiteY29" fmla="*/ 1201 h 194064"/>
                  <a:gd name="connsiteX30" fmla="*/ 700 w 352008"/>
                  <a:gd name="connsiteY30" fmla="*/ -392 h 194064"/>
                  <a:gd name="connsiteX31" fmla="*/ 5318 w 352008"/>
                  <a:gd name="connsiteY31" fmla="*/ 2759 h 194064"/>
                  <a:gd name="connsiteX32" fmla="*/ 11153 w 352008"/>
                  <a:gd name="connsiteY32" fmla="*/ 6983 h 194064"/>
                  <a:gd name="connsiteX33" fmla="*/ 23969 w 352008"/>
                  <a:gd name="connsiteY33" fmla="*/ 432 h 194064"/>
                  <a:gd name="connsiteX34" fmla="*/ 19870 w 352008"/>
                  <a:gd name="connsiteY34" fmla="*/ 31988 h 194064"/>
                  <a:gd name="connsiteX35" fmla="*/ 16684 w 352008"/>
                  <a:gd name="connsiteY35" fmla="*/ 32113 h 194064"/>
                  <a:gd name="connsiteX36" fmla="*/ 13229 w 352008"/>
                  <a:gd name="connsiteY36" fmla="*/ 32113 h 194064"/>
                  <a:gd name="connsiteX37" fmla="*/ 9649 w 352008"/>
                  <a:gd name="connsiteY37" fmla="*/ 32346 h 194064"/>
                  <a:gd name="connsiteX38" fmla="*/ 6230 w 352008"/>
                  <a:gd name="connsiteY38" fmla="*/ 32722 h 194064"/>
                  <a:gd name="connsiteX39" fmla="*/ 3760 w 352008"/>
                  <a:gd name="connsiteY39" fmla="*/ 33205 h 194064"/>
                  <a:gd name="connsiteX40" fmla="*/ 1290 w 352008"/>
                  <a:gd name="connsiteY40" fmla="*/ 33205 h 194064"/>
                  <a:gd name="connsiteX41" fmla="*/ 1290 w 352008"/>
                  <a:gd name="connsiteY41" fmla="*/ 32024 h 194064"/>
                  <a:gd name="connsiteX42" fmla="*/ 1290 w 352008"/>
                  <a:gd name="connsiteY42" fmla="*/ 30699 h 194064"/>
                  <a:gd name="connsiteX43" fmla="*/ 914 w 352008"/>
                  <a:gd name="connsiteY43" fmla="*/ 27585 h 194064"/>
                  <a:gd name="connsiteX44" fmla="*/ 13444 w 352008"/>
                  <a:gd name="connsiteY44" fmla="*/ 27334 h 194064"/>
                  <a:gd name="connsiteX45" fmla="*/ 15234 w 352008"/>
                  <a:gd name="connsiteY45" fmla="*/ 27209 h 194064"/>
                  <a:gd name="connsiteX46" fmla="*/ 17597 w 352008"/>
                  <a:gd name="connsiteY46" fmla="*/ 26851 h 194064"/>
                  <a:gd name="connsiteX47" fmla="*/ 19548 w 352008"/>
                  <a:gd name="connsiteY47" fmla="*/ 26851 h 194064"/>
                  <a:gd name="connsiteX48" fmla="*/ 24148 w 352008"/>
                  <a:gd name="connsiteY48" fmla="*/ 26278 h 194064"/>
                  <a:gd name="connsiteX49" fmla="*/ 24148 w 352008"/>
                  <a:gd name="connsiteY49" fmla="*/ 28874 h 194064"/>
                  <a:gd name="connsiteX50" fmla="*/ 24524 w 352008"/>
                  <a:gd name="connsiteY50" fmla="*/ 31845 h 194064"/>
                  <a:gd name="connsiteX51" fmla="*/ 19977 w 352008"/>
                  <a:gd name="connsiteY51" fmla="*/ 31845 h 194064"/>
                  <a:gd name="connsiteX52" fmla="*/ 23700 w 352008"/>
                  <a:gd name="connsiteY52" fmla="*/ 43175 h 194064"/>
                  <a:gd name="connsiteX53" fmla="*/ 23468 w 352008"/>
                  <a:gd name="connsiteY53" fmla="*/ 42584 h 194064"/>
                  <a:gd name="connsiteX54" fmla="*/ 23843 w 352008"/>
                  <a:gd name="connsiteY54" fmla="*/ 40795 h 194064"/>
                  <a:gd name="connsiteX55" fmla="*/ 25544 w 352008"/>
                  <a:gd name="connsiteY55" fmla="*/ 39649 h 194064"/>
                  <a:gd name="connsiteX56" fmla="*/ 28068 w 352008"/>
                  <a:gd name="connsiteY56" fmla="*/ 40759 h 194064"/>
                  <a:gd name="connsiteX57" fmla="*/ 27745 w 352008"/>
                  <a:gd name="connsiteY57" fmla="*/ 44643 h 194064"/>
                  <a:gd name="connsiteX58" fmla="*/ 25956 w 352008"/>
                  <a:gd name="connsiteY58" fmla="*/ 45395 h 194064"/>
                  <a:gd name="connsiteX59" fmla="*/ 21159 w 352008"/>
                  <a:gd name="connsiteY59" fmla="*/ 44303 h 194064"/>
                  <a:gd name="connsiteX60" fmla="*/ 18742 w 352008"/>
                  <a:gd name="connsiteY60" fmla="*/ 41385 h 194064"/>
                  <a:gd name="connsiteX61" fmla="*/ 20102 w 352008"/>
                  <a:gd name="connsiteY61" fmla="*/ 41385 h 194064"/>
                  <a:gd name="connsiteX62" fmla="*/ 21767 w 352008"/>
                  <a:gd name="connsiteY62" fmla="*/ 42781 h 194064"/>
                  <a:gd name="connsiteX63" fmla="*/ 23700 w 352008"/>
                  <a:gd name="connsiteY63" fmla="*/ 43157 h 194064"/>
                  <a:gd name="connsiteX64" fmla="*/ 5515 w 352008"/>
                  <a:gd name="connsiteY64" fmla="*/ 57495 h 194064"/>
                  <a:gd name="connsiteX65" fmla="*/ 11815 w 352008"/>
                  <a:gd name="connsiteY65" fmla="*/ 58085 h 194064"/>
                  <a:gd name="connsiteX66" fmla="*/ 30520 w 352008"/>
                  <a:gd name="connsiteY66" fmla="*/ 59285 h 194064"/>
                  <a:gd name="connsiteX67" fmla="*/ 30520 w 352008"/>
                  <a:gd name="connsiteY67" fmla="*/ 59822 h 194064"/>
                  <a:gd name="connsiteX68" fmla="*/ 30645 w 352008"/>
                  <a:gd name="connsiteY68" fmla="*/ 60251 h 194064"/>
                  <a:gd name="connsiteX69" fmla="*/ 30645 w 352008"/>
                  <a:gd name="connsiteY69" fmla="*/ 60591 h 194064"/>
                  <a:gd name="connsiteX70" fmla="*/ 30878 w 352008"/>
                  <a:gd name="connsiteY70" fmla="*/ 61128 h 194064"/>
                  <a:gd name="connsiteX71" fmla="*/ 31200 w 352008"/>
                  <a:gd name="connsiteY71" fmla="*/ 61719 h 194064"/>
                  <a:gd name="connsiteX72" fmla="*/ 30699 w 352008"/>
                  <a:gd name="connsiteY72" fmla="*/ 62166 h 194064"/>
                  <a:gd name="connsiteX73" fmla="*/ 12370 w 352008"/>
                  <a:gd name="connsiteY73" fmla="*/ 77363 h 194064"/>
                  <a:gd name="connsiteX74" fmla="*/ 12101 w 352008"/>
                  <a:gd name="connsiteY74" fmla="*/ 77775 h 194064"/>
                  <a:gd name="connsiteX75" fmla="*/ 11779 w 352008"/>
                  <a:gd name="connsiteY75" fmla="*/ 77775 h 194064"/>
                  <a:gd name="connsiteX76" fmla="*/ 11385 w 352008"/>
                  <a:gd name="connsiteY76" fmla="*/ 76575 h 194064"/>
                  <a:gd name="connsiteX77" fmla="*/ 11010 w 352008"/>
                  <a:gd name="connsiteY77" fmla="*/ 75000 h 194064"/>
                  <a:gd name="connsiteX78" fmla="*/ 10007 w 352008"/>
                  <a:gd name="connsiteY78" fmla="*/ 72512 h 194064"/>
                  <a:gd name="connsiteX79" fmla="*/ 15896 w 352008"/>
                  <a:gd name="connsiteY79" fmla="*/ 67930 h 194064"/>
                  <a:gd name="connsiteX80" fmla="*/ 15359 w 352008"/>
                  <a:gd name="connsiteY80" fmla="*/ 66140 h 194064"/>
                  <a:gd name="connsiteX81" fmla="*/ 14822 w 352008"/>
                  <a:gd name="connsiteY81" fmla="*/ 64350 h 194064"/>
                  <a:gd name="connsiteX82" fmla="*/ 13462 w 352008"/>
                  <a:gd name="connsiteY82" fmla="*/ 60341 h 194064"/>
                  <a:gd name="connsiteX83" fmla="*/ 9578 w 352008"/>
                  <a:gd name="connsiteY83" fmla="*/ 60341 h 194064"/>
                  <a:gd name="connsiteX84" fmla="*/ 6248 w 352008"/>
                  <a:gd name="connsiteY84" fmla="*/ 60341 h 194064"/>
                  <a:gd name="connsiteX85" fmla="*/ 5890 w 352008"/>
                  <a:gd name="connsiteY85" fmla="*/ 58765 h 194064"/>
                  <a:gd name="connsiteX86" fmla="*/ 5282 w 352008"/>
                  <a:gd name="connsiteY86" fmla="*/ 57441 h 194064"/>
                  <a:gd name="connsiteX87" fmla="*/ 5515 w 352008"/>
                  <a:gd name="connsiteY87" fmla="*/ 57441 h 194064"/>
                  <a:gd name="connsiteX88" fmla="*/ 15789 w 352008"/>
                  <a:gd name="connsiteY88" fmla="*/ 60842 h 194064"/>
                  <a:gd name="connsiteX89" fmla="*/ 17704 w 352008"/>
                  <a:gd name="connsiteY89" fmla="*/ 66766 h 194064"/>
                  <a:gd name="connsiteX90" fmla="*/ 24362 w 352008"/>
                  <a:gd name="connsiteY90" fmla="*/ 61182 h 194064"/>
                  <a:gd name="connsiteX91" fmla="*/ 16129 w 352008"/>
                  <a:gd name="connsiteY91" fmla="*/ 60842 h 194064"/>
                  <a:gd name="connsiteX92" fmla="*/ 17042 w 352008"/>
                  <a:gd name="connsiteY92" fmla="*/ 88174 h 194064"/>
                  <a:gd name="connsiteX93" fmla="*/ 16540 w 352008"/>
                  <a:gd name="connsiteY93" fmla="*/ 86993 h 194064"/>
                  <a:gd name="connsiteX94" fmla="*/ 15717 w 352008"/>
                  <a:gd name="connsiteY94" fmla="*/ 85471 h 194064"/>
                  <a:gd name="connsiteX95" fmla="*/ 22716 w 352008"/>
                  <a:gd name="connsiteY95" fmla="*/ 82822 h 194064"/>
                  <a:gd name="connsiteX96" fmla="*/ 30484 w 352008"/>
                  <a:gd name="connsiteY96" fmla="*/ 79045 h 194064"/>
                  <a:gd name="connsiteX97" fmla="*/ 32954 w 352008"/>
                  <a:gd name="connsiteY97" fmla="*/ 77774 h 194064"/>
                  <a:gd name="connsiteX98" fmla="*/ 35406 w 352008"/>
                  <a:gd name="connsiteY98" fmla="*/ 76611 h 194064"/>
                  <a:gd name="connsiteX99" fmla="*/ 36856 w 352008"/>
                  <a:gd name="connsiteY99" fmla="*/ 76002 h 194064"/>
                  <a:gd name="connsiteX100" fmla="*/ 37339 w 352008"/>
                  <a:gd name="connsiteY100" fmla="*/ 77202 h 194064"/>
                  <a:gd name="connsiteX101" fmla="*/ 38217 w 352008"/>
                  <a:gd name="connsiteY101" fmla="*/ 78526 h 194064"/>
                  <a:gd name="connsiteX102" fmla="*/ 36158 w 352008"/>
                  <a:gd name="connsiteY102" fmla="*/ 83896 h 194064"/>
                  <a:gd name="connsiteX103" fmla="*/ 34118 w 352008"/>
                  <a:gd name="connsiteY103" fmla="*/ 89266 h 194064"/>
                  <a:gd name="connsiteX104" fmla="*/ 32131 w 352008"/>
                  <a:gd name="connsiteY104" fmla="*/ 94349 h 194064"/>
                  <a:gd name="connsiteX105" fmla="*/ 30233 w 352008"/>
                  <a:gd name="connsiteY105" fmla="*/ 99039 h 194064"/>
                  <a:gd name="connsiteX106" fmla="*/ 36946 w 352008"/>
                  <a:gd name="connsiteY106" fmla="*/ 95638 h 194064"/>
                  <a:gd name="connsiteX107" fmla="*/ 40400 w 352008"/>
                  <a:gd name="connsiteY107" fmla="*/ 93848 h 194064"/>
                  <a:gd name="connsiteX108" fmla="*/ 42190 w 352008"/>
                  <a:gd name="connsiteY108" fmla="*/ 93007 h 194064"/>
                  <a:gd name="connsiteX109" fmla="*/ 43873 w 352008"/>
                  <a:gd name="connsiteY109" fmla="*/ 92040 h 194064"/>
                  <a:gd name="connsiteX110" fmla="*/ 44481 w 352008"/>
                  <a:gd name="connsiteY110" fmla="*/ 91539 h 194064"/>
                  <a:gd name="connsiteX111" fmla="*/ 44947 w 352008"/>
                  <a:gd name="connsiteY111" fmla="*/ 93114 h 194064"/>
                  <a:gd name="connsiteX112" fmla="*/ 45358 w 352008"/>
                  <a:gd name="connsiteY112" fmla="*/ 93812 h 194064"/>
                  <a:gd name="connsiteX113" fmla="*/ 45752 w 352008"/>
                  <a:gd name="connsiteY113" fmla="*/ 94403 h 194064"/>
                  <a:gd name="connsiteX114" fmla="*/ 43962 w 352008"/>
                  <a:gd name="connsiteY114" fmla="*/ 95011 h 194064"/>
                  <a:gd name="connsiteX115" fmla="*/ 40024 w 352008"/>
                  <a:gd name="connsiteY115" fmla="*/ 96801 h 194064"/>
                  <a:gd name="connsiteX116" fmla="*/ 38378 w 352008"/>
                  <a:gd name="connsiteY116" fmla="*/ 97446 h 194064"/>
                  <a:gd name="connsiteX117" fmla="*/ 36928 w 352008"/>
                  <a:gd name="connsiteY117" fmla="*/ 98090 h 194064"/>
                  <a:gd name="connsiteX118" fmla="*/ 35317 w 352008"/>
                  <a:gd name="connsiteY118" fmla="*/ 98967 h 194064"/>
                  <a:gd name="connsiteX119" fmla="*/ 34100 w 352008"/>
                  <a:gd name="connsiteY119" fmla="*/ 99469 h 194064"/>
                  <a:gd name="connsiteX120" fmla="*/ 31003 w 352008"/>
                  <a:gd name="connsiteY120" fmla="*/ 100865 h 194064"/>
                  <a:gd name="connsiteX121" fmla="*/ 24559 w 352008"/>
                  <a:gd name="connsiteY121" fmla="*/ 104176 h 194064"/>
                  <a:gd name="connsiteX122" fmla="*/ 24559 w 352008"/>
                  <a:gd name="connsiteY122" fmla="*/ 103729 h 194064"/>
                  <a:gd name="connsiteX123" fmla="*/ 24166 w 352008"/>
                  <a:gd name="connsiteY123" fmla="*/ 102762 h 194064"/>
                  <a:gd name="connsiteX124" fmla="*/ 23414 w 352008"/>
                  <a:gd name="connsiteY124" fmla="*/ 101545 h 194064"/>
                  <a:gd name="connsiteX125" fmla="*/ 29768 w 352008"/>
                  <a:gd name="connsiteY125" fmla="*/ 86241 h 194064"/>
                  <a:gd name="connsiteX126" fmla="*/ 31558 w 352008"/>
                  <a:gd name="connsiteY126" fmla="*/ 81175 h 194064"/>
                  <a:gd name="connsiteX127" fmla="*/ 27441 w 352008"/>
                  <a:gd name="connsiteY127" fmla="*/ 82965 h 194064"/>
                  <a:gd name="connsiteX128" fmla="*/ 24613 w 352008"/>
                  <a:gd name="connsiteY128" fmla="*/ 84272 h 194064"/>
                  <a:gd name="connsiteX129" fmla="*/ 16934 w 352008"/>
                  <a:gd name="connsiteY129" fmla="*/ 88550 h 194064"/>
                  <a:gd name="connsiteX130" fmla="*/ 16934 w 352008"/>
                  <a:gd name="connsiteY130" fmla="*/ 88156 h 194064"/>
                  <a:gd name="connsiteX131" fmla="*/ 32113 w 352008"/>
                  <a:gd name="connsiteY131" fmla="*/ 122183 h 194064"/>
                  <a:gd name="connsiteX132" fmla="*/ 36194 w 352008"/>
                  <a:gd name="connsiteY132" fmla="*/ 122308 h 194064"/>
                  <a:gd name="connsiteX133" fmla="*/ 40794 w 352008"/>
                  <a:gd name="connsiteY133" fmla="*/ 118853 h 194064"/>
                  <a:gd name="connsiteX134" fmla="*/ 43228 w 352008"/>
                  <a:gd name="connsiteY134" fmla="*/ 117063 h 194064"/>
                  <a:gd name="connsiteX135" fmla="*/ 45609 w 352008"/>
                  <a:gd name="connsiteY135" fmla="*/ 115274 h 194064"/>
                  <a:gd name="connsiteX136" fmla="*/ 47399 w 352008"/>
                  <a:gd name="connsiteY136" fmla="*/ 113680 h 194064"/>
                  <a:gd name="connsiteX137" fmla="*/ 49189 w 352008"/>
                  <a:gd name="connsiteY137" fmla="*/ 112445 h 194064"/>
                  <a:gd name="connsiteX138" fmla="*/ 50531 w 352008"/>
                  <a:gd name="connsiteY138" fmla="*/ 111300 h 194064"/>
                  <a:gd name="connsiteX139" fmla="*/ 51802 w 352008"/>
                  <a:gd name="connsiteY139" fmla="*/ 110154 h 194064"/>
                  <a:gd name="connsiteX140" fmla="*/ 53431 w 352008"/>
                  <a:gd name="connsiteY140" fmla="*/ 108955 h 194064"/>
                  <a:gd name="connsiteX141" fmla="*/ 54988 w 352008"/>
                  <a:gd name="connsiteY141" fmla="*/ 107380 h 194064"/>
                  <a:gd name="connsiteX142" fmla="*/ 56599 w 352008"/>
                  <a:gd name="connsiteY142" fmla="*/ 109707 h 194064"/>
                  <a:gd name="connsiteX143" fmla="*/ 58389 w 352008"/>
                  <a:gd name="connsiteY143" fmla="*/ 111891 h 194064"/>
                  <a:gd name="connsiteX144" fmla="*/ 54809 w 352008"/>
                  <a:gd name="connsiteY144" fmla="*/ 114325 h 194064"/>
                  <a:gd name="connsiteX145" fmla="*/ 51462 w 352008"/>
                  <a:gd name="connsiteY145" fmla="*/ 117046 h 194064"/>
                  <a:gd name="connsiteX146" fmla="*/ 50478 w 352008"/>
                  <a:gd name="connsiteY146" fmla="*/ 117654 h 194064"/>
                  <a:gd name="connsiteX147" fmla="*/ 47578 w 352008"/>
                  <a:gd name="connsiteY147" fmla="*/ 119981 h 194064"/>
                  <a:gd name="connsiteX148" fmla="*/ 44338 w 352008"/>
                  <a:gd name="connsiteY148" fmla="*/ 122487 h 194064"/>
                  <a:gd name="connsiteX149" fmla="*/ 42709 w 352008"/>
                  <a:gd name="connsiteY149" fmla="*/ 123990 h 194064"/>
                  <a:gd name="connsiteX150" fmla="*/ 38073 w 352008"/>
                  <a:gd name="connsiteY150" fmla="*/ 126299 h 194064"/>
                  <a:gd name="connsiteX151" fmla="*/ 31003 w 352008"/>
                  <a:gd name="connsiteY151" fmla="*/ 123436 h 194064"/>
                  <a:gd name="connsiteX152" fmla="*/ 31952 w 352008"/>
                  <a:gd name="connsiteY152" fmla="*/ 122147 h 194064"/>
                  <a:gd name="connsiteX153" fmla="*/ 64511 w 352008"/>
                  <a:gd name="connsiteY153" fmla="*/ 125655 h 194064"/>
                  <a:gd name="connsiteX154" fmla="*/ 62148 w 352008"/>
                  <a:gd name="connsiteY154" fmla="*/ 127445 h 194064"/>
                  <a:gd name="connsiteX155" fmla="*/ 59517 w 352008"/>
                  <a:gd name="connsiteY155" fmla="*/ 129754 h 194064"/>
                  <a:gd name="connsiteX156" fmla="*/ 56921 w 352008"/>
                  <a:gd name="connsiteY156" fmla="*/ 132511 h 194064"/>
                  <a:gd name="connsiteX157" fmla="*/ 54487 w 352008"/>
                  <a:gd name="connsiteY157" fmla="*/ 134909 h 194064"/>
                  <a:gd name="connsiteX158" fmla="*/ 52697 w 352008"/>
                  <a:gd name="connsiteY158" fmla="*/ 136699 h 194064"/>
                  <a:gd name="connsiteX159" fmla="*/ 50907 w 352008"/>
                  <a:gd name="connsiteY159" fmla="*/ 138489 h 194064"/>
                  <a:gd name="connsiteX160" fmla="*/ 50048 w 352008"/>
                  <a:gd name="connsiteY160" fmla="*/ 137361 h 194064"/>
                  <a:gd name="connsiteX161" fmla="*/ 49189 w 352008"/>
                  <a:gd name="connsiteY161" fmla="*/ 136305 h 194064"/>
                  <a:gd name="connsiteX162" fmla="*/ 47059 w 352008"/>
                  <a:gd name="connsiteY162" fmla="*/ 134515 h 194064"/>
                  <a:gd name="connsiteX163" fmla="*/ 56492 w 352008"/>
                  <a:gd name="connsiteY163" fmla="*/ 126335 h 194064"/>
                  <a:gd name="connsiteX164" fmla="*/ 57816 w 352008"/>
                  <a:gd name="connsiteY164" fmla="*/ 124885 h 194064"/>
                  <a:gd name="connsiteX165" fmla="*/ 59606 w 352008"/>
                  <a:gd name="connsiteY165" fmla="*/ 123436 h 194064"/>
                  <a:gd name="connsiteX166" fmla="*/ 61002 w 352008"/>
                  <a:gd name="connsiteY166" fmla="*/ 121896 h 194064"/>
                  <a:gd name="connsiteX167" fmla="*/ 64206 w 352008"/>
                  <a:gd name="connsiteY167" fmla="*/ 118800 h 194064"/>
                  <a:gd name="connsiteX168" fmla="*/ 65996 w 352008"/>
                  <a:gd name="connsiteY168" fmla="*/ 120733 h 194064"/>
                  <a:gd name="connsiteX169" fmla="*/ 68019 w 352008"/>
                  <a:gd name="connsiteY169" fmla="*/ 122612 h 194064"/>
                  <a:gd name="connsiteX170" fmla="*/ 64439 w 352008"/>
                  <a:gd name="connsiteY170" fmla="*/ 125745 h 194064"/>
                  <a:gd name="connsiteX171" fmla="*/ 57351 w 352008"/>
                  <a:gd name="connsiteY171" fmla="*/ 145344 h 194064"/>
                  <a:gd name="connsiteX172" fmla="*/ 62953 w 352008"/>
                  <a:gd name="connsiteY172" fmla="*/ 142051 h 194064"/>
                  <a:gd name="connsiteX173" fmla="*/ 79206 w 352008"/>
                  <a:gd name="connsiteY173" fmla="*/ 132779 h 194064"/>
                  <a:gd name="connsiteX174" fmla="*/ 79474 w 352008"/>
                  <a:gd name="connsiteY174" fmla="*/ 132922 h 194064"/>
                  <a:gd name="connsiteX175" fmla="*/ 79832 w 352008"/>
                  <a:gd name="connsiteY175" fmla="*/ 133370 h 194064"/>
                  <a:gd name="connsiteX176" fmla="*/ 80119 w 352008"/>
                  <a:gd name="connsiteY176" fmla="*/ 133817 h 194064"/>
                  <a:gd name="connsiteX177" fmla="*/ 80656 w 352008"/>
                  <a:gd name="connsiteY177" fmla="*/ 133961 h 194064"/>
                  <a:gd name="connsiteX178" fmla="*/ 81211 w 352008"/>
                  <a:gd name="connsiteY178" fmla="*/ 134462 h 194064"/>
                  <a:gd name="connsiteX179" fmla="*/ 81211 w 352008"/>
                  <a:gd name="connsiteY179" fmla="*/ 135070 h 194064"/>
                  <a:gd name="connsiteX180" fmla="*/ 74516 w 352008"/>
                  <a:gd name="connsiteY180" fmla="*/ 158089 h 194064"/>
                  <a:gd name="connsiteX181" fmla="*/ 74427 w 352008"/>
                  <a:gd name="connsiteY181" fmla="*/ 158232 h 194064"/>
                  <a:gd name="connsiteX182" fmla="*/ 74284 w 352008"/>
                  <a:gd name="connsiteY182" fmla="*/ 158679 h 194064"/>
                  <a:gd name="connsiteX183" fmla="*/ 73192 w 352008"/>
                  <a:gd name="connsiteY183" fmla="*/ 157641 h 194064"/>
                  <a:gd name="connsiteX184" fmla="*/ 72046 w 352008"/>
                  <a:gd name="connsiteY184" fmla="*/ 156585 h 194064"/>
                  <a:gd name="connsiteX185" fmla="*/ 69737 w 352008"/>
                  <a:gd name="connsiteY185" fmla="*/ 154795 h 194064"/>
                  <a:gd name="connsiteX186" fmla="*/ 72154 w 352008"/>
                  <a:gd name="connsiteY186" fmla="*/ 147850 h 194064"/>
                  <a:gd name="connsiteX187" fmla="*/ 70704 w 352008"/>
                  <a:gd name="connsiteY187" fmla="*/ 146687 h 194064"/>
                  <a:gd name="connsiteX188" fmla="*/ 69254 w 352008"/>
                  <a:gd name="connsiteY188" fmla="*/ 145523 h 194064"/>
                  <a:gd name="connsiteX189" fmla="*/ 65943 w 352008"/>
                  <a:gd name="connsiteY189" fmla="*/ 143107 h 194064"/>
                  <a:gd name="connsiteX190" fmla="*/ 65495 w 352008"/>
                  <a:gd name="connsiteY190" fmla="*/ 143519 h 194064"/>
                  <a:gd name="connsiteX191" fmla="*/ 62560 w 352008"/>
                  <a:gd name="connsiteY191" fmla="*/ 145309 h 194064"/>
                  <a:gd name="connsiteX192" fmla="*/ 59875 w 352008"/>
                  <a:gd name="connsiteY192" fmla="*/ 147099 h 194064"/>
                  <a:gd name="connsiteX193" fmla="*/ 58675 w 352008"/>
                  <a:gd name="connsiteY193" fmla="*/ 145953 h 194064"/>
                  <a:gd name="connsiteX194" fmla="*/ 57315 w 352008"/>
                  <a:gd name="connsiteY194" fmla="*/ 145327 h 194064"/>
                  <a:gd name="connsiteX195" fmla="*/ 57440 w 352008"/>
                  <a:gd name="connsiteY195" fmla="*/ 145201 h 194064"/>
                  <a:gd name="connsiteX196" fmla="*/ 67822 w 352008"/>
                  <a:gd name="connsiteY196" fmla="*/ 142069 h 194064"/>
                  <a:gd name="connsiteX197" fmla="*/ 72762 w 352008"/>
                  <a:gd name="connsiteY197" fmla="*/ 146078 h 194064"/>
                  <a:gd name="connsiteX198" fmla="*/ 75268 w 352008"/>
                  <a:gd name="connsiteY198" fmla="*/ 137988 h 194064"/>
                  <a:gd name="connsiteX199" fmla="*/ 68108 w 352008"/>
                  <a:gd name="connsiteY199" fmla="*/ 142051 h 194064"/>
                  <a:gd name="connsiteX200" fmla="*/ 67858 w 352008"/>
                  <a:gd name="connsiteY200" fmla="*/ 142051 h 194064"/>
                  <a:gd name="connsiteX201" fmla="*/ 100041 w 352008"/>
                  <a:gd name="connsiteY201" fmla="*/ 172086 h 194064"/>
                  <a:gd name="connsiteX202" fmla="*/ 90393 w 352008"/>
                  <a:gd name="connsiteY202" fmla="*/ 169884 h 194064"/>
                  <a:gd name="connsiteX203" fmla="*/ 84182 w 352008"/>
                  <a:gd name="connsiteY203" fmla="*/ 162277 h 194064"/>
                  <a:gd name="connsiteX204" fmla="*/ 93919 w 352008"/>
                  <a:gd name="connsiteY204" fmla="*/ 147313 h 194064"/>
                  <a:gd name="connsiteX205" fmla="*/ 103656 w 352008"/>
                  <a:gd name="connsiteY205" fmla="*/ 149551 h 194064"/>
                  <a:gd name="connsiteX206" fmla="*/ 109205 w 352008"/>
                  <a:gd name="connsiteY206" fmla="*/ 155762 h 194064"/>
                  <a:gd name="connsiteX207" fmla="*/ 110064 w 352008"/>
                  <a:gd name="connsiteY207" fmla="*/ 161132 h 194064"/>
                  <a:gd name="connsiteX208" fmla="*/ 108149 w 352008"/>
                  <a:gd name="connsiteY208" fmla="*/ 166322 h 194064"/>
                  <a:gd name="connsiteX209" fmla="*/ 104695 w 352008"/>
                  <a:gd name="connsiteY209" fmla="*/ 170242 h 194064"/>
                  <a:gd name="connsiteX210" fmla="*/ 100041 w 352008"/>
                  <a:gd name="connsiteY210" fmla="*/ 172032 h 194064"/>
                  <a:gd name="connsiteX211" fmla="*/ 98824 w 352008"/>
                  <a:gd name="connsiteY211" fmla="*/ 168076 h 194064"/>
                  <a:gd name="connsiteX212" fmla="*/ 103692 w 352008"/>
                  <a:gd name="connsiteY212" fmla="*/ 162850 h 194064"/>
                  <a:gd name="connsiteX213" fmla="*/ 105393 w 352008"/>
                  <a:gd name="connsiteY213" fmla="*/ 158769 h 194064"/>
                  <a:gd name="connsiteX214" fmla="*/ 105142 w 352008"/>
                  <a:gd name="connsiteY214" fmla="*/ 154312 h 194064"/>
                  <a:gd name="connsiteX215" fmla="*/ 102368 w 352008"/>
                  <a:gd name="connsiteY215" fmla="*/ 151251 h 194064"/>
                  <a:gd name="connsiteX216" fmla="*/ 98519 w 352008"/>
                  <a:gd name="connsiteY216" fmla="*/ 150123 h 194064"/>
                  <a:gd name="connsiteX217" fmla="*/ 95029 w 352008"/>
                  <a:gd name="connsiteY217" fmla="*/ 151287 h 194064"/>
                  <a:gd name="connsiteX218" fmla="*/ 90160 w 352008"/>
                  <a:gd name="connsiteY218" fmla="*/ 157015 h 194064"/>
                  <a:gd name="connsiteX219" fmla="*/ 88496 w 352008"/>
                  <a:gd name="connsiteY219" fmla="*/ 161096 h 194064"/>
                  <a:gd name="connsiteX220" fmla="*/ 88782 w 352008"/>
                  <a:gd name="connsiteY220" fmla="*/ 165159 h 194064"/>
                  <a:gd name="connsiteX221" fmla="*/ 91574 w 352008"/>
                  <a:gd name="connsiteY221" fmla="*/ 168506 h 194064"/>
                  <a:gd name="connsiteX222" fmla="*/ 98824 w 352008"/>
                  <a:gd name="connsiteY222" fmla="*/ 168077 h 194064"/>
                  <a:gd name="connsiteX223" fmla="*/ 126406 w 352008"/>
                  <a:gd name="connsiteY223" fmla="*/ 165714 h 194064"/>
                  <a:gd name="connsiteX224" fmla="*/ 124778 w 352008"/>
                  <a:gd name="connsiteY224" fmla="*/ 169670 h 194064"/>
                  <a:gd name="connsiteX225" fmla="*/ 123131 w 352008"/>
                  <a:gd name="connsiteY225" fmla="*/ 173339 h 194064"/>
                  <a:gd name="connsiteX226" fmla="*/ 122361 w 352008"/>
                  <a:gd name="connsiteY226" fmla="*/ 175523 h 194064"/>
                  <a:gd name="connsiteX227" fmla="*/ 121592 w 352008"/>
                  <a:gd name="connsiteY227" fmla="*/ 177313 h 194064"/>
                  <a:gd name="connsiteX228" fmla="*/ 120607 w 352008"/>
                  <a:gd name="connsiteY228" fmla="*/ 180069 h 194064"/>
                  <a:gd name="connsiteX229" fmla="*/ 119676 w 352008"/>
                  <a:gd name="connsiteY229" fmla="*/ 182432 h 194064"/>
                  <a:gd name="connsiteX230" fmla="*/ 118459 w 352008"/>
                  <a:gd name="connsiteY230" fmla="*/ 181859 h 194064"/>
                  <a:gd name="connsiteX231" fmla="*/ 117152 w 352008"/>
                  <a:gd name="connsiteY231" fmla="*/ 181268 h 194064"/>
                  <a:gd name="connsiteX232" fmla="*/ 115846 w 352008"/>
                  <a:gd name="connsiteY232" fmla="*/ 180785 h 194064"/>
                  <a:gd name="connsiteX233" fmla="*/ 114521 w 352008"/>
                  <a:gd name="connsiteY233" fmla="*/ 180552 h 194064"/>
                  <a:gd name="connsiteX234" fmla="*/ 115542 w 352008"/>
                  <a:gd name="connsiteY234" fmla="*/ 178351 h 194064"/>
                  <a:gd name="connsiteX235" fmla="*/ 116508 w 352008"/>
                  <a:gd name="connsiteY235" fmla="*/ 176060 h 194064"/>
                  <a:gd name="connsiteX236" fmla="*/ 121037 w 352008"/>
                  <a:gd name="connsiteY236" fmla="*/ 165213 h 194064"/>
                  <a:gd name="connsiteX237" fmla="*/ 122576 w 352008"/>
                  <a:gd name="connsiteY237" fmla="*/ 161490 h 194064"/>
                  <a:gd name="connsiteX238" fmla="*/ 119802 w 352008"/>
                  <a:gd name="connsiteY238" fmla="*/ 160433 h 194064"/>
                  <a:gd name="connsiteX239" fmla="*/ 116580 w 352008"/>
                  <a:gd name="connsiteY239" fmla="*/ 159324 h 194064"/>
                  <a:gd name="connsiteX240" fmla="*/ 117260 w 352008"/>
                  <a:gd name="connsiteY240" fmla="*/ 158142 h 194064"/>
                  <a:gd name="connsiteX241" fmla="*/ 117654 w 352008"/>
                  <a:gd name="connsiteY241" fmla="*/ 156997 h 194064"/>
                  <a:gd name="connsiteX242" fmla="*/ 117654 w 352008"/>
                  <a:gd name="connsiteY242" fmla="*/ 156997 h 194064"/>
                  <a:gd name="connsiteX243" fmla="*/ 117654 w 352008"/>
                  <a:gd name="connsiteY243" fmla="*/ 156585 h 194064"/>
                  <a:gd name="connsiteX244" fmla="*/ 119998 w 352008"/>
                  <a:gd name="connsiteY244" fmla="*/ 157641 h 194064"/>
                  <a:gd name="connsiteX245" fmla="*/ 125655 w 352008"/>
                  <a:gd name="connsiteY245" fmla="*/ 160040 h 194064"/>
                  <a:gd name="connsiteX246" fmla="*/ 128930 w 352008"/>
                  <a:gd name="connsiteY246" fmla="*/ 161561 h 194064"/>
                  <a:gd name="connsiteX247" fmla="*/ 131365 w 352008"/>
                  <a:gd name="connsiteY247" fmla="*/ 162259 h 194064"/>
                  <a:gd name="connsiteX248" fmla="*/ 133906 w 352008"/>
                  <a:gd name="connsiteY248" fmla="*/ 163351 h 194064"/>
                  <a:gd name="connsiteX249" fmla="*/ 133262 w 352008"/>
                  <a:gd name="connsiteY249" fmla="*/ 164532 h 194064"/>
                  <a:gd name="connsiteX250" fmla="*/ 132761 w 352008"/>
                  <a:gd name="connsiteY250" fmla="*/ 166179 h 194064"/>
                  <a:gd name="connsiteX251" fmla="*/ 127391 w 352008"/>
                  <a:gd name="connsiteY251" fmla="*/ 163387 h 194064"/>
                  <a:gd name="connsiteX252" fmla="*/ 126389 w 352008"/>
                  <a:gd name="connsiteY252" fmla="*/ 165696 h 194064"/>
                  <a:gd name="connsiteX253" fmla="*/ 154580 w 352008"/>
                  <a:gd name="connsiteY253" fmla="*/ 188840 h 194064"/>
                  <a:gd name="connsiteX254" fmla="*/ 144753 w 352008"/>
                  <a:gd name="connsiteY254" fmla="*/ 190111 h 194064"/>
                  <a:gd name="connsiteX255" fmla="*/ 136376 w 352008"/>
                  <a:gd name="connsiteY255" fmla="*/ 185242 h 194064"/>
                  <a:gd name="connsiteX256" fmla="*/ 134730 w 352008"/>
                  <a:gd name="connsiteY256" fmla="*/ 175988 h 194064"/>
                  <a:gd name="connsiteX257" fmla="*/ 140601 w 352008"/>
                  <a:gd name="connsiteY257" fmla="*/ 167558 h 194064"/>
                  <a:gd name="connsiteX258" fmla="*/ 150392 w 352008"/>
                  <a:gd name="connsiteY258" fmla="*/ 166305 h 194064"/>
                  <a:gd name="connsiteX259" fmla="*/ 157551 w 352008"/>
                  <a:gd name="connsiteY259" fmla="*/ 170296 h 194064"/>
                  <a:gd name="connsiteX260" fmla="*/ 160397 w 352008"/>
                  <a:gd name="connsiteY260" fmla="*/ 175093 h 194064"/>
                  <a:gd name="connsiteX261" fmla="*/ 160397 w 352008"/>
                  <a:gd name="connsiteY261" fmla="*/ 180731 h 194064"/>
                  <a:gd name="connsiteX262" fmla="*/ 158410 w 352008"/>
                  <a:gd name="connsiteY262" fmla="*/ 185367 h 194064"/>
                  <a:gd name="connsiteX263" fmla="*/ 154652 w 352008"/>
                  <a:gd name="connsiteY263" fmla="*/ 188822 h 194064"/>
                  <a:gd name="connsiteX264" fmla="*/ 152074 w 352008"/>
                  <a:gd name="connsiteY264" fmla="*/ 185797 h 194064"/>
                  <a:gd name="connsiteX265" fmla="*/ 154884 w 352008"/>
                  <a:gd name="connsiteY265" fmla="*/ 179013 h 194064"/>
                  <a:gd name="connsiteX266" fmla="*/ 155045 w 352008"/>
                  <a:gd name="connsiteY266" fmla="*/ 174395 h 194064"/>
                  <a:gd name="connsiteX267" fmla="*/ 153363 w 352008"/>
                  <a:gd name="connsiteY267" fmla="*/ 170368 h 194064"/>
                  <a:gd name="connsiteX268" fmla="*/ 149640 w 352008"/>
                  <a:gd name="connsiteY268" fmla="*/ 168578 h 194064"/>
                  <a:gd name="connsiteX269" fmla="*/ 145666 w 352008"/>
                  <a:gd name="connsiteY269" fmla="*/ 168721 h 194064"/>
                  <a:gd name="connsiteX270" fmla="*/ 142784 w 352008"/>
                  <a:gd name="connsiteY270" fmla="*/ 171048 h 194064"/>
                  <a:gd name="connsiteX271" fmla="*/ 140099 w 352008"/>
                  <a:gd name="connsiteY271" fmla="*/ 177975 h 194064"/>
                  <a:gd name="connsiteX272" fmla="*/ 140010 w 352008"/>
                  <a:gd name="connsiteY272" fmla="*/ 182557 h 194064"/>
                  <a:gd name="connsiteX273" fmla="*/ 141639 w 352008"/>
                  <a:gd name="connsiteY273" fmla="*/ 186137 h 194064"/>
                  <a:gd name="connsiteX274" fmla="*/ 145326 w 352008"/>
                  <a:gd name="connsiteY274" fmla="*/ 188338 h 194064"/>
                  <a:gd name="connsiteX275" fmla="*/ 152074 w 352008"/>
                  <a:gd name="connsiteY275" fmla="*/ 185868 h 194064"/>
                  <a:gd name="connsiteX276" fmla="*/ 170725 w 352008"/>
                  <a:gd name="connsiteY276" fmla="*/ 192957 h 194064"/>
                  <a:gd name="connsiteX277" fmla="*/ 169383 w 352008"/>
                  <a:gd name="connsiteY277" fmla="*/ 192957 h 194064"/>
                  <a:gd name="connsiteX278" fmla="*/ 167843 w 352008"/>
                  <a:gd name="connsiteY278" fmla="*/ 192957 h 194064"/>
                  <a:gd name="connsiteX279" fmla="*/ 168541 w 352008"/>
                  <a:gd name="connsiteY279" fmla="*/ 185439 h 194064"/>
                  <a:gd name="connsiteX280" fmla="*/ 169007 w 352008"/>
                  <a:gd name="connsiteY280" fmla="*/ 176793 h 194064"/>
                  <a:gd name="connsiteX281" fmla="*/ 169007 w 352008"/>
                  <a:gd name="connsiteY281" fmla="*/ 173930 h 194064"/>
                  <a:gd name="connsiteX282" fmla="*/ 169114 w 352008"/>
                  <a:gd name="connsiteY282" fmla="*/ 171137 h 194064"/>
                  <a:gd name="connsiteX283" fmla="*/ 169114 w 352008"/>
                  <a:gd name="connsiteY283" fmla="*/ 169759 h 194064"/>
                  <a:gd name="connsiteX284" fmla="*/ 170689 w 352008"/>
                  <a:gd name="connsiteY284" fmla="*/ 169866 h 194064"/>
                  <a:gd name="connsiteX285" fmla="*/ 172229 w 352008"/>
                  <a:gd name="connsiteY285" fmla="*/ 169866 h 194064"/>
                  <a:gd name="connsiteX286" fmla="*/ 175809 w 352008"/>
                  <a:gd name="connsiteY286" fmla="*/ 173947 h 194064"/>
                  <a:gd name="connsiteX287" fmla="*/ 179567 w 352008"/>
                  <a:gd name="connsiteY287" fmla="*/ 178458 h 194064"/>
                  <a:gd name="connsiteX288" fmla="*/ 183147 w 352008"/>
                  <a:gd name="connsiteY288" fmla="*/ 182575 h 194064"/>
                  <a:gd name="connsiteX289" fmla="*/ 186298 w 352008"/>
                  <a:gd name="connsiteY289" fmla="*/ 186155 h 194064"/>
                  <a:gd name="connsiteX290" fmla="*/ 186638 w 352008"/>
                  <a:gd name="connsiteY290" fmla="*/ 178995 h 194064"/>
                  <a:gd name="connsiteX291" fmla="*/ 186799 w 352008"/>
                  <a:gd name="connsiteY291" fmla="*/ 175057 h 194064"/>
                  <a:gd name="connsiteX292" fmla="*/ 186799 w 352008"/>
                  <a:gd name="connsiteY292" fmla="*/ 172784 h 194064"/>
                  <a:gd name="connsiteX293" fmla="*/ 186691 w 352008"/>
                  <a:gd name="connsiteY293" fmla="*/ 170994 h 194064"/>
                  <a:gd name="connsiteX294" fmla="*/ 186691 w 352008"/>
                  <a:gd name="connsiteY294" fmla="*/ 170332 h 194064"/>
                  <a:gd name="connsiteX295" fmla="*/ 188141 w 352008"/>
                  <a:gd name="connsiteY295" fmla="*/ 170439 h 194064"/>
                  <a:gd name="connsiteX296" fmla="*/ 189770 w 352008"/>
                  <a:gd name="connsiteY296" fmla="*/ 170439 h 194064"/>
                  <a:gd name="connsiteX297" fmla="*/ 189609 w 352008"/>
                  <a:gd name="connsiteY297" fmla="*/ 172229 h 194064"/>
                  <a:gd name="connsiteX298" fmla="*/ 189197 w 352008"/>
                  <a:gd name="connsiteY298" fmla="*/ 176722 h 194064"/>
                  <a:gd name="connsiteX299" fmla="*/ 189090 w 352008"/>
                  <a:gd name="connsiteY299" fmla="*/ 178512 h 194064"/>
                  <a:gd name="connsiteX300" fmla="*/ 188947 w 352008"/>
                  <a:gd name="connsiteY300" fmla="*/ 180212 h 194064"/>
                  <a:gd name="connsiteX301" fmla="*/ 188803 w 352008"/>
                  <a:gd name="connsiteY301" fmla="*/ 181644 h 194064"/>
                  <a:gd name="connsiteX302" fmla="*/ 188714 w 352008"/>
                  <a:gd name="connsiteY302" fmla="*/ 183219 h 194064"/>
                  <a:gd name="connsiteX303" fmla="*/ 188714 w 352008"/>
                  <a:gd name="connsiteY303" fmla="*/ 186674 h 194064"/>
                  <a:gd name="connsiteX304" fmla="*/ 188499 w 352008"/>
                  <a:gd name="connsiteY304" fmla="*/ 193673 h 194064"/>
                  <a:gd name="connsiteX305" fmla="*/ 187139 w 352008"/>
                  <a:gd name="connsiteY305" fmla="*/ 193673 h 194064"/>
                  <a:gd name="connsiteX306" fmla="*/ 185725 w 352008"/>
                  <a:gd name="connsiteY306" fmla="*/ 193673 h 194064"/>
                  <a:gd name="connsiteX307" fmla="*/ 174985 w 352008"/>
                  <a:gd name="connsiteY307" fmla="*/ 180857 h 194064"/>
                  <a:gd name="connsiteX308" fmla="*/ 171405 w 352008"/>
                  <a:gd name="connsiteY308" fmla="*/ 176883 h 194064"/>
                  <a:gd name="connsiteX309" fmla="*/ 171208 w 352008"/>
                  <a:gd name="connsiteY309" fmla="*/ 181429 h 194064"/>
                  <a:gd name="connsiteX310" fmla="*/ 171083 w 352008"/>
                  <a:gd name="connsiteY310" fmla="*/ 184436 h 194064"/>
                  <a:gd name="connsiteX311" fmla="*/ 170976 w 352008"/>
                  <a:gd name="connsiteY311" fmla="*/ 193100 h 194064"/>
                  <a:gd name="connsiteX312" fmla="*/ 215473 w 352008"/>
                  <a:gd name="connsiteY312" fmla="*/ 171101 h 194064"/>
                  <a:gd name="connsiteX313" fmla="*/ 208314 w 352008"/>
                  <a:gd name="connsiteY313" fmla="*/ 169312 h 194064"/>
                  <a:gd name="connsiteX314" fmla="*/ 202461 w 352008"/>
                  <a:gd name="connsiteY314" fmla="*/ 173983 h 194064"/>
                  <a:gd name="connsiteX315" fmla="*/ 201959 w 352008"/>
                  <a:gd name="connsiteY315" fmla="*/ 181429 h 194064"/>
                  <a:gd name="connsiteX316" fmla="*/ 203517 w 352008"/>
                  <a:gd name="connsiteY316" fmla="*/ 185475 h 194064"/>
                  <a:gd name="connsiteX317" fmla="*/ 206327 w 352008"/>
                  <a:gd name="connsiteY317" fmla="*/ 188285 h 194064"/>
                  <a:gd name="connsiteX318" fmla="*/ 208117 w 352008"/>
                  <a:gd name="connsiteY318" fmla="*/ 188947 h 194064"/>
                  <a:gd name="connsiteX319" fmla="*/ 210086 w 352008"/>
                  <a:gd name="connsiteY319" fmla="*/ 188947 h 194064"/>
                  <a:gd name="connsiteX320" fmla="*/ 211876 w 352008"/>
                  <a:gd name="connsiteY320" fmla="*/ 188947 h 194064"/>
                  <a:gd name="connsiteX321" fmla="*/ 214149 w 352008"/>
                  <a:gd name="connsiteY321" fmla="*/ 188356 h 194064"/>
                  <a:gd name="connsiteX322" fmla="*/ 214775 w 352008"/>
                  <a:gd name="connsiteY322" fmla="*/ 187873 h 194064"/>
                  <a:gd name="connsiteX323" fmla="*/ 215348 w 352008"/>
                  <a:gd name="connsiteY323" fmla="*/ 187748 h 194064"/>
                  <a:gd name="connsiteX324" fmla="*/ 215348 w 352008"/>
                  <a:gd name="connsiteY324" fmla="*/ 187247 h 194064"/>
                  <a:gd name="connsiteX325" fmla="*/ 215348 w 352008"/>
                  <a:gd name="connsiteY325" fmla="*/ 187157 h 194064"/>
                  <a:gd name="connsiteX326" fmla="*/ 214918 w 352008"/>
                  <a:gd name="connsiteY326" fmla="*/ 184777 h 194064"/>
                  <a:gd name="connsiteX327" fmla="*/ 213648 w 352008"/>
                  <a:gd name="connsiteY327" fmla="*/ 179604 h 194064"/>
                  <a:gd name="connsiteX328" fmla="*/ 216243 w 352008"/>
                  <a:gd name="connsiteY328" fmla="*/ 179085 h 194064"/>
                  <a:gd name="connsiteX329" fmla="*/ 218803 w 352008"/>
                  <a:gd name="connsiteY329" fmla="*/ 178476 h 194064"/>
                  <a:gd name="connsiteX330" fmla="*/ 219698 w 352008"/>
                  <a:gd name="connsiteY330" fmla="*/ 184114 h 194064"/>
                  <a:gd name="connsiteX331" fmla="*/ 220503 w 352008"/>
                  <a:gd name="connsiteY331" fmla="*/ 187694 h 194064"/>
                  <a:gd name="connsiteX332" fmla="*/ 212090 w 352008"/>
                  <a:gd name="connsiteY332" fmla="*/ 190683 h 194064"/>
                  <a:gd name="connsiteX333" fmla="*/ 206828 w 352008"/>
                  <a:gd name="connsiteY333" fmla="*/ 191149 h 194064"/>
                  <a:gd name="connsiteX334" fmla="*/ 202103 w 352008"/>
                  <a:gd name="connsiteY334" fmla="*/ 189985 h 194064"/>
                  <a:gd name="connsiteX335" fmla="*/ 198523 w 352008"/>
                  <a:gd name="connsiteY335" fmla="*/ 187032 h 194064"/>
                  <a:gd name="connsiteX336" fmla="*/ 196518 w 352008"/>
                  <a:gd name="connsiteY336" fmla="*/ 182360 h 194064"/>
                  <a:gd name="connsiteX337" fmla="*/ 196518 w 352008"/>
                  <a:gd name="connsiteY337" fmla="*/ 176704 h 194064"/>
                  <a:gd name="connsiteX338" fmla="*/ 198684 w 352008"/>
                  <a:gd name="connsiteY338" fmla="*/ 172104 h 194064"/>
                  <a:gd name="connsiteX339" fmla="*/ 202586 w 352008"/>
                  <a:gd name="connsiteY339" fmla="*/ 168757 h 194064"/>
                  <a:gd name="connsiteX340" fmla="*/ 207848 w 352008"/>
                  <a:gd name="connsiteY340" fmla="*/ 166967 h 194064"/>
                  <a:gd name="connsiteX341" fmla="*/ 216350 w 352008"/>
                  <a:gd name="connsiteY341" fmla="*/ 167414 h 194064"/>
                  <a:gd name="connsiteX342" fmla="*/ 216028 w 352008"/>
                  <a:gd name="connsiteY342" fmla="*/ 170994 h 194064"/>
                  <a:gd name="connsiteX343" fmla="*/ 215563 w 352008"/>
                  <a:gd name="connsiteY343" fmla="*/ 170994 h 194064"/>
                  <a:gd name="connsiteX344" fmla="*/ 252167 w 352008"/>
                  <a:gd name="connsiteY344" fmla="*/ 158733 h 194064"/>
                  <a:gd name="connsiteX345" fmla="*/ 252740 w 352008"/>
                  <a:gd name="connsiteY345" fmla="*/ 160111 h 194064"/>
                  <a:gd name="connsiteX346" fmla="*/ 253330 w 352008"/>
                  <a:gd name="connsiteY346" fmla="*/ 161758 h 194064"/>
                  <a:gd name="connsiteX347" fmla="*/ 253957 w 352008"/>
                  <a:gd name="connsiteY347" fmla="*/ 163548 h 194064"/>
                  <a:gd name="connsiteX348" fmla="*/ 254655 w 352008"/>
                  <a:gd name="connsiteY348" fmla="*/ 165338 h 194064"/>
                  <a:gd name="connsiteX349" fmla="*/ 256284 w 352008"/>
                  <a:gd name="connsiteY349" fmla="*/ 171209 h 194064"/>
                  <a:gd name="connsiteX350" fmla="*/ 255049 w 352008"/>
                  <a:gd name="connsiteY350" fmla="*/ 175791 h 194064"/>
                  <a:gd name="connsiteX351" fmla="*/ 249679 w 352008"/>
                  <a:gd name="connsiteY351" fmla="*/ 179854 h 194064"/>
                  <a:gd name="connsiteX352" fmla="*/ 245580 w 352008"/>
                  <a:gd name="connsiteY352" fmla="*/ 180946 h 194064"/>
                  <a:gd name="connsiteX353" fmla="*/ 238420 w 352008"/>
                  <a:gd name="connsiteY353" fmla="*/ 178154 h 194064"/>
                  <a:gd name="connsiteX354" fmla="*/ 237472 w 352008"/>
                  <a:gd name="connsiteY354" fmla="*/ 176847 h 194064"/>
                  <a:gd name="connsiteX355" fmla="*/ 236505 w 352008"/>
                  <a:gd name="connsiteY355" fmla="*/ 174574 h 194064"/>
                  <a:gd name="connsiteX356" fmla="*/ 235574 w 352008"/>
                  <a:gd name="connsiteY356" fmla="*/ 172372 h 194064"/>
                  <a:gd name="connsiteX357" fmla="*/ 234805 w 352008"/>
                  <a:gd name="connsiteY357" fmla="*/ 170583 h 194064"/>
                  <a:gd name="connsiteX358" fmla="*/ 233230 w 352008"/>
                  <a:gd name="connsiteY358" fmla="*/ 166537 h 194064"/>
                  <a:gd name="connsiteX359" fmla="*/ 232478 w 352008"/>
                  <a:gd name="connsiteY359" fmla="*/ 165087 h 194064"/>
                  <a:gd name="connsiteX360" fmla="*/ 231744 w 352008"/>
                  <a:gd name="connsiteY360" fmla="*/ 163029 h 194064"/>
                  <a:gd name="connsiteX361" fmla="*/ 231422 w 352008"/>
                  <a:gd name="connsiteY361" fmla="*/ 162384 h 194064"/>
                  <a:gd name="connsiteX362" fmla="*/ 231207 w 352008"/>
                  <a:gd name="connsiteY362" fmla="*/ 161794 h 194064"/>
                  <a:gd name="connsiteX363" fmla="*/ 233874 w 352008"/>
                  <a:gd name="connsiteY363" fmla="*/ 160756 h 194064"/>
                  <a:gd name="connsiteX364" fmla="*/ 236308 w 352008"/>
                  <a:gd name="connsiteY364" fmla="*/ 159592 h 194064"/>
                  <a:gd name="connsiteX365" fmla="*/ 236523 w 352008"/>
                  <a:gd name="connsiteY365" fmla="*/ 160595 h 194064"/>
                  <a:gd name="connsiteX366" fmla="*/ 236791 w 352008"/>
                  <a:gd name="connsiteY366" fmla="*/ 161221 h 194064"/>
                  <a:gd name="connsiteX367" fmla="*/ 239458 w 352008"/>
                  <a:gd name="connsiteY367" fmla="*/ 168739 h 194064"/>
                  <a:gd name="connsiteX368" fmla="*/ 242108 w 352008"/>
                  <a:gd name="connsiteY368" fmla="*/ 174574 h 194064"/>
                  <a:gd name="connsiteX369" fmla="*/ 243539 w 352008"/>
                  <a:gd name="connsiteY369" fmla="*/ 176704 h 194064"/>
                  <a:gd name="connsiteX370" fmla="*/ 245204 w 352008"/>
                  <a:gd name="connsiteY370" fmla="*/ 177492 h 194064"/>
                  <a:gd name="connsiteX371" fmla="*/ 252597 w 352008"/>
                  <a:gd name="connsiteY371" fmla="*/ 175093 h 194064"/>
                  <a:gd name="connsiteX372" fmla="*/ 253545 w 352008"/>
                  <a:gd name="connsiteY372" fmla="*/ 171513 h 194064"/>
                  <a:gd name="connsiteX373" fmla="*/ 251469 w 352008"/>
                  <a:gd name="connsiteY373" fmla="*/ 164676 h 194064"/>
                  <a:gd name="connsiteX374" fmla="*/ 247352 w 352008"/>
                  <a:gd name="connsiteY374" fmla="*/ 155350 h 194064"/>
                  <a:gd name="connsiteX375" fmla="*/ 249017 w 352008"/>
                  <a:gd name="connsiteY375" fmla="*/ 154849 h 194064"/>
                  <a:gd name="connsiteX376" fmla="*/ 250484 w 352008"/>
                  <a:gd name="connsiteY376" fmla="*/ 153829 h 194064"/>
                  <a:gd name="connsiteX377" fmla="*/ 250860 w 352008"/>
                  <a:gd name="connsiteY377" fmla="*/ 154867 h 194064"/>
                  <a:gd name="connsiteX378" fmla="*/ 251254 w 352008"/>
                  <a:gd name="connsiteY378" fmla="*/ 156120 h 194064"/>
                  <a:gd name="connsiteX379" fmla="*/ 251594 w 352008"/>
                  <a:gd name="connsiteY379" fmla="*/ 157283 h 194064"/>
                  <a:gd name="connsiteX380" fmla="*/ 252113 w 352008"/>
                  <a:gd name="connsiteY380" fmla="*/ 158769 h 194064"/>
                  <a:gd name="connsiteX381" fmla="*/ 271266 w 352008"/>
                  <a:gd name="connsiteY381" fmla="*/ 168703 h 194064"/>
                  <a:gd name="connsiteX382" fmla="*/ 270102 w 352008"/>
                  <a:gd name="connsiteY382" fmla="*/ 169294 h 194064"/>
                  <a:gd name="connsiteX383" fmla="*/ 268921 w 352008"/>
                  <a:gd name="connsiteY383" fmla="*/ 170421 h 194064"/>
                  <a:gd name="connsiteX384" fmla="*/ 265198 w 352008"/>
                  <a:gd name="connsiteY384" fmla="*/ 163942 h 194064"/>
                  <a:gd name="connsiteX385" fmla="*/ 260633 w 352008"/>
                  <a:gd name="connsiteY385" fmla="*/ 156549 h 194064"/>
                  <a:gd name="connsiteX386" fmla="*/ 259112 w 352008"/>
                  <a:gd name="connsiteY386" fmla="*/ 154240 h 194064"/>
                  <a:gd name="connsiteX387" fmla="*/ 257573 w 352008"/>
                  <a:gd name="connsiteY387" fmla="*/ 151931 h 194064"/>
                  <a:gd name="connsiteX388" fmla="*/ 256731 w 352008"/>
                  <a:gd name="connsiteY388" fmla="*/ 150678 h 194064"/>
                  <a:gd name="connsiteX389" fmla="*/ 257966 w 352008"/>
                  <a:gd name="connsiteY389" fmla="*/ 150070 h 194064"/>
                  <a:gd name="connsiteX390" fmla="*/ 259201 w 352008"/>
                  <a:gd name="connsiteY390" fmla="*/ 149014 h 194064"/>
                  <a:gd name="connsiteX391" fmla="*/ 264679 w 352008"/>
                  <a:gd name="connsiteY391" fmla="*/ 150213 h 194064"/>
                  <a:gd name="connsiteX392" fmla="*/ 270263 w 352008"/>
                  <a:gd name="connsiteY392" fmla="*/ 151520 h 194064"/>
                  <a:gd name="connsiteX393" fmla="*/ 275633 w 352008"/>
                  <a:gd name="connsiteY393" fmla="*/ 153077 h 194064"/>
                  <a:gd name="connsiteX394" fmla="*/ 280520 w 352008"/>
                  <a:gd name="connsiteY394" fmla="*/ 154258 h 194064"/>
                  <a:gd name="connsiteX395" fmla="*/ 276528 w 352008"/>
                  <a:gd name="connsiteY395" fmla="*/ 147868 h 194064"/>
                  <a:gd name="connsiteX396" fmla="*/ 274291 w 352008"/>
                  <a:gd name="connsiteY396" fmla="*/ 144861 h 194064"/>
                  <a:gd name="connsiteX397" fmla="*/ 273127 w 352008"/>
                  <a:gd name="connsiteY397" fmla="*/ 143071 h 194064"/>
                  <a:gd name="connsiteX398" fmla="*/ 271964 w 352008"/>
                  <a:gd name="connsiteY398" fmla="*/ 141281 h 194064"/>
                  <a:gd name="connsiteX399" fmla="*/ 271570 w 352008"/>
                  <a:gd name="connsiteY399" fmla="*/ 140708 h 194064"/>
                  <a:gd name="connsiteX400" fmla="*/ 272966 w 352008"/>
                  <a:gd name="connsiteY400" fmla="*/ 140118 h 194064"/>
                  <a:gd name="connsiteX401" fmla="*/ 273646 w 352008"/>
                  <a:gd name="connsiteY401" fmla="*/ 139545 h 194064"/>
                  <a:gd name="connsiteX402" fmla="*/ 274237 w 352008"/>
                  <a:gd name="connsiteY402" fmla="*/ 138990 h 194064"/>
                  <a:gd name="connsiteX403" fmla="*/ 275096 w 352008"/>
                  <a:gd name="connsiteY403" fmla="*/ 140780 h 194064"/>
                  <a:gd name="connsiteX404" fmla="*/ 277172 w 352008"/>
                  <a:gd name="connsiteY404" fmla="*/ 144646 h 194064"/>
                  <a:gd name="connsiteX405" fmla="*/ 278139 w 352008"/>
                  <a:gd name="connsiteY405" fmla="*/ 145989 h 194064"/>
                  <a:gd name="connsiteX406" fmla="*/ 278909 w 352008"/>
                  <a:gd name="connsiteY406" fmla="*/ 147582 h 194064"/>
                  <a:gd name="connsiteX407" fmla="*/ 279875 w 352008"/>
                  <a:gd name="connsiteY407" fmla="*/ 148871 h 194064"/>
                  <a:gd name="connsiteX408" fmla="*/ 280609 w 352008"/>
                  <a:gd name="connsiteY408" fmla="*/ 150034 h 194064"/>
                  <a:gd name="connsiteX409" fmla="*/ 282399 w 352008"/>
                  <a:gd name="connsiteY409" fmla="*/ 152916 h 194064"/>
                  <a:gd name="connsiteX410" fmla="*/ 286408 w 352008"/>
                  <a:gd name="connsiteY410" fmla="*/ 159145 h 194064"/>
                  <a:gd name="connsiteX411" fmla="*/ 286015 w 352008"/>
                  <a:gd name="connsiteY411" fmla="*/ 159145 h 194064"/>
                  <a:gd name="connsiteX412" fmla="*/ 285245 w 352008"/>
                  <a:gd name="connsiteY412" fmla="*/ 159592 h 194064"/>
                  <a:gd name="connsiteX413" fmla="*/ 284099 w 352008"/>
                  <a:gd name="connsiteY413" fmla="*/ 160344 h 194064"/>
                  <a:gd name="connsiteX414" fmla="*/ 267990 w 352008"/>
                  <a:gd name="connsiteY414" fmla="*/ 155833 h 194064"/>
                  <a:gd name="connsiteX415" fmla="*/ 262781 w 352008"/>
                  <a:gd name="connsiteY415" fmla="*/ 154652 h 194064"/>
                  <a:gd name="connsiteX416" fmla="*/ 265126 w 352008"/>
                  <a:gd name="connsiteY416" fmla="*/ 158590 h 194064"/>
                  <a:gd name="connsiteX417" fmla="*/ 266916 w 352008"/>
                  <a:gd name="connsiteY417" fmla="*/ 161364 h 194064"/>
                  <a:gd name="connsiteX418" fmla="*/ 271856 w 352008"/>
                  <a:gd name="connsiteY418" fmla="*/ 168417 h 194064"/>
                  <a:gd name="connsiteX419" fmla="*/ 286856 w 352008"/>
                  <a:gd name="connsiteY419" fmla="*/ 134694 h 194064"/>
                  <a:gd name="connsiteX420" fmla="*/ 288950 w 352008"/>
                  <a:gd name="connsiteY420" fmla="*/ 137361 h 194064"/>
                  <a:gd name="connsiteX421" fmla="*/ 291170 w 352008"/>
                  <a:gd name="connsiteY421" fmla="*/ 139796 h 194064"/>
                  <a:gd name="connsiteX422" fmla="*/ 293747 w 352008"/>
                  <a:gd name="connsiteY422" fmla="*/ 142624 h 194064"/>
                  <a:gd name="connsiteX423" fmla="*/ 296074 w 352008"/>
                  <a:gd name="connsiteY423" fmla="*/ 144986 h 194064"/>
                  <a:gd name="connsiteX424" fmla="*/ 297864 w 352008"/>
                  <a:gd name="connsiteY424" fmla="*/ 146776 h 194064"/>
                  <a:gd name="connsiteX425" fmla="*/ 299654 w 352008"/>
                  <a:gd name="connsiteY425" fmla="*/ 148566 h 194064"/>
                  <a:gd name="connsiteX426" fmla="*/ 298580 w 352008"/>
                  <a:gd name="connsiteY426" fmla="*/ 149300 h 194064"/>
                  <a:gd name="connsiteX427" fmla="*/ 297613 w 352008"/>
                  <a:gd name="connsiteY427" fmla="*/ 150285 h 194064"/>
                  <a:gd name="connsiteX428" fmla="*/ 295448 w 352008"/>
                  <a:gd name="connsiteY428" fmla="*/ 152540 h 194064"/>
                  <a:gd name="connsiteX429" fmla="*/ 287482 w 352008"/>
                  <a:gd name="connsiteY429" fmla="*/ 142785 h 194064"/>
                  <a:gd name="connsiteX430" fmla="*/ 286211 w 352008"/>
                  <a:gd name="connsiteY430" fmla="*/ 141586 h 194064"/>
                  <a:gd name="connsiteX431" fmla="*/ 284618 w 352008"/>
                  <a:gd name="connsiteY431" fmla="*/ 139796 h 194064"/>
                  <a:gd name="connsiteX432" fmla="*/ 283258 w 352008"/>
                  <a:gd name="connsiteY432" fmla="*/ 138131 h 194064"/>
                  <a:gd name="connsiteX433" fmla="*/ 279982 w 352008"/>
                  <a:gd name="connsiteY433" fmla="*/ 135106 h 194064"/>
                  <a:gd name="connsiteX434" fmla="*/ 282256 w 352008"/>
                  <a:gd name="connsiteY434" fmla="*/ 133316 h 194064"/>
                  <a:gd name="connsiteX435" fmla="*/ 284046 w 352008"/>
                  <a:gd name="connsiteY435" fmla="*/ 131132 h 194064"/>
                  <a:gd name="connsiteX436" fmla="*/ 286927 w 352008"/>
                  <a:gd name="connsiteY436" fmla="*/ 134712 h 194064"/>
                  <a:gd name="connsiteX437" fmla="*/ 314922 w 352008"/>
                  <a:gd name="connsiteY437" fmla="*/ 133531 h 194064"/>
                  <a:gd name="connsiteX438" fmla="*/ 314367 w 352008"/>
                  <a:gd name="connsiteY438" fmla="*/ 134032 h 194064"/>
                  <a:gd name="connsiteX439" fmla="*/ 313758 w 352008"/>
                  <a:gd name="connsiteY439" fmla="*/ 134605 h 194064"/>
                  <a:gd name="connsiteX440" fmla="*/ 312846 w 352008"/>
                  <a:gd name="connsiteY440" fmla="*/ 135768 h 194064"/>
                  <a:gd name="connsiteX441" fmla="*/ 301515 w 352008"/>
                  <a:gd name="connsiteY441" fmla="*/ 131132 h 194064"/>
                  <a:gd name="connsiteX442" fmla="*/ 289577 w 352008"/>
                  <a:gd name="connsiteY442" fmla="*/ 126514 h 194064"/>
                  <a:gd name="connsiteX443" fmla="*/ 291796 w 352008"/>
                  <a:gd name="connsiteY443" fmla="*/ 124724 h 194064"/>
                  <a:gd name="connsiteX444" fmla="*/ 293729 w 352008"/>
                  <a:gd name="connsiteY444" fmla="*/ 122398 h 194064"/>
                  <a:gd name="connsiteX445" fmla="*/ 298669 w 352008"/>
                  <a:gd name="connsiteY445" fmla="*/ 124724 h 194064"/>
                  <a:gd name="connsiteX446" fmla="*/ 304505 w 352008"/>
                  <a:gd name="connsiteY446" fmla="*/ 127141 h 194064"/>
                  <a:gd name="connsiteX447" fmla="*/ 310214 w 352008"/>
                  <a:gd name="connsiteY447" fmla="*/ 129450 h 194064"/>
                  <a:gd name="connsiteX448" fmla="*/ 302160 w 352008"/>
                  <a:gd name="connsiteY448" fmla="*/ 113340 h 194064"/>
                  <a:gd name="connsiteX449" fmla="*/ 302410 w 352008"/>
                  <a:gd name="connsiteY449" fmla="*/ 113233 h 194064"/>
                  <a:gd name="connsiteX450" fmla="*/ 302410 w 352008"/>
                  <a:gd name="connsiteY450" fmla="*/ 113233 h 194064"/>
                  <a:gd name="connsiteX451" fmla="*/ 304200 w 352008"/>
                  <a:gd name="connsiteY451" fmla="*/ 111049 h 194064"/>
                  <a:gd name="connsiteX452" fmla="*/ 307655 w 352008"/>
                  <a:gd name="connsiteY452" fmla="*/ 118603 h 194064"/>
                  <a:gd name="connsiteX453" fmla="*/ 311521 w 352008"/>
                  <a:gd name="connsiteY453" fmla="*/ 127105 h 194064"/>
                  <a:gd name="connsiteX454" fmla="*/ 314922 w 352008"/>
                  <a:gd name="connsiteY454" fmla="*/ 133692 h 194064"/>
                  <a:gd name="connsiteX455" fmla="*/ 306760 w 352008"/>
                  <a:gd name="connsiteY455" fmla="*/ 106270 h 194064"/>
                  <a:gd name="connsiteX456" fmla="*/ 308263 w 352008"/>
                  <a:gd name="connsiteY456" fmla="*/ 104069 h 194064"/>
                  <a:gd name="connsiteX457" fmla="*/ 309964 w 352008"/>
                  <a:gd name="connsiteY457" fmla="*/ 101795 h 194064"/>
                  <a:gd name="connsiteX458" fmla="*/ 312273 w 352008"/>
                  <a:gd name="connsiteY458" fmla="*/ 98359 h 194064"/>
                  <a:gd name="connsiteX459" fmla="*/ 314278 w 352008"/>
                  <a:gd name="connsiteY459" fmla="*/ 95441 h 194064"/>
                  <a:gd name="connsiteX460" fmla="*/ 316318 w 352008"/>
                  <a:gd name="connsiteY460" fmla="*/ 97016 h 194064"/>
                  <a:gd name="connsiteX461" fmla="*/ 316730 w 352008"/>
                  <a:gd name="connsiteY461" fmla="*/ 97016 h 194064"/>
                  <a:gd name="connsiteX462" fmla="*/ 311897 w 352008"/>
                  <a:gd name="connsiteY462" fmla="*/ 103335 h 194064"/>
                  <a:gd name="connsiteX463" fmla="*/ 314761 w 352008"/>
                  <a:gd name="connsiteY463" fmla="*/ 105232 h 194064"/>
                  <a:gd name="connsiteX464" fmla="*/ 316318 w 352008"/>
                  <a:gd name="connsiteY464" fmla="*/ 106378 h 194064"/>
                  <a:gd name="connsiteX465" fmla="*/ 317857 w 352008"/>
                  <a:gd name="connsiteY465" fmla="*/ 107434 h 194064"/>
                  <a:gd name="connsiteX466" fmla="*/ 322082 w 352008"/>
                  <a:gd name="connsiteY466" fmla="*/ 101044 h 194064"/>
                  <a:gd name="connsiteX467" fmla="*/ 323245 w 352008"/>
                  <a:gd name="connsiteY467" fmla="*/ 102189 h 194064"/>
                  <a:gd name="connsiteX468" fmla="*/ 324409 w 352008"/>
                  <a:gd name="connsiteY468" fmla="*/ 102762 h 194064"/>
                  <a:gd name="connsiteX469" fmla="*/ 320829 w 352008"/>
                  <a:gd name="connsiteY469" fmla="*/ 107416 h 194064"/>
                  <a:gd name="connsiteX470" fmla="*/ 320399 w 352008"/>
                  <a:gd name="connsiteY470" fmla="*/ 108382 h 194064"/>
                  <a:gd name="connsiteX471" fmla="*/ 319862 w 352008"/>
                  <a:gd name="connsiteY471" fmla="*/ 108758 h 194064"/>
                  <a:gd name="connsiteX472" fmla="*/ 323353 w 352008"/>
                  <a:gd name="connsiteY472" fmla="*/ 111425 h 194064"/>
                  <a:gd name="connsiteX473" fmla="*/ 326825 w 352008"/>
                  <a:gd name="connsiteY473" fmla="*/ 113770 h 194064"/>
                  <a:gd name="connsiteX474" fmla="*/ 330978 w 352008"/>
                  <a:gd name="connsiteY474" fmla="*/ 107255 h 194064"/>
                  <a:gd name="connsiteX475" fmla="*/ 333126 w 352008"/>
                  <a:gd name="connsiteY475" fmla="*/ 108561 h 194064"/>
                  <a:gd name="connsiteX476" fmla="*/ 333430 w 352008"/>
                  <a:gd name="connsiteY476" fmla="*/ 108687 h 194064"/>
                  <a:gd name="connsiteX477" fmla="*/ 331497 w 352008"/>
                  <a:gd name="connsiteY477" fmla="*/ 111300 h 194064"/>
                  <a:gd name="connsiteX478" fmla="*/ 329707 w 352008"/>
                  <a:gd name="connsiteY478" fmla="*/ 113752 h 194064"/>
                  <a:gd name="connsiteX479" fmla="*/ 328561 w 352008"/>
                  <a:gd name="connsiteY479" fmla="*/ 115542 h 194064"/>
                  <a:gd name="connsiteX480" fmla="*/ 327416 w 352008"/>
                  <a:gd name="connsiteY480" fmla="*/ 117332 h 194064"/>
                  <a:gd name="connsiteX481" fmla="*/ 325841 w 352008"/>
                  <a:gd name="connsiteY481" fmla="*/ 119695 h 194064"/>
                  <a:gd name="connsiteX482" fmla="*/ 325071 w 352008"/>
                  <a:gd name="connsiteY482" fmla="*/ 119104 h 194064"/>
                  <a:gd name="connsiteX483" fmla="*/ 324337 w 352008"/>
                  <a:gd name="connsiteY483" fmla="*/ 118513 h 194064"/>
                  <a:gd name="connsiteX484" fmla="*/ 321777 w 352008"/>
                  <a:gd name="connsiteY484" fmla="*/ 116723 h 194064"/>
                  <a:gd name="connsiteX485" fmla="*/ 319254 w 352008"/>
                  <a:gd name="connsiteY485" fmla="*/ 114576 h 194064"/>
                  <a:gd name="connsiteX486" fmla="*/ 315011 w 352008"/>
                  <a:gd name="connsiteY486" fmla="*/ 111676 h 194064"/>
                  <a:gd name="connsiteX487" fmla="*/ 311772 w 352008"/>
                  <a:gd name="connsiteY487" fmla="*/ 109635 h 194064"/>
                  <a:gd name="connsiteX488" fmla="*/ 309481 w 352008"/>
                  <a:gd name="connsiteY488" fmla="*/ 108060 h 194064"/>
                  <a:gd name="connsiteX489" fmla="*/ 307172 w 352008"/>
                  <a:gd name="connsiteY489" fmla="*/ 106467 h 194064"/>
                  <a:gd name="connsiteX490" fmla="*/ 306849 w 352008"/>
                  <a:gd name="connsiteY490" fmla="*/ 106342 h 194064"/>
                  <a:gd name="connsiteX491" fmla="*/ 333609 w 352008"/>
                  <a:gd name="connsiteY491" fmla="*/ 91253 h 194064"/>
                  <a:gd name="connsiteX492" fmla="*/ 331550 w 352008"/>
                  <a:gd name="connsiteY492" fmla="*/ 91378 h 194064"/>
                  <a:gd name="connsiteX493" fmla="*/ 331300 w 352008"/>
                  <a:gd name="connsiteY493" fmla="*/ 91378 h 194064"/>
                  <a:gd name="connsiteX494" fmla="*/ 331300 w 352008"/>
                  <a:gd name="connsiteY494" fmla="*/ 91736 h 194064"/>
                  <a:gd name="connsiteX495" fmla="*/ 334128 w 352008"/>
                  <a:gd name="connsiteY495" fmla="*/ 92917 h 194064"/>
                  <a:gd name="connsiteX496" fmla="*/ 336795 w 352008"/>
                  <a:gd name="connsiteY496" fmla="*/ 94457 h 194064"/>
                  <a:gd name="connsiteX497" fmla="*/ 337636 w 352008"/>
                  <a:gd name="connsiteY497" fmla="*/ 94636 h 194064"/>
                  <a:gd name="connsiteX498" fmla="*/ 341001 w 352008"/>
                  <a:gd name="connsiteY498" fmla="*/ 95924 h 194064"/>
                  <a:gd name="connsiteX499" fmla="*/ 340267 w 352008"/>
                  <a:gd name="connsiteY499" fmla="*/ 97106 h 194064"/>
                  <a:gd name="connsiteX500" fmla="*/ 339569 w 352008"/>
                  <a:gd name="connsiteY500" fmla="*/ 98323 h 194064"/>
                  <a:gd name="connsiteX501" fmla="*/ 339050 w 352008"/>
                  <a:gd name="connsiteY501" fmla="*/ 99808 h 194064"/>
                  <a:gd name="connsiteX502" fmla="*/ 338513 w 352008"/>
                  <a:gd name="connsiteY502" fmla="*/ 100990 h 194064"/>
                  <a:gd name="connsiteX503" fmla="*/ 337976 w 352008"/>
                  <a:gd name="connsiteY503" fmla="*/ 100542 h 194064"/>
                  <a:gd name="connsiteX504" fmla="*/ 337224 w 352008"/>
                  <a:gd name="connsiteY504" fmla="*/ 100381 h 194064"/>
                  <a:gd name="connsiteX505" fmla="*/ 336580 w 352008"/>
                  <a:gd name="connsiteY505" fmla="*/ 99844 h 194064"/>
                  <a:gd name="connsiteX506" fmla="*/ 335954 w 352008"/>
                  <a:gd name="connsiteY506" fmla="*/ 99433 h 194064"/>
                  <a:gd name="connsiteX507" fmla="*/ 330118 w 352008"/>
                  <a:gd name="connsiteY507" fmla="*/ 96390 h 194064"/>
                  <a:gd name="connsiteX508" fmla="*/ 327255 w 352008"/>
                  <a:gd name="connsiteY508" fmla="*/ 95191 h 194064"/>
                  <a:gd name="connsiteX509" fmla="*/ 324444 w 352008"/>
                  <a:gd name="connsiteY509" fmla="*/ 93705 h 194064"/>
                  <a:gd name="connsiteX510" fmla="*/ 317804 w 352008"/>
                  <a:gd name="connsiteY510" fmla="*/ 90590 h 194064"/>
                  <a:gd name="connsiteX511" fmla="*/ 318931 w 352008"/>
                  <a:gd name="connsiteY511" fmla="*/ 88693 h 194064"/>
                  <a:gd name="connsiteX512" fmla="*/ 319916 w 352008"/>
                  <a:gd name="connsiteY512" fmla="*/ 86492 h 194064"/>
                  <a:gd name="connsiteX513" fmla="*/ 321044 w 352008"/>
                  <a:gd name="connsiteY513" fmla="*/ 84200 h 194064"/>
                  <a:gd name="connsiteX514" fmla="*/ 323961 w 352008"/>
                  <a:gd name="connsiteY514" fmla="*/ 79582 h 194064"/>
                  <a:gd name="connsiteX515" fmla="*/ 329743 w 352008"/>
                  <a:gd name="connsiteY515" fmla="*/ 79010 h 194064"/>
                  <a:gd name="connsiteX516" fmla="*/ 332714 w 352008"/>
                  <a:gd name="connsiteY516" fmla="*/ 82017 h 194064"/>
                  <a:gd name="connsiteX517" fmla="*/ 332982 w 352008"/>
                  <a:gd name="connsiteY517" fmla="*/ 86509 h 194064"/>
                  <a:gd name="connsiteX518" fmla="*/ 344187 w 352008"/>
                  <a:gd name="connsiteY518" fmla="*/ 85346 h 194064"/>
                  <a:gd name="connsiteX519" fmla="*/ 346443 w 352008"/>
                  <a:gd name="connsiteY519" fmla="*/ 85221 h 194064"/>
                  <a:gd name="connsiteX520" fmla="*/ 345727 w 352008"/>
                  <a:gd name="connsiteY520" fmla="*/ 86527 h 194064"/>
                  <a:gd name="connsiteX521" fmla="*/ 344921 w 352008"/>
                  <a:gd name="connsiteY521" fmla="*/ 87726 h 194064"/>
                  <a:gd name="connsiteX522" fmla="*/ 343668 w 352008"/>
                  <a:gd name="connsiteY522" fmla="*/ 90608 h 194064"/>
                  <a:gd name="connsiteX523" fmla="*/ 335757 w 352008"/>
                  <a:gd name="connsiteY523" fmla="*/ 91163 h 194064"/>
                  <a:gd name="connsiteX524" fmla="*/ 325286 w 352008"/>
                  <a:gd name="connsiteY524" fmla="*/ 88818 h 194064"/>
                  <a:gd name="connsiteX525" fmla="*/ 327684 w 352008"/>
                  <a:gd name="connsiteY525" fmla="*/ 90036 h 194064"/>
                  <a:gd name="connsiteX526" fmla="*/ 329904 w 352008"/>
                  <a:gd name="connsiteY526" fmla="*/ 91109 h 194064"/>
                  <a:gd name="connsiteX527" fmla="*/ 330638 w 352008"/>
                  <a:gd name="connsiteY527" fmla="*/ 86778 h 194064"/>
                  <a:gd name="connsiteX528" fmla="*/ 327845 w 352008"/>
                  <a:gd name="connsiteY528" fmla="*/ 84272 h 194064"/>
                  <a:gd name="connsiteX529" fmla="*/ 326145 w 352008"/>
                  <a:gd name="connsiteY529" fmla="*/ 83592 h 194064"/>
                  <a:gd name="connsiteX530" fmla="*/ 324480 w 352008"/>
                  <a:gd name="connsiteY530" fmla="*/ 83341 h 194064"/>
                  <a:gd name="connsiteX531" fmla="*/ 323281 w 352008"/>
                  <a:gd name="connsiteY531" fmla="*/ 84290 h 194064"/>
                  <a:gd name="connsiteX532" fmla="*/ 322511 w 352008"/>
                  <a:gd name="connsiteY532" fmla="*/ 85471 h 194064"/>
                  <a:gd name="connsiteX533" fmla="*/ 321616 w 352008"/>
                  <a:gd name="connsiteY533" fmla="*/ 87011 h 194064"/>
                  <a:gd name="connsiteX534" fmla="*/ 325196 w 352008"/>
                  <a:gd name="connsiteY534" fmla="*/ 88800 h 194064"/>
                  <a:gd name="connsiteX535" fmla="*/ 334862 w 352008"/>
                  <a:gd name="connsiteY535" fmla="*/ 61343 h 194064"/>
                  <a:gd name="connsiteX536" fmla="*/ 330924 w 352008"/>
                  <a:gd name="connsiteY536" fmla="*/ 64117 h 194064"/>
                  <a:gd name="connsiteX537" fmla="*/ 330924 w 352008"/>
                  <a:gd name="connsiteY537" fmla="*/ 66999 h 194064"/>
                  <a:gd name="connsiteX538" fmla="*/ 332929 w 352008"/>
                  <a:gd name="connsiteY538" fmla="*/ 68789 h 194064"/>
                  <a:gd name="connsiteX539" fmla="*/ 335202 w 352008"/>
                  <a:gd name="connsiteY539" fmla="*/ 68377 h 194064"/>
                  <a:gd name="connsiteX540" fmla="*/ 338191 w 352008"/>
                  <a:gd name="connsiteY540" fmla="*/ 65907 h 194064"/>
                  <a:gd name="connsiteX541" fmla="*/ 341144 w 352008"/>
                  <a:gd name="connsiteY541" fmla="*/ 63401 h 194064"/>
                  <a:gd name="connsiteX542" fmla="*/ 343847 w 352008"/>
                  <a:gd name="connsiteY542" fmla="*/ 62256 h 194064"/>
                  <a:gd name="connsiteX543" fmla="*/ 346908 w 352008"/>
                  <a:gd name="connsiteY543" fmla="*/ 62453 h 194064"/>
                  <a:gd name="connsiteX544" fmla="*/ 349772 w 352008"/>
                  <a:gd name="connsiteY544" fmla="*/ 64243 h 194064"/>
                  <a:gd name="connsiteX545" fmla="*/ 351812 w 352008"/>
                  <a:gd name="connsiteY545" fmla="*/ 68574 h 194064"/>
                  <a:gd name="connsiteX546" fmla="*/ 351293 w 352008"/>
                  <a:gd name="connsiteY546" fmla="*/ 73210 h 194064"/>
                  <a:gd name="connsiteX547" fmla="*/ 348215 w 352008"/>
                  <a:gd name="connsiteY547" fmla="*/ 77864 h 194064"/>
                  <a:gd name="connsiteX548" fmla="*/ 344510 w 352008"/>
                  <a:gd name="connsiteY548" fmla="*/ 75662 h 194064"/>
                  <a:gd name="connsiteX549" fmla="*/ 344724 w 352008"/>
                  <a:gd name="connsiteY549" fmla="*/ 74982 h 194064"/>
                  <a:gd name="connsiteX550" fmla="*/ 347660 w 352008"/>
                  <a:gd name="connsiteY550" fmla="*/ 74374 h 194064"/>
                  <a:gd name="connsiteX551" fmla="*/ 349539 w 352008"/>
                  <a:gd name="connsiteY551" fmla="*/ 71635 h 194064"/>
                  <a:gd name="connsiteX552" fmla="*/ 349539 w 352008"/>
                  <a:gd name="connsiteY552" fmla="*/ 68789 h 194064"/>
                  <a:gd name="connsiteX553" fmla="*/ 347552 w 352008"/>
                  <a:gd name="connsiteY553" fmla="*/ 66856 h 194064"/>
                  <a:gd name="connsiteX554" fmla="*/ 344671 w 352008"/>
                  <a:gd name="connsiteY554" fmla="*/ 67411 h 194064"/>
                  <a:gd name="connsiteX555" fmla="*/ 341359 w 352008"/>
                  <a:gd name="connsiteY555" fmla="*/ 70310 h 194064"/>
                  <a:gd name="connsiteX556" fmla="*/ 340070 w 352008"/>
                  <a:gd name="connsiteY556" fmla="*/ 71474 h 194064"/>
                  <a:gd name="connsiteX557" fmla="*/ 338925 w 352008"/>
                  <a:gd name="connsiteY557" fmla="*/ 72458 h 194064"/>
                  <a:gd name="connsiteX558" fmla="*/ 336437 w 352008"/>
                  <a:gd name="connsiteY558" fmla="*/ 73228 h 194064"/>
                  <a:gd name="connsiteX559" fmla="*/ 333394 w 352008"/>
                  <a:gd name="connsiteY559" fmla="*/ 72816 h 194064"/>
                  <a:gd name="connsiteX560" fmla="*/ 329080 w 352008"/>
                  <a:gd name="connsiteY560" fmla="*/ 68986 h 194064"/>
                  <a:gd name="connsiteX561" fmla="*/ 328525 w 352008"/>
                  <a:gd name="connsiteY561" fmla="*/ 66265 h 194064"/>
                  <a:gd name="connsiteX562" fmla="*/ 329098 w 352008"/>
                  <a:gd name="connsiteY562" fmla="*/ 63366 h 194064"/>
                  <a:gd name="connsiteX563" fmla="*/ 331980 w 352008"/>
                  <a:gd name="connsiteY563" fmla="*/ 58783 h 194064"/>
                  <a:gd name="connsiteX564" fmla="*/ 332302 w 352008"/>
                  <a:gd name="connsiteY564" fmla="*/ 58783 h 194064"/>
                  <a:gd name="connsiteX565" fmla="*/ 335148 w 352008"/>
                  <a:gd name="connsiteY565" fmla="*/ 60913 h 194064"/>
                  <a:gd name="connsiteX566" fmla="*/ 334933 w 352008"/>
                  <a:gd name="connsiteY566" fmla="*/ 61236 h 19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</a:cxnLst>
                <a:rect l="l" t="t" r="r" b="b"/>
                <a:pathLst>
                  <a:path w="352008" h="194064">
                    <a:moveTo>
                      <a:pt x="23736" y="414"/>
                    </a:moveTo>
                    <a:cubicBezTo>
                      <a:pt x="23561" y="1431"/>
                      <a:pt x="23465" y="2460"/>
                      <a:pt x="23450" y="3492"/>
                    </a:cubicBezTo>
                    <a:cubicBezTo>
                      <a:pt x="23450" y="4226"/>
                      <a:pt x="23450" y="5032"/>
                      <a:pt x="23450" y="6553"/>
                    </a:cubicBezTo>
                    <a:cubicBezTo>
                      <a:pt x="22250" y="6965"/>
                      <a:pt x="21033" y="7699"/>
                      <a:pt x="19727" y="8128"/>
                    </a:cubicBezTo>
                    <a:cubicBezTo>
                      <a:pt x="18246" y="9016"/>
                      <a:pt x="16695" y="9782"/>
                      <a:pt x="15091" y="10419"/>
                    </a:cubicBezTo>
                    <a:cubicBezTo>
                      <a:pt x="16093" y="11314"/>
                      <a:pt x="17400" y="11959"/>
                      <a:pt x="18832" y="13086"/>
                    </a:cubicBezTo>
                    <a:cubicBezTo>
                      <a:pt x="20325" y="13911"/>
                      <a:pt x="21772" y="14820"/>
                      <a:pt x="23163" y="15807"/>
                    </a:cubicBezTo>
                    <a:cubicBezTo>
                      <a:pt x="23028" y="16318"/>
                      <a:pt x="22932" y="16839"/>
                      <a:pt x="22877" y="17364"/>
                    </a:cubicBezTo>
                    <a:cubicBezTo>
                      <a:pt x="22857" y="17965"/>
                      <a:pt x="22905" y="18565"/>
                      <a:pt x="23020" y="19154"/>
                    </a:cubicBezTo>
                    <a:lnTo>
                      <a:pt x="22841" y="19154"/>
                    </a:lnTo>
                    <a:lnTo>
                      <a:pt x="18509" y="15718"/>
                    </a:lnTo>
                    <a:cubicBezTo>
                      <a:pt x="17876" y="15262"/>
                      <a:pt x="17277" y="14760"/>
                      <a:pt x="16719" y="14214"/>
                    </a:cubicBezTo>
                    <a:cubicBezTo>
                      <a:pt x="16099" y="13851"/>
                      <a:pt x="15501" y="13451"/>
                      <a:pt x="14930" y="13015"/>
                    </a:cubicBezTo>
                    <a:cubicBezTo>
                      <a:pt x="14285" y="12442"/>
                      <a:pt x="13695" y="12048"/>
                      <a:pt x="13140" y="11493"/>
                    </a:cubicBezTo>
                    <a:lnTo>
                      <a:pt x="12334" y="11887"/>
                    </a:lnTo>
                    <a:cubicBezTo>
                      <a:pt x="11332" y="12460"/>
                      <a:pt x="10258" y="13033"/>
                      <a:pt x="9184" y="13677"/>
                    </a:cubicBezTo>
                    <a:cubicBezTo>
                      <a:pt x="8110" y="14322"/>
                      <a:pt x="7125" y="14823"/>
                      <a:pt x="6141" y="15467"/>
                    </a:cubicBezTo>
                    <a:cubicBezTo>
                      <a:pt x="5071" y="15873"/>
                      <a:pt x="4040" y="16376"/>
                      <a:pt x="3062" y="16971"/>
                    </a:cubicBezTo>
                    <a:cubicBezTo>
                      <a:pt x="1975" y="17377"/>
                      <a:pt x="912" y="17843"/>
                      <a:pt x="-124" y="18367"/>
                    </a:cubicBezTo>
                    <a:cubicBezTo>
                      <a:pt x="-124" y="18134"/>
                      <a:pt x="-124" y="17436"/>
                      <a:pt x="2" y="17006"/>
                    </a:cubicBezTo>
                    <a:cubicBezTo>
                      <a:pt x="2" y="16255"/>
                      <a:pt x="127" y="15861"/>
                      <a:pt x="145" y="15485"/>
                    </a:cubicBezTo>
                    <a:cubicBezTo>
                      <a:pt x="163" y="15109"/>
                      <a:pt x="145" y="14697"/>
                      <a:pt x="145" y="13946"/>
                    </a:cubicBezTo>
                    <a:cubicBezTo>
                      <a:pt x="145" y="13194"/>
                      <a:pt x="145" y="12782"/>
                      <a:pt x="145" y="12585"/>
                    </a:cubicBezTo>
                    <a:cubicBezTo>
                      <a:pt x="1353" y="11911"/>
                      <a:pt x="2603" y="11313"/>
                      <a:pt x="3886" y="10795"/>
                    </a:cubicBezTo>
                    <a:cubicBezTo>
                      <a:pt x="5407" y="10026"/>
                      <a:pt x="7036" y="9095"/>
                      <a:pt x="8897" y="8164"/>
                    </a:cubicBezTo>
                    <a:lnTo>
                      <a:pt x="4118" y="5032"/>
                    </a:lnTo>
                    <a:lnTo>
                      <a:pt x="1630" y="3492"/>
                    </a:lnTo>
                    <a:cubicBezTo>
                      <a:pt x="1416" y="3313"/>
                      <a:pt x="1219" y="3296"/>
                      <a:pt x="1004" y="3099"/>
                    </a:cubicBezTo>
                    <a:cubicBezTo>
                      <a:pt x="789" y="2902"/>
                      <a:pt x="646" y="2741"/>
                      <a:pt x="485" y="2741"/>
                    </a:cubicBezTo>
                    <a:cubicBezTo>
                      <a:pt x="628" y="1917"/>
                      <a:pt x="682" y="1219"/>
                      <a:pt x="700" y="1201"/>
                    </a:cubicBezTo>
                    <a:cubicBezTo>
                      <a:pt x="745" y="671"/>
                      <a:pt x="745" y="138"/>
                      <a:pt x="700" y="-392"/>
                    </a:cubicBezTo>
                    <a:cubicBezTo>
                      <a:pt x="2292" y="579"/>
                      <a:pt x="3833" y="1630"/>
                      <a:pt x="5318" y="2759"/>
                    </a:cubicBezTo>
                    <a:cubicBezTo>
                      <a:pt x="7483" y="4459"/>
                      <a:pt x="9434" y="5819"/>
                      <a:pt x="11153" y="6983"/>
                    </a:cubicBezTo>
                    <a:lnTo>
                      <a:pt x="23969" y="432"/>
                    </a:lnTo>
                    <a:close/>
                    <a:moveTo>
                      <a:pt x="19870" y="31988"/>
                    </a:moveTo>
                    <a:cubicBezTo>
                      <a:pt x="19154" y="31988"/>
                      <a:pt x="18080" y="31988"/>
                      <a:pt x="16684" y="32113"/>
                    </a:cubicBezTo>
                    <a:lnTo>
                      <a:pt x="13229" y="32113"/>
                    </a:lnTo>
                    <a:cubicBezTo>
                      <a:pt x="12032" y="32119"/>
                      <a:pt x="10837" y="32197"/>
                      <a:pt x="9649" y="32346"/>
                    </a:cubicBezTo>
                    <a:cubicBezTo>
                      <a:pt x="8527" y="32598"/>
                      <a:pt x="7380" y="32724"/>
                      <a:pt x="6230" y="32722"/>
                    </a:cubicBezTo>
                    <a:cubicBezTo>
                      <a:pt x="5694" y="32722"/>
                      <a:pt x="4852" y="33080"/>
                      <a:pt x="3760" y="33205"/>
                    </a:cubicBezTo>
                    <a:cubicBezTo>
                      <a:pt x="2669" y="33331"/>
                      <a:pt x="1827" y="33205"/>
                      <a:pt x="1290" y="33205"/>
                    </a:cubicBezTo>
                    <a:cubicBezTo>
                      <a:pt x="1290" y="33205"/>
                      <a:pt x="1290" y="32615"/>
                      <a:pt x="1290" y="32024"/>
                    </a:cubicBezTo>
                    <a:cubicBezTo>
                      <a:pt x="1327" y="31583"/>
                      <a:pt x="1327" y="31140"/>
                      <a:pt x="1290" y="30699"/>
                    </a:cubicBezTo>
                    <a:cubicBezTo>
                      <a:pt x="1253" y="29652"/>
                      <a:pt x="1128" y="28611"/>
                      <a:pt x="914" y="27585"/>
                    </a:cubicBezTo>
                    <a:cubicBezTo>
                      <a:pt x="4602" y="27585"/>
                      <a:pt x="8754" y="27442"/>
                      <a:pt x="13444" y="27334"/>
                    </a:cubicBezTo>
                    <a:lnTo>
                      <a:pt x="15234" y="27209"/>
                    </a:lnTo>
                    <a:cubicBezTo>
                      <a:pt x="15968" y="27209"/>
                      <a:pt x="16737" y="26869"/>
                      <a:pt x="17597" y="26851"/>
                    </a:cubicBezTo>
                    <a:lnTo>
                      <a:pt x="19548" y="26851"/>
                    </a:lnTo>
                    <a:cubicBezTo>
                      <a:pt x="21065" y="26546"/>
                      <a:pt x="22602" y="26355"/>
                      <a:pt x="24148" y="26278"/>
                    </a:cubicBezTo>
                    <a:cubicBezTo>
                      <a:pt x="24148" y="27460"/>
                      <a:pt x="24148" y="28569"/>
                      <a:pt x="24148" y="28874"/>
                    </a:cubicBezTo>
                    <a:cubicBezTo>
                      <a:pt x="24148" y="29572"/>
                      <a:pt x="24309" y="30341"/>
                      <a:pt x="24524" y="31845"/>
                    </a:cubicBezTo>
                    <a:lnTo>
                      <a:pt x="19977" y="31845"/>
                    </a:lnTo>
                    <a:close/>
                    <a:moveTo>
                      <a:pt x="23700" y="43175"/>
                    </a:moveTo>
                    <a:cubicBezTo>
                      <a:pt x="23575" y="43175"/>
                      <a:pt x="23485" y="42746"/>
                      <a:pt x="23468" y="42584"/>
                    </a:cubicBezTo>
                    <a:cubicBezTo>
                      <a:pt x="23370" y="41962"/>
                      <a:pt x="23504" y="41325"/>
                      <a:pt x="23843" y="40795"/>
                    </a:cubicBezTo>
                    <a:cubicBezTo>
                      <a:pt x="24248" y="40215"/>
                      <a:pt x="24854" y="39806"/>
                      <a:pt x="25544" y="39649"/>
                    </a:cubicBezTo>
                    <a:cubicBezTo>
                      <a:pt x="26535" y="39450"/>
                      <a:pt x="27544" y="39894"/>
                      <a:pt x="28068" y="40759"/>
                    </a:cubicBezTo>
                    <a:cubicBezTo>
                      <a:pt x="28968" y="41946"/>
                      <a:pt x="28829" y="43620"/>
                      <a:pt x="27745" y="44643"/>
                    </a:cubicBezTo>
                    <a:cubicBezTo>
                      <a:pt x="27244" y="44858"/>
                      <a:pt x="26654" y="45037"/>
                      <a:pt x="25956" y="45395"/>
                    </a:cubicBezTo>
                    <a:cubicBezTo>
                      <a:pt x="24278" y="45609"/>
                      <a:pt x="22578" y="45222"/>
                      <a:pt x="21159" y="44303"/>
                    </a:cubicBezTo>
                    <a:cubicBezTo>
                      <a:pt x="20010" y="43675"/>
                      <a:pt x="19145" y="42631"/>
                      <a:pt x="18742" y="41385"/>
                    </a:cubicBezTo>
                    <a:lnTo>
                      <a:pt x="20102" y="41385"/>
                    </a:lnTo>
                    <a:cubicBezTo>
                      <a:pt x="20418" y="42078"/>
                      <a:pt x="21030" y="42591"/>
                      <a:pt x="21767" y="42781"/>
                    </a:cubicBezTo>
                    <a:cubicBezTo>
                      <a:pt x="22289" y="43261"/>
                      <a:pt x="23037" y="43407"/>
                      <a:pt x="23700" y="43157"/>
                    </a:cubicBezTo>
                    <a:close/>
                    <a:moveTo>
                      <a:pt x="5515" y="57495"/>
                    </a:moveTo>
                    <a:lnTo>
                      <a:pt x="11815" y="58085"/>
                    </a:lnTo>
                    <a:cubicBezTo>
                      <a:pt x="18975" y="58694"/>
                      <a:pt x="25257" y="59249"/>
                      <a:pt x="30520" y="59285"/>
                    </a:cubicBezTo>
                    <a:cubicBezTo>
                      <a:pt x="30540" y="59463"/>
                      <a:pt x="30540" y="59643"/>
                      <a:pt x="30520" y="59822"/>
                    </a:cubicBezTo>
                    <a:cubicBezTo>
                      <a:pt x="30520" y="59822"/>
                      <a:pt x="30520" y="60000"/>
                      <a:pt x="30645" y="60251"/>
                    </a:cubicBezTo>
                    <a:cubicBezTo>
                      <a:pt x="30770" y="60502"/>
                      <a:pt x="30645" y="60430"/>
                      <a:pt x="30645" y="60591"/>
                    </a:cubicBezTo>
                    <a:cubicBezTo>
                      <a:pt x="30676" y="60787"/>
                      <a:pt x="30756" y="60972"/>
                      <a:pt x="30878" y="61128"/>
                    </a:cubicBezTo>
                    <a:cubicBezTo>
                      <a:pt x="30961" y="61337"/>
                      <a:pt x="31069" y="61536"/>
                      <a:pt x="31200" y="61719"/>
                    </a:cubicBezTo>
                    <a:lnTo>
                      <a:pt x="30699" y="62166"/>
                    </a:lnTo>
                    <a:cubicBezTo>
                      <a:pt x="24524" y="66981"/>
                      <a:pt x="18456" y="72387"/>
                      <a:pt x="12370" y="77363"/>
                    </a:cubicBezTo>
                    <a:lnTo>
                      <a:pt x="12101" y="77775"/>
                    </a:lnTo>
                    <a:lnTo>
                      <a:pt x="11779" y="77775"/>
                    </a:lnTo>
                    <a:cubicBezTo>
                      <a:pt x="11623" y="77384"/>
                      <a:pt x="11491" y="76983"/>
                      <a:pt x="11385" y="76575"/>
                    </a:cubicBezTo>
                    <a:cubicBezTo>
                      <a:pt x="11242" y="75967"/>
                      <a:pt x="11135" y="75430"/>
                      <a:pt x="11010" y="75000"/>
                    </a:cubicBezTo>
                    <a:cubicBezTo>
                      <a:pt x="10741" y="74146"/>
                      <a:pt x="10406" y="73314"/>
                      <a:pt x="10007" y="72512"/>
                    </a:cubicBezTo>
                    <a:cubicBezTo>
                      <a:pt x="12674" y="70400"/>
                      <a:pt x="14661" y="69075"/>
                      <a:pt x="15896" y="67930"/>
                    </a:cubicBezTo>
                    <a:cubicBezTo>
                      <a:pt x="15789" y="67751"/>
                      <a:pt x="15592" y="66928"/>
                      <a:pt x="15359" y="66140"/>
                    </a:cubicBezTo>
                    <a:cubicBezTo>
                      <a:pt x="15126" y="65352"/>
                      <a:pt x="14965" y="64780"/>
                      <a:pt x="14822" y="64350"/>
                    </a:cubicBezTo>
                    <a:cubicBezTo>
                      <a:pt x="14554" y="63366"/>
                      <a:pt x="14106" y="62077"/>
                      <a:pt x="13462" y="60341"/>
                    </a:cubicBezTo>
                    <a:lnTo>
                      <a:pt x="9578" y="60341"/>
                    </a:lnTo>
                    <a:cubicBezTo>
                      <a:pt x="8378" y="60341"/>
                      <a:pt x="7269" y="60341"/>
                      <a:pt x="6248" y="60341"/>
                    </a:cubicBezTo>
                    <a:cubicBezTo>
                      <a:pt x="6176" y="59806"/>
                      <a:pt x="6056" y="59279"/>
                      <a:pt x="5890" y="58765"/>
                    </a:cubicBezTo>
                    <a:lnTo>
                      <a:pt x="5282" y="57441"/>
                    </a:lnTo>
                    <a:lnTo>
                      <a:pt x="5515" y="57441"/>
                    </a:lnTo>
                    <a:close/>
                    <a:moveTo>
                      <a:pt x="15789" y="60842"/>
                    </a:moveTo>
                    <a:lnTo>
                      <a:pt x="17704" y="66766"/>
                    </a:lnTo>
                    <a:cubicBezTo>
                      <a:pt x="19494" y="65460"/>
                      <a:pt x="21696" y="63473"/>
                      <a:pt x="24362" y="61182"/>
                    </a:cubicBezTo>
                    <a:cubicBezTo>
                      <a:pt x="21320" y="61003"/>
                      <a:pt x="18599" y="60967"/>
                      <a:pt x="16129" y="60842"/>
                    </a:cubicBezTo>
                    <a:close/>
                    <a:moveTo>
                      <a:pt x="17042" y="88174"/>
                    </a:moveTo>
                    <a:cubicBezTo>
                      <a:pt x="16881" y="87709"/>
                      <a:pt x="16702" y="87440"/>
                      <a:pt x="16540" y="86993"/>
                    </a:cubicBezTo>
                    <a:cubicBezTo>
                      <a:pt x="16301" y="86467"/>
                      <a:pt x="16026" y="85959"/>
                      <a:pt x="15717" y="85471"/>
                    </a:cubicBezTo>
                    <a:cubicBezTo>
                      <a:pt x="18100" y="84728"/>
                      <a:pt x="20438" y="83843"/>
                      <a:pt x="22716" y="82822"/>
                    </a:cubicBezTo>
                    <a:cubicBezTo>
                      <a:pt x="25168" y="81766"/>
                      <a:pt x="27728" y="80513"/>
                      <a:pt x="30484" y="79045"/>
                    </a:cubicBezTo>
                    <a:cubicBezTo>
                      <a:pt x="31340" y="78689"/>
                      <a:pt x="32166" y="78264"/>
                      <a:pt x="32954" y="77774"/>
                    </a:cubicBezTo>
                    <a:cubicBezTo>
                      <a:pt x="34028" y="77202"/>
                      <a:pt x="34869" y="77023"/>
                      <a:pt x="35406" y="76611"/>
                    </a:cubicBezTo>
                    <a:cubicBezTo>
                      <a:pt x="35839" y="76303"/>
                      <a:pt x="36334" y="76095"/>
                      <a:pt x="36856" y="76002"/>
                    </a:cubicBezTo>
                    <a:cubicBezTo>
                      <a:pt x="37053" y="76611"/>
                      <a:pt x="37214" y="77166"/>
                      <a:pt x="37339" y="77202"/>
                    </a:cubicBezTo>
                    <a:cubicBezTo>
                      <a:pt x="37454" y="77738"/>
                      <a:pt x="37767" y="78212"/>
                      <a:pt x="38217" y="78526"/>
                    </a:cubicBezTo>
                    <a:cubicBezTo>
                      <a:pt x="37447" y="80620"/>
                      <a:pt x="36767" y="82357"/>
                      <a:pt x="36158" y="83896"/>
                    </a:cubicBezTo>
                    <a:cubicBezTo>
                      <a:pt x="35550" y="85435"/>
                      <a:pt x="34869" y="87351"/>
                      <a:pt x="34118" y="89266"/>
                    </a:cubicBezTo>
                    <a:cubicBezTo>
                      <a:pt x="33366" y="91181"/>
                      <a:pt x="32704" y="92846"/>
                      <a:pt x="32131" y="94349"/>
                    </a:cubicBezTo>
                    <a:cubicBezTo>
                      <a:pt x="31576" y="95638"/>
                      <a:pt x="30967" y="97338"/>
                      <a:pt x="30233" y="99039"/>
                    </a:cubicBezTo>
                    <a:lnTo>
                      <a:pt x="36946" y="95638"/>
                    </a:lnTo>
                    <a:lnTo>
                      <a:pt x="40400" y="93848"/>
                    </a:lnTo>
                    <a:cubicBezTo>
                      <a:pt x="41012" y="93601"/>
                      <a:pt x="41609" y="93320"/>
                      <a:pt x="42190" y="93007"/>
                    </a:cubicBezTo>
                    <a:cubicBezTo>
                      <a:pt x="42688" y="92585"/>
                      <a:pt x="43258" y="92258"/>
                      <a:pt x="43873" y="92040"/>
                    </a:cubicBezTo>
                    <a:lnTo>
                      <a:pt x="44481" y="91539"/>
                    </a:lnTo>
                    <a:cubicBezTo>
                      <a:pt x="44696" y="92237"/>
                      <a:pt x="44821" y="92703"/>
                      <a:pt x="44947" y="93114"/>
                    </a:cubicBezTo>
                    <a:cubicBezTo>
                      <a:pt x="45122" y="93322"/>
                      <a:pt x="45261" y="93558"/>
                      <a:pt x="45358" y="93812"/>
                    </a:cubicBezTo>
                    <a:cubicBezTo>
                      <a:pt x="45519" y="93812"/>
                      <a:pt x="45681" y="94278"/>
                      <a:pt x="45752" y="94403"/>
                    </a:cubicBezTo>
                    <a:cubicBezTo>
                      <a:pt x="44965" y="94564"/>
                      <a:pt x="44410" y="94976"/>
                      <a:pt x="43962" y="95011"/>
                    </a:cubicBezTo>
                    <a:cubicBezTo>
                      <a:pt x="42614" y="95525"/>
                      <a:pt x="41298" y="96123"/>
                      <a:pt x="40024" y="96801"/>
                    </a:cubicBezTo>
                    <a:cubicBezTo>
                      <a:pt x="39344" y="96980"/>
                      <a:pt x="38825" y="97374"/>
                      <a:pt x="38378" y="97446"/>
                    </a:cubicBezTo>
                    <a:cubicBezTo>
                      <a:pt x="37957" y="97780"/>
                      <a:pt x="37458" y="98002"/>
                      <a:pt x="36928" y="98090"/>
                    </a:cubicBezTo>
                    <a:cubicBezTo>
                      <a:pt x="36355" y="98520"/>
                      <a:pt x="35818" y="98556"/>
                      <a:pt x="35317" y="98967"/>
                    </a:cubicBezTo>
                    <a:cubicBezTo>
                      <a:pt x="34890" y="99076"/>
                      <a:pt x="34480" y="99245"/>
                      <a:pt x="34100" y="99469"/>
                    </a:cubicBezTo>
                    <a:lnTo>
                      <a:pt x="31003" y="100865"/>
                    </a:lnTo>
                    <a:lnTo>
                      <a:pt x="24559" y="104176"/>
                    </a:lnTo>
                    <a:cubicBezTo>
                      <a:pt x="24583" y="104028"/>
                      <a:pt x="24583" y="103877"/>
                      <a:pt x="24559" y="103729"/>
                    </a:cubicBezTo>
                    <a:cubicBezTo>
                      <a:pt x="24559" y="103621"/>
                      <a:pt x="24345" y="103174"/>
                      <a:pt x="24166" y="102762"/>
                    </a:cubicBezTo>
                    <a:cubicBezTo>
                      <a:pt x="23891" y="102371"/>
                      <a:pt x="23640" y="101965"/>
                      <a:pt x="23414" y="101545"/>
                    </a:cubicBezTo>
                    <a:cubicBezTo>
                      <a:pt x="26009" y="95656"/>
                      <a:pt x="28103" y="90465"/>
                      <a:pt x="29768" y="86241"/>
                    </a:cubicBezTo>
                    <a:lnTo>
                      <a:pt x="31558" y="81175"/>
                    </a:lnTo>
                    <a:cubicBezTo>
                      <a:pt x="29661" y="81909"/>
                      <a:pt x="28282" y="82751"/>
                      <a:pt x="27441" y="82965"/>
                    </a:cubicBezTo>
                    <a:lnTo>
                      <a:pt x="24613" y="84272"/>
                    </a:lnTo>
                    <a:cubicBezTo>
                      <a:pt x="21141" y="86241"/>
                      <a:pt x="18581" y="87548"/>
                      <a:pt x="16934" y="88550"/>
                    </a:cubicBezTo>
                    <a:lnTo>
                      <a:pt x="16934" y="88156"/>
                    </a:lnTo>
                    <a:close/>
                    <a:moveTo>
                      <a:pt x="32113" y="122183"/>
                    </a:moveTo>
                    <a:cubicBezTo>
                      <a:pt x="33221" y="123310"/>
                      <a:pt x="35019" y="123365"/>
                      <a:pt x="36194" y="122308"/>
                    </a:cubicBezTo>
                    <a:cubicBezTo>
                      <a:pt x="37590" y="121180"/>
                      <a:pt x="39094" y="120106"/>
                      <a:pt x="40794" y="118853"/>
                    </a:cubicBezTo>
                    <a:cubicBezTo>
                      <a:pt x="41551" y="118186"/>
                      <a:pt x="42366" y="117587"/>
                      <a:pt x="43228" y="117063"/>
                    </a:cubicBezTo>
                    <a:cubicBezTo>
                      <a:pt x="43985" y="116419"/>
                      <a:pt x="44780" y="115821"/>
                      <a:pt x="45609" y="115274"/>
                    </a:cubicBezTo>
                    <a:cubicBezTo>
                      <a:pt x="46140" y="114673"/>
                      <a:pt x="46741" y="114138"/>
                      <a:pt x="47399" y="113680"/>
                    </a:cubicBezTo>
                    <a:cubicBezTo>
                      <a:pt x="48020" y="113306"/>
                      <a:pt x="48618" y="112894"/>
                      <a:pt x="49189" y="112445"/>
                    </a:cubicBezTo>
                    <a:cubicBezTo>
                      <a:pt x="49511" y="112016"/>
                      <a:pt x="49958" y="111855"/>
                      <a:pt x="50531" y="111300"/>
                    </a:cubicBezTo>
                    <a:cubicBezTo>
                      <a:pt x="51104" y="110745"/>
                      <a:pt x="51516" y="110584"/>
                      <a:pt x="51802" y="110154"/>
                    </a:cubicBezTo>
                    <a:cubicBezTo>
                      <a:pt x="52386" y="109814"/>
                      <a:pt x="52932" y="109412"/>
                      <a:pt x="53431" y="108955"/>
                    </a:cubicBezTo>
                    <a:cubicBezTo>
                      <a:pt x="54008" y="108491"/>
                      <a:pt x="54531" y="107963"/>
                      <a:pt x="54988" y="107380"/>
                    </a:cubicBezTo>
                    <a:cubicBezTo>
                      <a:pt x="55453" y="108203"/>
                      <a:pt x="55992" y="108982"/>
                      <a:pt x="56599" y="109707"/>
                    </a:cubicBezTo>
                    <a:cubicBezTo>
                      <a:pt x="56939" y="110244"/>
                      <a:pt x="57602" y="110870"/>
                      <a:pt x="58389" y="111891"/>
                    </a:cubicBezTo>
                    <a:cubicBezTo>
                      <a:pt x="57269" y="112804"/>
                      <a:pt x="56071" y="113619"/>
                      <a:pt x="54809" y="114325"/>
                    </a:cubicBezTo>
                    <a:cubicBezTo>
                      <a:pt x="54040" y="114898"/>
                      <a:pt x="53019" y="115900"/>
                      <a:pt x="51462" y="117046"/>
                    </a:cubicBezTo>
                    <a:cubicBezTo>
                      <a:pt x="51229" y="117046"/>
                      <a:pt x="50925" y="117493"/>
                      <a:pt x="50478" y="117654"/>
                    </a:cubicBezTo>
                    <a:cubicBezTo>
                      <a:pt x="49797" y="118227"/>
                      <a:pt x="48688" y="118907"/>
                      <a:pt x="47578" y="119981"/>
                    </a:cubicBezTo>
                    <a:cubicBezTo>
                      <a:pt x="46550" y="120881"/>
                      <a:pt x="45468" y="121718"/>
                      <a:pt x="44338" y="122487"/>
                    </a:cubicBezTo>
                    <a:lnTo>
                      <a:pt x="42709" y="123990"/>
                    </a:lnTo>
                    <a:cubicBezTo>
                      <a:pt x="41286" y="124985"/>
                      <a:pt x="39724" y="125763"/>
                      <a:pt x="38073" y="126299"/>
                    </a:cubicBezTo>
                    <a:cubicBezTo>
                      <a:pt x="35397" y="126515"/>
                      <a:pt x="32775" y="125453"/>
                      <a:pt x="31003" y="123436"/>
                    </a:cubicBezTo>
                    <a:lnTo>
                      <a:pt x="31952" y="122147"/>
                    </a:lnTo>
                    <a:close/>
                    <a:moveTo>
                      <a:pt x="64511" y="125655"/>
                    </a:moveTo>
                    <a:cubicBezTo>
                      <a:pt x="63938" y="125906"/>
                      <a:pt x="63150" y="126819"/>
                      <a:pt x="62148" y="127445"/>
                    </a:cubicBezTo>
                    <a:cubicBezTo>
                      <a:pt x="61038" y="128555"/>
                      <a:pt x="60197" y="129235"/>
                      <a:pt x="59517" y="129754"/>
                    </a:cubicBezTo>
                    <a:cubicBezTo>
                      <a:pt x="58837" y="130273"/>
                      <a:pt x="57942" y="131455"/>
                      <a:pt x="56921" y="132511"/>
                    </a:cubicBezTo>
                    <a:cubicBezTo>
                      <a:pt x="55901" y="133567"/>
                      <a:pt x="55131" y="134300"/>
                      <a:pt x="54487" y="134909"/>
                    </a:cubicBezTo>
                    <a:cubicBezTo>
                      <a:pt x="54093" y="135070"/>
                      <a:pt x="53503" y="135965"/>
                      <a:pt x="52697" y="136699"/>
                    </a:cubicBezTo>
                    <a:cubicBezTo>
                      <a:pt x="52058" y="137251"/>
                      <a:pt x="51459" y="137850"/>
                      <a:pt x="50907" y="138489"/>
                    </a:cubicBezTo>
                    <a:cubicBezTo>
                      <a:pt x="50579" y="138147"/>
                      <a:pt x="50291" y="137768"/>
                      <a:pt x="50048" y="137361"/>
                    </a:cubicBezTo>
                    <a:cubicBezTo>
                      <a:pt x="49654" y="137113"/>
                      <a:pt x="49352" y="136742"/>
                      <a:pt x="49189" y="136305"/>
                    </a:cubicBezTo>
                    <a:cubicBezTo>
                      <a:pt x="48509" y="135625"/>
                      <a:pt x="47775" y="135016"/>
                      <a:pt x="47059" y="134515"/>
                    </a:cubicBezTo>
                    <a:cubicBezTo>
                      <a:pt x="49923" y="132224"/>
                      <a:pt x="53037" y="129360"/>
                      <a:pt x="56492" y="126335"/>
                    </a:cubicBezTo>
                    <a:lnTo>
                      <a:pt x="57816" y="124885"/>
                    </a:lnTo>
                    <a:cubicBezTo>
                      <a:pt x="58487" y="124502"/>
                      <a:pt x="59092" y="124012"/>
                      <a:pt x="59606" y="123436"/>
                    </a:cubicBezTo>
                    <a:cubicBezTo>
                      <a:pt x="60118" y="122967"/>
                      <a:pt x="60585" y="122451"/>
                      <a:pt x="61002" y="121896"/>
                    </a:cubicBezTo>
                    <a:cubicBezTo>
                      <a:pt x="62434" y="120661"/>
                      <a:pt x="63472" y="119516"/>
                      <a:pt x="64206" y="118800"/>
                    </a:cubicBezTo>
                    <a:cubicBezTo>
                      <a:pt x="64684" y="119545"/>
                      <a:pt x="65290" y="120199"/>
                      <a:pt x="65996" y="120733"/>
                    </a:cubicBezTo>
                    <a:cubicBezTo>
                      <a:pt x="66573" y="121457"/>
                      <a:pt x="67255" y="122090"/>
                      <a:pt x="68019" y="122612"/>
                    </a:cubicBezTo>
                    <a:cubicBezTo>
                      <a:pt x="66462" y="124116"/>
                      <a:pt x="65262" y="124850"/>
                      <a:pt x="64439" y="125745"/>
                    </a:cubicBezTo>
                    <a:close/>
                    <a:moveTo>
                      <a:pt x="57351" y="145344"/>
                    </a:moveTo>
                    <a:lnTo>
                      <a:pt x="62953" y="142051"/>
                    </a:lnTo>
                    <a:cubicBezTo>
                      <a:pt x="69308" y="138578"/>
                      <a:pt x="74785" y="135661"/>
                      <a:pt x="79206" y="132779"/>
                    </a:cubicBezTo>
                    <a:cubicBezTo>
                      <a:pt x="79307" y="132801"/>
                      <a:pt x="79400" y="132850"/>
                      <a:pt x="79474" y="132922"/>
                    </a:cubicBezTo>
                    <a:cubicBezTo>
                      <a:pt x="79618" y="133298"/>
                      <a:pt x="79707" y="133352"/>
                      <a:pt x="79832" y="133370"/>
                    </a:cubicBezTo>
                    <a:cubicBezTo>
                      <a:pt x="79958" y="133388"/>
                      <a:pt x="80065" y="133799"/>
                      <a:pt x="80119" y="133817"/>
                    </a:cubicBezTo>
                    <a:cubicBezTo>
                      <a:pt x="80282" y="133911"/>
                      <a:pt x="80467" y="133960"/>
                      <a:pt x="80656" y="133961"/>
                    </a:cubicBezTo>
                    <a:cubicBezTo>
                      <a:pt x="80912" y="134026"/>
                      <a:pt x="81119" y="134214"/>
                      <a:pt x="81211" y="134462"/>
                    </a:cubicBezTo>
                    <a:lnTo>
                      <a:pt x="81211" y="135070"/>
                    </a:lnTo>
                    <a:cubicBezTo>
                      <a:pt x="78830" y="142588"/>
                      <a:pt x="76646" y="150124"/>
                      <a:pt x="74516" y="158089"/>
                    </a:cubicBezTo>
                    <a:lnTo>
                      <a:pt x="74427" y="158232"/>
                    </a:lnTo>
                    <a:lnTo>
                      <a:pt x="74284" y="158679"/>
                    </a:lnTo>
                    <a:cubicBezTo>
                      <a:pt x="73997" y="158250"/>
                      <a:pt x="73603" y="158160"/>
                      <a:pt x="73192" y="157641"/>
                    </a:cubicBezTo>
                    <a:cubicBezTo>
                      <a:pt x="72780" y="157122"/>
                      <a:pt x="72333" y="156979"/>
                      <a:pt x="72046" y="156585"/>
                    </a:cubicBezTo>
                    <a:cubicBezTo>
                      <a:pt x="71277" y="155994"/>
                      <a:pt x="70525" y="155475"/>
                      <a:pt x="69737" y="154795"/>
                    </a:cubicBezTo>
                    <a:cubicBezTo>
                      <a:pt x="70883" y="151788"/>
                      <a:pt x="71670" y="149425"/>
                      <a:pt x="72154" y="147850"/>
                    </a:cubicBezTo>
                    <a:cubicBezTo>
                      <a:pt x="71605" y="147552"/>
                      <a:pt x="71114" y="147158"/>
                      <a:pt x="70704" y="146687"/>
                    </a:cubicBezTo>
                    <a:cubicBezTo>
                      <a:pt x="70122" y="146441"/>
                      <a:pt x="69620" y="146038"/>
                      <a:pt x="69254" y="145523"/>
                    </a:cubicBezTo>
                    <a:cubicBezTo>
                      <a:pt x="68079" y="144820"/>
                      <a:pt x="66971" y="144011"/>
                      <a:pt x="65943" y="143107"/>
                    </a:cubicBezTo>
                    <a:lnTo>
                      <a:pt x="65495" y="143519"/>
                    </a:lnTo>
                    <a:cubicBezTo>
                      <a:pt x="64564" y="144145"/>
                      <a:pt x="63562" y="144790"/>
                      <a:pt x="62560" y="145309"/>
                    </a:cubicBezTo>
                    <a:cubicBezTo>
                      <a:pt x="61557" y="145828"/>
                      <a:pt x="60644" y="146490"/>
                      <a:pt x="59875" y="147099"/>
                    </a:cubicBezTo>
                    <a:cubicBezTo>
                      <a:pt x="59481" y="146633"/>
                      <a:pt x="59105" y="146490"/>
                      <a:pt x="58675" y="145953"/>
                    </a:cubicBezTo>
                    <a:cubicBezTo>
                      <a:pt x="58228" y="145810"/>
                      <a:pt x="57780" y="145380"/>
                      <a:pt x="57315" y="145327"/>
                    </a:cubicBezTo>
                    <a:lnTo>
                      <a:pt x="57440" y="145201"/>
                    </a:lnTo>
                    <a:close/>
                    <a:moveTo>
                      <a:pt x="67822" y="142069"/>
                    </a:moveTo>
                    <a:lnTo>
                      <a:pt x="72762" y="146078"/>
                    </a:lnTo>
                    <a:cubicBezTo>
                      <a:pt x="73460" y="143859"/>
                      <a:pt x="74302" y="141299"/>
                      <a:pt x="75268" y="137988"/>
                    </a:cubicBezTo>
                    <a:cubicBezTo>
                      <a:pt x="72601" y="139259"/>
                      <a:pt x="70256" y="140834"/>
                      <a:pt x="68108" y="142051"/>
                    </a:cubicBezTo>
                    <a:lnTo>
                      <a:pt x="67858" y="142051"/>
                    </a:lnTo>
                    <a:close/>
                    <a:moveTo>
                      <a:pt x="100041" y="172086"/>
                    </a:moveTo>
                    <a:cubicBezTo>
                      <a:pt x="96659" y="172707"/>
                      <a:pt x="93171" y="171911"/>
                      <a:pt x="90393" y="169884"/>
                    </a:cubicBezTo>
                    <a:cubicBezTo>
                      <a:pt x="87339" y="168342"/>
                      <a:pt x="85082" y="165578"/>
                      <a:pt x="84182" y="162277"/>
                    </a:cubicBezTo>
                    <a:cubicBezTo>
                      <a:pt x="82767" y="155462"/>
                      <a:pt x="87115" y="148781"/>
                      <a:pt x="93919" y="147313"/>
                    </a:cubicBezTo>
                    <a:cubicBezTo>
                      <a:pt x="97326" y="146908"/>
                      <a:pt x="100768" y="147699"/>
                      <a:pt x="103656" y="149551"/>
                    </a:cubicBezTo>
                    <a:cubicBezTo>
                      <a:pt x="106146" y="150946"/>
                      <a:pt x="108099" y="153132"/>
                      <a:pt x="109205" y="155762"/>
                    </a:cubicBezTo>
                    <a:cubicBezTo>
                      <a:pt x="110035" y="157422"/>
                      <a:pt x="110335" y="159296"/>
                      <a:pt x="110064" y="161132"/>
                    </a:cubicBezTo>
                    <a:cubicBezTo>
                      <a:pt x="109821" y="162983"/>
                      <a:pt x="109166" y="164756"/>
                      <a:pt x="108149" y="166322"/>
                    </a:cubicBezTo>
                    <a:cubicBezTo>
                      <a:pt x="107325" y="167885"/>
                      <a:pt x="106141" y="169229"/>
                      <a:pt x="104695" y="170242"/>
                    </a:cubicBezTo>
                    <a:cubicBezTo>
                      <a:pt x="103291" y="171169"/>
                      <a:pt x="101703" y="171780"/>
                      <a:pt x="100041" y="172032"/>
                    </a:cubicBezTo>
                    <a:close/>
                    <a:moveTo>
                      <a:pt x="98824" y="168076"/>
                    </a:moveTo>
                    <a:cubicBezTo>
                      <a:pt x="100907" y="166829"/>
                      <a:pt x="102595" y="165017"/>
                      <a:pt x="103692" y="162850"/>
                    </a:cubicBezTo>
                    <a:cubicBezTo>
                      <a:pt x="104509" y="161608"/>
                      <a:pt x="105086" y="160224"/>
                      <a:pt x="105393" y="158769"/>
                    </a:cubicBezTo>
                    <a:cubicBezTo>
                      <a:pt x="105680" y="157285"/>
                      <a:pt x="105594" y="155754"/>
                      <a:pt x="105142" y="154312"/>
                    </a:cubicBezTo>
                    <a:cubicBezTo>
                      <a:pt x="104662" y="152962"/>
                      <a:pt x="103664" y="151861"/>
                      <a:pt x="102368" y="151251"/>
                    </a:cubicBezTo>
                    <a:cubicBezTo>
                      <a:pt x="101270" y="150410"/>
                      <a:pt x="99898" y="150008"/>
                      <a:pt x="98519" y="150123"/>
                    </a:cubicBezTo>
                    <a:cubicBezTo>
                      <a:pt x="97278" y="150218"/>
                      <a:pt x="96079" y="150618"/>
                      <a:pt x="95029" y="151287"/>
                    </a:cubicBezTo>
                    <a:cubicBezTo>
                      <a:pt x="92971" y="152779"/>
                      <a:pt x="91302" y="154744"/>
                      <a:pt x="90160" y="157015"/>
                    </a:cubicBezTo>
                    <a:cubicBezTo>
                      <a:pt x="89295" y="158227"/>
                      <a:pt x="88725" y="159624"/>
                      <a:pt x="88496" y="161096"/>
                    </a:cubicBezTo>
                    <a:cubicBezTo>
                      <a:pt x="88181" y="162448"/>
                      <a:pt x="88281" y="163864"/>
                      <a:pt x="88782" y="165159"/>
                    </a:cubicBezTo>
                    <a:cubicBezTo>
                      <a:pt x="89380" y="166515"/>
                      <a:pt x="90348" y="167675"/>
                      <a:pt x="91574" y="168506"/>
                    </a:cubicBezTo>
                    <a:cubicBezTo>
                      <a:pt x="93858" y="169833"/>
                      <a:pt x="96713" y="169664"/>
                      <a:pt x="98824" y="168077"/>
                    </a:cubicBezTo>
                    <a:close/>
                    <a:moveTo>
                      <a:pt x="126406" y="165714"/>
                    </a:moveTo>
                    <a:cubicBezTo>
                      <a:pt x="126048" y="166412"/>
                      <a:pt x="125494" y="167862"/>
                      <a:pt x="124778" y="169670"/>
                    </a:cubicBezTo>
                    <a:cubicBezTo>
                      <a:pt x="124062" y="171477"/>
                      <a:pt x="123471" y="172641"/>
                      <a:pt x="123131" y="173339"/>
                    </a:cubicBezTo>
                    <a:cubicBezTo>
                      <a:pt x="122791" y="174037"/>
                      <a:pt x="122737" y="174431"/>
                      <a:pt x="122361" y="175523"/>
                    </a:cubicBezTo>
                    <a:cubicBezTo>
                      <a:pt x="122043" y="176091"/>
                      <a:pt x="121785" y="176691"/>
                      <a:pt x="121592" y="177313"/>
                    </a:cubicBezTo>
                    <a:cubicBezTo>
                      <a:pt x="121341" y="177850"/>
                      <a:pt x="121037" y="178906"/>
                      <a:pt x="120607" y="180069"/>
                    </a:cubicBezTo>
                    <a:cubicBezTo>
                      <a:pt x="120177" y="181233"/>
                      <a:pt x="119891" y="181859"/>
                      <a:pt x="119676" y="182432"/>
                    </a:cubicBezTo>
                    <a:cubicBezTo>
                      <a:pt x="119222" y="182367"/>
                      <a:pt x="118798" y="182167"/>
                      <a:pt x="118459" y="181859"/>
                    </a:cubicBezTo>
                    <a:cubicBezTo>
                      <a:pt x="117904" y="181859"/>
                      <a:pt x="117493" y="181358"/>
                      <a:pt x="117152" y="181268"/>
                    </a:cubicBezTo>
                    <a:cubicBezTo>
                      <a:pt x="116680" y="181233"/>
                      <a:pt x="116227" y="181065"/>
                      <a:pt x="115846" y="180785"/>
                    </a:cubicBezTo>
                    <a:cubicBezTo>
                      <a:pt x="115401" y="180731"/>
                      <a:pt x="114958" y="180653"/>
                      <a:pt x="114521" y="180552"/>
                    </a:cubicBezTo>
                    <a:cubicBezTo>
                      <a:pt x="114783" y="179784"/>
                      <a:pt x="115125" y="179046"/>
                      <a:pt x="115542" y="178351"/>
                    </a:cubicBezTo>
                    <a:cubicBezTo>
                      <a:pt x="115989" y="177223"/>
                      <a:pt x="116365" y="176561"/>
                      <a:pt x="116508" y="176060"/>
                    </a:cubicBezTo>
                    <a:cubicBezTo>
                      <a:pt x="118495" y="171459"/>
                      <a:pt x="119981" y="167987"/>
                      <a:pt x="121037" y="165213"/>
                    </a:cubicBezTo>
                    <a:cubicBezTo>
                      <a:pt x="121625" y="164004"/>
                      <a:pt x="122139" y="162761"/>
                      <a:pt x="122576" y="161490"/>
                    </a:cubicBezTo>
                    <a:cubicBezTo>
                      <a:pt x="121760" y="160900"/>
                      <a:pt x="120803" y="160536"/>
                      <a:pt x="119802" y="160433"/>
                    </a:cubicBezTo>
                    <a:cubicBezTo>
                      <a:pt x="118531" y="159896"/>
                      <a:pt x="117528" y="159753"/>
                      <a:pt x="116580" y="159324"/>
                    </a:cubicBezTo>
                    <a:cubicBezTo>
                      <a:pt x="116795" y="159324"/>
                      <a:pt x="117009" y="158733"/>
                      <a:pt x="117260" y="158142"/>
                    </a:cubicBezTo>
                    <a:cubicBezTo>
                      <a:pt x="117510" y="157552"/>
                      <a:pt x="117582" y="157122"/>
                      <a:pt x="117654" y="156997"/>
                    </a:cubicBezTo>
                    <a:lnTo>
                      <a:pt x="117654" y="156997"/>
                    </a:lnTo>
                    <a:cubicBezTo>
                      <a:pt x="117675" y="156860"/>
                      <a:pt x="117675" y="156721"/>
                      <a:pt x="117654" y="156585"/>
                    </a:cubicBezTo>
                    <a:cubicBezTo>
                      <a:pt x="118386" y="157038"/>
                      <a:pt x="119174" y="157393"/>
                      <a:pt x="119998" y="157641"/>
                    </a:cubicBezTo>
                    <a:cubicBezTo>
                      <a:pt x="122236" y="158769"/>
                      <a:pt x="124169" y="159431"/>
                      <a:pt x="125655" y="160040"/>
                    </a:cubicBezTo>
                    <a:lnTo>
                      <a:pt x="128930" y="161561"/>
                    </a:lnTo>
                    <a:cubicBezTo>
                      <a:pt x="129767" y="161696"/>
                      <a:pt x="130584" y="161930"/>
                      <a:pt x="131365" y="162259"/>
                    </a:cubicBezTo>
                    <a:cubicBezTo>
                      <a:pt x="132236" y="162565"/>
                      <a:pt x="133085" y="162930"/>
                      <a:pt x="133906" y="163351"/>
                    </a:cubicBezTo>
                    <a:cubicBezTo>
                      <a:pt x="133652" y="163722"/>
                      <a:pt x="133437" y="164118"/>
                      <a:pt x="133262" y="164532"/>
                    </a:cubicBezTo>
                    <a:cubicBezTo>
                      <a:pt x="133101" y="165051"/>
                      <a:pt x="132904" y="165535"/>
                      <a:pt x="132761" y="166179"/>
                    </a:cubicBezTo>
                    <a:cubicBezTo>
                      <a:pt x="131082" y="165048"/>
                      <a:pt x="129281" y="164111"/>
                      <a:pt x="127391" y="163387"/>
                    </a:cubicBezTo>
                    <a:lnTo>
                      <a:pt x="126389" y="165696"/>
                    </a:lnTo>
                    <a:close/>
                    <a:moveTo>
                      <a:pt x="154580" y="188840"/>
                    </a:moveTo>
                    <a:cubicBezTo>
                      <a:pt x="151618" y="190596"/>
                      <a:pt x="148064" y="191055"/>
                      <a:pt x="144753" y="190111"/>
                    </a:cubicBezTo>
                    <a:cubicBezTo>
                      <a:pt x="141431" y="189648"/>
                      <a:pt x="138423" y="187900"/>
                      <a:pt x="136376" y="185242"/>
                    </a:cubicBezTo>
                    <a:cubicBezTo>
                      <a:pt x="134579" y="182515"/>
                      <a:pt x="133984" y="179168"/>
                      <a:pt x="134730" y="175988"/>
                    </a:cubicBezTo>
                    <a:cubicBezTo>
                      <a:pt x="135340" y="172446"/>
                      <a:pt x="137490" y="169358"/>
                      <a:pt x="140601" y="167558"/>
                    </a:cubicBezTo>
                    <a:cubicBezTo>
                      <a:pt x="143662" y="166157"/>
                      <a:pt x="147076" y="165721"/>
                      <a:pt x="150392" y="166305"/>
                    </a:cubicBezTo>
                    <a:cubicBezTo>
                      <a:pt x="153141" y="166842"/>
                      <a:pt x="155648" y="168240"/>
                      <a:pt x="157551" y="170296"/>
                    </a:cubicBezTo>
                    <a:cubicBezTo>
                      <a:pt x="158958" y="171574"/>
                      <a:pt x="159950" y="173245"/>
                      <a:pt x="160397" y="175093"/>
                    </a:cubicBezTo>
                    <a:cubicBezTo>
                      <a:pt x="160755" y="176955"/>
                      <a:pt x="160755" y="178869"/>
                      <a:pt x="160397" y="180731"/>
                    </a:cubicBezTo>
                    <a:cubicBezTo>
                      <a:pt x="160056" y="182395"/>
                      <a:pt x="159380" y="183973"/>
                      <a:pt x="158410" y="185367"/>
                    </a:cubicBezTo>
                    <a:cubicBezTo>
                      <a:pt x="157547" y="186882"/>
                      <a:pt x="156233" y="188089"/>
                      <a:pt x="154652" y="188822"/>
                    </a:cubicBezTo>
                    <a:close/>
                    <a:moveTo>
                      <a:pt x="152074" y="185797"/>
                    </a:moveTo>
                    <a:cubicBezTo>
                      <a:pt x="153546" y="183796"/>
                      <a:pt x="154510" y="181468"/>
                      <a:pt x="154884" y="179013"/>
                    </a:cubicBezTo>
                    <a:cubicBezTo>
                      <a:pt x="155135" y="177487"/>
                      <a:pt x="155189" y="175935"/>
                      <a:pt x="155045" y="174395"/>
                    </a:cubicBezTo>
                    <a:cubicBezTo>
                      <a:pt x="154774" y="172949"/>
                      <a:pt x="154201" y="171577"/>
                      <a:pt x="153363" y="170368"/>
                    </a:cubicBezTo>
                    <a:cubicBezTo>
                      <a:pt x="152422" y="169283"/>
                      <a:pt x="151074" y="168636"/>
                      <a:pt x="149640" y="168578"/>
                    </a:cubicBezTo>
                    <a:cubicBezTo>
                      <a:pt x="148346" y="168115"/>
                      <a:pt x="146924" y="168166"/>
                      <a:pt x="145666" y="168721"/>
                    </a:cubicBezTo>
                    <a:cubicBezTo>
                      <a:pt x="144521" y="169236"/>
                      <a:pt x="143529" y="170037"/>
                      <a:pt x="142784" y="171048"/>
                    </a:cubicBezTo>
                    <a:cubicBezTo>
                      <a:pt x="141425" y="173149"/>
                      <a:pt x="140511" y="175506"/>
                      <a:pt x="140099" y="177975"/>
                    </a:cubicBezTo>
                    <a:cubicBezTo>
                      <a:pt x="139795" y="179485"/>
                      <a:pt x="139765" y="181037"/>
                      <a:pt x="140010" y="182557"/>
                    </a:cubicBezTo>
                    <a:cubicBezTo>
                      <a:pt x="140139" y="183898"/>
                      <a:pt x="140712" y="185158"/>
                      <a:pt x="141639" y="186137"/>
                    </a:cubicBezTo>
                    <a:cubicBezTo>
                      <a:pt x="142523" y="187336"/>
                      <a:pt x="143851" y="188129"/>
                      <a:pt x="145326" y="188338"/>
                    </a:cubicBezTo>
                    <a:cubicBezTo>
                      <a:pt x="147856" y="188785"/>
                      <a:pt x="150431" y="187843"/>
                      <a:pt x="152074" y="185868"/>
                    </a:cubicBezTo>
                    <a:close/>
                    <a:moveTo>
                      <a:pt x="170725" y="192957"/>
                    </a:moveTo>
                    <a:lnTo>
                      <a:pt x="169383" y="192957"/>
                    </a:lnTo>
                    <a:cubicBezTo>
                      <a:pt x="168870" y="192922"/>
                      <a:pt x="168356" y="192922"/>
                      <a:pt x="167843" y="192957"/>
                    </a:cubicBezTo>
                    <a:cubicBezTo>
                      <a:pt x="168130" y="190576"/>
                      <a:pt x="168416" y="187819"/>
                      <a:pt x="168541" y="185439"/>
                    </a:cubicBezTo>
                    <a:cubicBezTo>
                      <a:pt x="168774" y="182593"/>
                      <a:pt x="168935" y="179711"/>
                      <a:pt x="169007" y="176793"/>
                    </a:cubicBezTo>
                    <a:cubicBezTo>
                      <a:pt x="169007" y="176203"/>
                      <a:pt x="169007" y="175147"/>
                      <a:pt x="169007" y="173930"/>
                    </a:cubicBezTo>
                    <a:cubicBezTo>
                      <a:pt x="169007" y="172712"/>
                      <a:pt x="169007" y="172050"/>
                      <a:pt x="169114" y="171137"/>
                    </a:cubicBezTo>
                    <a:cubicBezTo>
                      <a:pt x="169222" y="170224"/>
                      <a:pt x="169114" y="169920"/>
                      <a:pt x="169114" y="169759"/>
                    </a:cubicBezTo>
                    <a:cubicBezTo>
                      <a:pt x="169637" y="169826"/>
                      <a:pt x="170163" y="169862"/>
                      <a:pt x="170689" y="169866"/>
                    </a:cubicBezTo>
                    <a:lnTo>
                      <a:pt x="172229" y="169866"/>
                    </a:lnTo>
                    <a:cubicBezTo>
                      <a:pt x="173553" y="171155"/>
                      <a:pt x="174752" y="172766"/>
                      <a:pt x="175809" y="173947"/>
                    </a:cubicBezTo>
                    <a:cubicBezTo>
                      <a:pt x="176865" y="175129"/>
                      <a:pt x="178171" y="176811"/>
                      <a:pt x="179567" y="178458"/>
                    </a:cubicBezTo>
                    <a:cubicBezTo>
                      <a:pt x="180964" y="180105"/>
                      <a:pt x="182181" y="181411"/>
                      <a:pt x="183147" y="182575"/>
                    </a:cubicBezTo>
                    <a:cubicBezTo>
                      <a:pt x="184114" y="183738"/>
                      <a:pt x="185134" y="184902"/>
                      <a:pt x="186298" y="186155"/>
                    </a:cubicBezTo>
                    <a:lnTo>
                      <a:pt x="186638" y="178995"/>
                    </a:lnTo>
                    <a:lnTo>
                      <a:pt x="186799" y="175057"/>
                    </a:lnTo>
                    <a:cubicBezTo>
                      <a:pt x="186799" y="174484"/>
                      <a:pt x="186799" y="173876"/>
                      <a:pt x="186799" y="172784"/>
                    </a:cubicBezTo>
                    <a:cubicBezTo>
                      <a:pt x="186723" y="172190"/>
                      <a:pt x="186687" y="171592"/>
                      <a:pt x="186691" y="170994"/>
                    </a:cubicBezTo>
                    <a:lnTo>
                      <a:pt x="186691" y="170332"/>
                    </a:lnTo>
                    <a:cubicBezTo>
                      <a:pt x="187172" y="170393"/>
                      <a:pt x="187656" y="170429"/>
                      <a:pt x="188141" y="170439"/>
                    </a:cubicBezTo>
                    <a:lnTo>
                      <a:pt x="189770" y="170439"/>
                    </a:lnTo>
                    <a:cubicBezTo>
                      <a:pt x="189770" y="171119"/>
                      <a:pt x="189627" y="172050"/>
                      <a:pt x="189609" y="172229"/>
                    </a:cubicBezTo>
                    <a:cubicBezTo>
                      <a:pt x="189394" y="174019"/>
                      <a:pt x="189233" y="175558"/>
                      <a:pt x="189197" y="176722"/>
                    </a:cubicBezTo>
                    <a:cubicBezTo>
                      <a:pt x="189198" y="177320"/>
                      <a:pt x="189162" y="177918"/>
                      <a:pt x="189090" y="178512"/>
                    </a:cubicBezTo>
                    <a:cubicBezTo>
                      <a:pt x="188993" y="179073"/>
                      <a:pt x="188945" y="179642"/>
                      <a:pt x="188947" y="180212"/>
                    </a:cubicBezTo>
                    <a:cubicBezTo>
                      <a:pt x="188947" y="180481"/>
                      <a:pt x="188857" y="181411"/>
                      <a:pt x="188803" y="181644"/>
                    </a:cubicBezTo>
                    <a:cubicBezTo>
                      <a:pt x="188803" y="182199"/>
                      <a:pt x="188803" y="182700"/>
                      <a:pt x="188714" y="183219"/>
                    </a:cubicBezTo>
                    <a:lnTo>
                      <a:pt x="188714" y="186674"/>
                    </a:lnTo>
                    <a:lnTo>
                      <a:pt x="188499" y="193673"/>
                    </a:lnTo>
                    <a:lnTo>
                      <a:pt x="187139" y="193673"/>
                    </a:lnTo>
                    <a:cubicBezTo>
                      <a:pt x="186477" y="193673"/>
                      <a:pt x="186011" y="193673"/>
                      <a:pt x="185725" y="193673"/>
                    </a:cubicBezTo>
                    <a:cubicBezTo>
                      <a:pt x="181751" y="188518"/>
                      <a:pt x="178171" y="184419"/>
                      <a:pt x="174985" y="180857"/>
                    </a:cubicBezTo>
                    <a:lnTo>
                      <a:pt x="171405" y="176883"/>
                    </a:lnTo>
                    <a:cubicBezTo>
                      <a:pt x="171405" y="178673"/>
                      <a:pt x="171262" y="180463"/>
                      <a:pt x="171208" y="181429"/>
                    </a:cubicBezTo>
                    <a:lnTo>
                      <a:pt x="171083" y="184436"/>
                    </a:lnTo>
                    <a:cubicBezTo>
                      <a:pt x="170958" y="188428"/>
                      <a:pt x="170886" y="191328"/>
                      <a:pt x="170976" y="193100"/>
                    </a:cubicBezTo>
                    <a:close/>
                    <a:moveTo>
                      <a:pt x="215473" y="171101"/>
                    </a:moveTo>
                    <a:cubicBezTo>
                      <a:pt x="213539" y="169340"/>
                      <a:pt x="210849" y="168667"/>
                      <a:pt x="208314" y="169312"/>
                    </a:cubicBezTo>
                    <a:cubicBezTo>
                      <a:pt x="205722" y="169832"/>
                      <a:pt x="203542" y="171572"/>
                      <a:pt x="202461" y="173983"/>
                    </a:cubicBezTo>
                    <a:cubicBezTo>
                      <a:pt x="201541" y="176357"/>
                      <a:pt x="201366" y="178954"/>
                      <a:pt x="201959" y="181429"/>
                    </a:cubicBezTo>
                    <a:cubicBezTo>
                      <a:pt x="202269" y="182849"/>
                      <a:pt x="202794" y="184214"/>
                      <a:pt x="203517" y="185475"/>
                    </a:cubicBezTo>
                    <a:cubicBezTo>
                      <a:pt x="204290" y="186561"/>
                      <a:pt x="205240" y="187511"/>
                      <a:pt x="206327" y="188285"/>
                    </a:cubicBezTo>
                    <a:cubicBezTo>
                      <a:pt x="207097" y="188428"/>
                      <a:pt x="207634" y="188893"/>
                      <a:pt x="208117" y="188947"/>
                    </a:cubicBezTo>
                    <a:lnTo>
                      <a:pt x="210086" y="188947"/>
                    </a:lnTo>
                    <a:lnTo>
                      <a:pt x="211876" y="188947"/>
                    </a:lnTo>
                    <a:cubicBezTo>
                      <a:pt x="212466" y="188947"/>
                      <a:pt x="213254" y="188482"/>
                      <a:pt x="214149" y="188356"/>
                    </a:cubicBezTo>
                    <a:cubicBezTo>
                      <a:pt x="214407" y="188272"/>
                      <a:pt x="214628" y="188101"/>
                      <a:pt x="214775" y="187873"/>
                    </a:cubicBezTo>
                    <a:cubicBezTo>
                      <a:pt x="215169" y="187873"/>
                      <a:pt x="215330" y="187873"/>
                      <a:pt x="215348" y="187748"/>
                    </a:cubicBezTo>
                    <a:lnTo>
                      <a:pt x="215348" y="187247"/>
                    </a:lnTo>
                    <a:cubicBezTo>
                      <a:pt x="215348" y="187247"/>
                      <a:pt x="215348" y="187157"/>
                      <a:pt x="215348" y="187157"/>
                    </a:cubicBezTo>
                    <a:lnTo>
                      <a:pt x="214918" y="184777"/>
                    </a:lnTo>
                    <a:cubicBezTo>
                      <a:pt x="214704" y="183559"/>
                      <a:pt x="214203" y="181501"/>
                      <a:pt x="213648" y="179604"/>
                    </a:cubicBezTo>
                    <a:cubicBezTo>
                      <a:pt x="214543" y="179604"/>
                      <a:pt x="215330" y="179174"/>
                      <a:pt x="216243" y="179085"/>
                    </a:cubicBezTo>
                    <a:cubicBezTo>
                      <a:pt x="217134" y="179097"/>
                      <a:pt x="218013" y="178888"/>
                      <a:pt x="218803" y="178476"/>
                    </a:cubicBezTo>
                    <a:cubicBezTo>
                      <a:pt x="219017" y="180266"/>
                      <a:pt x="219322" y="181931"/>
                      <a:pt x="219698" y="184114"/>
                    </a:cubicBezTo>
                    <a:cubicBezTo>
                      <a:pt x="219894" y="184830"/>
                      <a:pt x="220109" y="186012"/>
                      <a:pt x="220503" y="187694"/>
                    </a:cubicBezTo>
                    <a:cubicBezTo>
                      <a:pt x="217913" y="189212"/>
                      <a:pt x="215058" y="190226"/>
                      <a:pt x="212090" y="190683"/>
                    </a:cubicBezTo>
                    <a:cubicBezTo>
                      <a:pt x="210366" y="191081"/>
                      <a:pt x="208595" y="191238"/>
                      <a:pt x="206828" y="191149"/>
                    </a:cubicBezTo>
                    <a:cubicBezTo>
                      <a:pt x="205196" y="191048"/>
                      <a:pt x="203595" y="190654"/>
                      <a:pt x="202103" y="189985"/>
                    </a:cubicBezTo>
                    <a:cubicBezTo>
                      <a:pt x="200704" y="189280"/>
                      <a:pt x="199481" y="188271"/>
                      <a:pt x="198523" y="187032"/>
                    </a:cubicBezTo>
                    <a:cubicBezTo>
                      <a:pt x="197464" y="185673"/>
                      <a:pt x="196774" y="184064"/>
                      <a:pt x="196518" y="182360"/>
                    </a:cubicBezTo>
                    <a:cubicBezTo>
                      <a:pt x="196158" y="180492"/>
                      <a:pt x="196158" y="178572"/>
                      <a:pt x="196518" y="176704"/>
                    </a:cubicBezTo>
                    <a:cubicBezTo>
                      <a:pt x="196823" y="175007"/>
                      <a:pt x="197570" y="173420"/>
                      <a:pt x="198684" y="172104"/>
                    </a:cubicBezTo>
                    <a:cubicBezTo>
                      <a:pt x="199824" y="170814"/>
                      <a:pt x="201137" y="169688"/>
                      <a:pt x="202586" y="168757"/>
                    </a:cubicBezTo>
                    <a:cubicBezTo>
                      <a:pt x="204286" y="168013"/>
                      <a:pt x="206047" y="167414"/>
                      <a:pt x="207848" y="166967"/>
                    </a:cubicBezTo>
                    <a:cubicBezTo>
                      <a:pt x="210679" y="166463"/>
                      <a:pt x="213588" y="166616"/>
                      <a:pt x="216350" y="167414"/>
                    </a:cubicBezTo>
                    <a:cubicBezTo>
                      <a:pt x="216150" y="168597"/>
                      <a:pt x="216042" y="169794"/>
                      <a:pt x="216028" y="170994"/>
                    </a:cubicBezTo>
                    <a:lnTo>
                      <a:pt x="215563" y="170994"/>
                    </a:lnTo>
                    <a:close/>
                    <a:moveTo>
                      <a:pt x="252167" y="158733"/>
                    </a:moveTo>
                    <a:cubicBezTo>
                      <a:pt x="252167" y="158876"/>
                      <a:pt x="252489" y="159449"/>
                      <a:pt x="252740" y="160111"/>
                    </a:cubicBezTo>
                    <a:cubicBezTo>
                      <a:pt x="252964" y="160650"/>
                      <a:pt x="253161" y="161200"/>
                      <a:pt x="253330" y="161758"/>
                    </a:cubicBezTo>
                    <a:cubicBezTo>
                      <a:pt x="253492" y="162277"/>
                      <a:pt x="253724" y="162868"/>
                      <a:pt x="253957" y="163548"/>
                    </a:cubicBezTo>
                    <a:cubicBezTo>
                      <a:pt x="254190" y="164228"/>
                      <a:pt x="254494" y="165141"/>
                      <a:pt x="254655" y="165338"/>
                    </a:cubicBezTo>
                    <a:cubicBezTo>
                      <a:pt x="255462" y="167212"/>
                      <a:pt x="256010" y="169187"/>
                      <a:pt x="256284" y="171209"/>
                    </a:cubicBezTo>
                    <a:cubicBezTo>
                      <a:pt x="256481" y="172839"/>
                      <a:pt x="256039" y="174481"/>
                      <a:pt x="255049" y="175791"/>
                    </a:cubicBezTo>
                    <a:cubicBezTo>
                      <a:pt x="253780" y="177723"/>
                      <a:pt x="251883" y="179158"/>
                      <a:pt x="249679" y="179854"/>
                    </a:cubicBezTo>
                    <a:cubicBezTo>
                      <a:pt x="248383" y="180445"/>
                      <a:pt x="246998" y="180814"/>
                      <a:pt x="245580" y="180946"/>
                    </a:cubicBezTo>
                    <a:cubicBezTo>
                      <a:pt x="242874" y="181291"/>
                      <a:pt x="240178" y="180239"/>
                      <a:pt x="238420" y="178154"/>
                    </a:cubicBezTo>
                    <a:cubicBezTo>
                      <a:pt x="238037" y="177771"/>
                      <a:pt x="237717" y="177330"/>
                      <a:pt x="237472" y="176847"/>
                    </a:cubicBezTo>
                    <a:cubicBezTo>
                      <a:pt x="237072" y="176125"/>
                      <a:pt x="236748" y="175363"/>
                      <a:pt x="236505" y="174574"/>
                    </a:cubicBezTo>
                    <a:cubicBezTo>
                      <a:pt x="236155" y="173858"/>
                      <a:pt x="235845" y="173123"/>
                      <a:pt x="235574" y="172372"/>
                    </a:cubicBezTo>
                    <a:cubicBezTo>
                      <a:pt x="235366" y="171756"/>
                      <a:pt x="235109" y="171158"/>
                      <a:pt x="234805" y="170583"/>
                    </a:cubicBezTo>
                    <a:lnTo>
                      <a:pt x="233230" y="166537"/>
                    </a:lnTo>
                    <a:cubicBezTo>
                      <a:pt x="232944" y="166073"/>
                      <a:pt x="232693" y="165588"/>
                      <a:pt x="232478" y="165087"/>
                    </a:cubicBezTo>
                    <a:cubicBezTo>
                      <a:pt x="232173" y="164103"/>
                      <a:pt x="231887" y="163512"/>
                      <a:pt x="231744" y="163029"/>
                    </a:cubicBezTo>
                    <a:cubicBezTo>
                      <a:pt x="231610" y="162828"/>
                      <a:pt x="231502" y="162612"/>
                      <a:pt x="231422" y="162384"/>
                    </a:cubicBezTo>
                    <a:cubicBezTo>
                      <a:pt x="231314" y="162259"/>
                      <a:pt x="231278" y="161812"/>
                      <a:pt x="231207" y="161794"/>
                    </a:cubicBezTo>
                    <a:cubicBezTo>
                      <a:pt x="232139" y="161570"/>
                      <a:pt x="233036" y="161220"/>
                      <a:pt x="233874" y="160756"/>
                    </a:cubicBezTo>
                    <a:cubicBezTo>
                      <a:pt x="234776" y="160595"/>
                      <a:pt x="235617" y="160193"/>
                      <a:pt x="236308" y="159592"/>
                    </a:cubicBezTo>
                    <a:cubicBezTo>
                      <a:pt x="236403" y="159921"/>
                      <a:pt x="236475" y="160256"/>
                      <a:pt x="236523" y="160595"/>
                    </a:cubicBezTo>
                    <a:cubicBezTo>
                      <a:pt x="236612" y="160738"/>
                      <a:pt x="236720" y="161203"/>
                      <a:pt x="236791" y="161221"/>
                    </a:cubicBezTo>
                    <a:cubicBezTo>
                      <a:pt x="237686" y="164103"/>
                      <a:pt x="238581" y="166591"/>
                      <a:pt x="239458" y="168739"/>
                    </a:cubicBezTo>
                    <a:cubicBezTo>
                      <a:pt x="240622" y="171621"/>
                      <a:pt x="241606" y="173464"/>
                      <a:pt x="242108" y="174574"/>
                    </a:cubicBezTo>
                    <a:cubicBezTo>
                      <a:pt x="242536" y="175315"/>
                      <a:pt x="243015" y="176027"/>
                      <a:pt x="243539" y="176704"/>
                    </a:cubicBezTo>
                    <a:cubicBezTo>
                      <a:pt x="244068" y="177019"/>
                      <a:pt x="244625" y="177283"/>
                      <a:pt x="245204" y="177492"/>
                    </a:cubicBezTo>
                    <a:cubicBezTo>
                      <a:pt x="247927" y="178312"/>
                      <a:pt x="250874" y="177356"/>
                      <a:pt x="252597" y="175093"/>
                    </a:cubicBezTo>
                    <a:cubicBezTo>
                      <a:pt x="253293" y="174034"/>
                      <a:pt x="253626" y="172778"/>
                      <a:pt x="253545" y="171513"/>
                    </a:cubicBezTo>
                    <a:cubicBezTo>
                      <a:pt x="253118" y="169162"/>
                      <a:pt x="252421" y="166867"/>
                      <a:pt x="251469" y="164676"/>
                    </a:cubicBezTo>
                    <a:cubicBezTo>
                      <a:pt x="249768" y="160523"/>
                      <a:pt x="248354" y="157194"/>
                      <a:pt x="247352" y="155350"/>
                    </a:cubicBezTo>
                    <a:cubicBezTo>
                      <a:pt x="247863" y="155062"/>
                      <a:pt x="248432" y="154890"/>
                      <a:pt x="249017" y="154849"/>
                    </a:cubicBezTo>
                    <a:cubicBezTo>
                      <a:pt x="249533" y="154550"/>
                      <a:pt x="250024" y="154209"/>
                      <a:pt x="250484" y="153829"/>
                    </a:cubicBezTo>
                    <a:cubicBezTo>
                      <a:pt x="250532" y="154198"/>
                      <a:pt x="250660" y="154553"/>
                      <a:pt x="250860" y="154867"/>
                    </a:cubicBezTo>
                    <a:cubicBezTo>
                      <a:pt x="250875" y="155312"/>
                      <a:pt x="251011" y="155746"/>
                      <a:pt x="251254" y="156120"/>
                    </a:cubicBezTo>
                    <a:cubicBezTo>
                      <a:pt x="251379" y="156603"/>
                      <a:pt x="251541" y="157158"/>
                      <a:pt x="251594" y="157283"/>
                    </a:cubicBezTo>
                    <a:cubicBezTo>
                      <a:pt x="251737" y="157731"/>
                      <a:pt x="251916" y="158268"/>
                      <a:pt x="252113" y="158769"/>
                    </a:cubicBezTo>
                    <a:close/>
                    <a:moveTo>
                      <a:pt x="271266" y="168703"/>
                    </a:moveTo>
                    <a:cubicBezTo>
                      <a:pt x="270872" y="168810"/>
                      <a:pt x="270514" y="169258"/>
                      <a:pt x="270102" y="169294"/>
                    </a:cubicBezTo>
                    <a:cubicBezTo>
                      <a:pt x="269672" y="169813"/>
                      <a:pt x="269297" y="169920"/>
                      <a:pt x="268921" y="170421"/>
                    </a:cubicBezTo>
                    <a:cubicBezTo>
                      <a:pt x="267845" y="168170"/>
                      <a:pt x="266601" y="166004"/>
                      <a:pt x="265198" y="163942"/>
                    </a:cubicBezTo>
                    <a:cubicBezTo>
                      <a:pt x="263748" y="161633"/>
                      <a:pt x="262334" y="158984"/>
                      <a:pt x="260633" y="156549"/>
                    </a:cubicBezTo>
                    <a:cubicBezTo>
                      <a:pt x="260275" y="155977"/>
                      <a:pt x="259738" y="155350"/>
                      <a:pt x="259112" y="154240"/>
                    </a:cubicBezTo>
                    <a:cubicBezTo>
                      <a:pt x="258652" y="153436"/>
                      <a:pt x="258138" y="152665"/>
                      <a:pt x="257573" y="151931"/>
                    </a:cubicBezTo>
                    <a:cubicBezTo>
                      <a:pt x="257197" y="151341"/>
                      <a:pt x="256821" y="150786"/>
                      <a:pt x="256731" y="150678"/>
                    </a:cubicBezTo>
                    <a:cubicBezTo>
                      <a:pt x="257121" y="150433"/>
                      <a:pt x="257535" y="150229"/>
                      <a:pt x="257966" y="150070"/>
                    </a:cubicBezTo>
                    <a:cubicBezTo>
                      <a:pt x="258306" y="149658"/>
                      <a:pt x="258718" y="149515"/>
                      <a:pt x="259201" y="149014"/>
                    </a:cubicBezTo>
                    <a:cubicBezTo>
                      <a:pt x="260998" y="149535"/>
                      <a:pt x="262828" y="149936"/>
                      <a:pt x="264679" y="150213"/>
                    </a:cubicBezTo>
                    <a:cubicBezTo>
                      <a:pt x="266491" y="150836"/>
                      <a:pt x="268362" y="151274"/>
                      <a:pt x="270263" y="151520"/>
                    </a:cubicBezTo>
                    <a:cubicBezTo>
                      <a:pt x="272375" y="152379"/>
                      <a:pt x="274112" y="152522"/>
                      <a:pt x="275633" y="153077"/>
                    </a:cubicBezTo>
                    <a:cubicBezTo>
                      <a:pt x="277154" y="153632"/>
                      <a:pt x="278747" y="153739"/>
                      <a:pt x="280520" y="154258"/>
                    </a:cubicBezTo>
                    <a:lnTo>
                      <a:pt x="276528" y="147868"/>
                    </a:lnTo>
                    <a:lnTo>
                      <a:pt x="274291" y="144861"/>
                    </a:lnTo>
                    <a:cubicBezTo>
                      <a:pt x="274015" y="144199"/>
                      <a:pt x="273621" y="143592"/>
                      <a:pt x="273127" y="143071"/>
                    </a:cubicBezTo>
                    <a:cubicBezTo>
                      <a:pt x="272572" y="142122"/>
                      <a:pt x="272232" y="141836"/>
                      <a:pt x="271964" y="141281"/>
                    </a:cubicBezTo>
                    <a:lnTo>
                      <a:pt x="271570" y="140708"/>
                    </a:lnTo>
                    <a:cubicBezTo>
                      <a:pt x="272268" y="140583"/>
                      <a:pt x="272715" y="140136"/>
                      <a:pt x="272966" y="140118"/>
                    </a:cubicBezTo>
                    <a:cubicBezTo>
                      <a:pt x="273217" y="140100"/>
                      <a:pt x="273360" y="139670"/>
                      <a:pt x="273646" y="139545"/>
                    </a:cubicBezTo>
                    <a:cubicBezTo>
                      <a:pt x="273916" y="139458"/>
                      <a:pt x="274133" y="139254"/>
                      <a:pt x="274237" y="138990"/>
                    </a:cubicBezTo>
                    <a:cubicBezTo>
                      <a:pt x="274445" y="139621"/>
                      <a:pt x="274733" y="140223"/>
                      <a:pt x="275096" y="140780"/>
                    </a:cubicBezTo>
                    <a:cubicBezTo>
                      <a:pt x="275955" y="142355"/>
                      <a:pt x="276582" y="143626"/>
                      <a:pt x="277172" y="144646"/>
                    </a:cubicBezTo>
                    <a:cubicBezTo>
                      <a:pt x="277527" y="145069"/>
                      <a:pt x="277850" y="145518"/>
                      <a:pt x="278139" y="145989"/>
                    </a:cubicBezTo>
                    <a:cubicBezTo>
                      <a:pt x="278318" y="146526"/>
                      <a:pt x="278658" y="147009"/>
                      <a:pt x="278909" y="147582"/>
                    </a:cubicBezTo>
                    <a:cubicBezTo>
                      <a:pt x="279281" y="147971"/>
                      <a:pt x="279606" y="148404"/>
                      <a:pt x="279875" y="148871"/>
                    </a:cubicBezTo>
                    <a:cubicBezTo>
                      <a:pt x="280006" y="149320"/>
                      <a:pt x="280260" y="149723"/>
                      <a:pt x="280609" y="150034"/>
                    </a:cubicBezTo>
                    <a:lnTo>
                      <a:pt x="282399" y="152916"/>
                    </a:lnTo>
                    <a:lnTo>
                      <a:pt x="286408" y="159145"/>
                    </a:lnTo>
                    <a:cubicBezTo>
                      <a:pt x="286279" y="159110"/>
                      <a:pt x="286143" y="159110"/>
                      <a:pt x="286015" y="159145"/>
                    </a:cubicBezTo>
                    <a:cubicBezTo>
                      <a:pt x="285702" y="159165"/>
                      <a:pt x="285418" y="159331"/>
                      <a:pt x="285245" y="159592"/>
                    </a:cubicBezTo>
                    <a:cubicBezTo>
                      <a:pt x="284690" y="159771"/>
                      <a:pt x="284296" y="160272"/>
                      <a:pt x="284099" y="160344"/>
                    </a:cubicBezTo>
                    <a:cubicBezTo>
                      <a:pt x="277852" y="158554"/>
                      <a:pt x="272536" y="156979"/>
                      <a:pt x="267990" y="155833"/>
                    </a:cubicBezTo>
                    <a:lnTo>
                      <a:pt x="262781" y="154652"/>
                    </a:lnTo>
                    <a:cubicBezTo>
                      <a:pt x="263449" y="156029"/>
                      <a:pt x="264233" y="157347"/>
                      <a:pt x="265126" y="158590"/>
                    </a:cubicBezTo>
                    <a:lnTo>
                      <a:pt x="266916" y="161364"/>
                    </a:lnTo>
                    <a:cubicBezTo>
                      <a:pt x="269028" y="164389"/>
                      <a:pt x="270675" y="166734"/>
                      <a:pt x="271856" y="168417"/>
                    </a:cubicBezTo>
                    <a:close/>
                    <a:moveTo>
                      <a:pt x="286856" y="134694"/>
                    </a:moveTo>
                    <a:cubicBezTo>
                      <a:pt x="287393" y="135231"/>
                      <a:pt x="288001" y="136269"/>
                      <a:pt x="288950" y="137361"/>
                    </a:cubicBezTo>
                    <a:cubicBezTo>
                      <a:pt x="289607" y="138245"/>
                      <a:pt x="290350" y="139060"/>
                      <a:pt x="291170" y="139796"/>
                    </a:cubicBezTo>
                    <a:cubicBezTo>
                      <a:pt x="291832" y="140494"/>
                      <a:pt x="292619" y="141586"/>
                      <a:pt x="293747" y="142624"/>
                    </a:cubicBezTo>
                    <a:cubicBezTo>
                      <a:pt x="294564" y="143369"/>
                      <a:pt x="295341" y="144158"/>
                      <a:pt x="296074" y="144986"/>
                    </a:cubicBezTo>
                    <a:cubicBezTo>
                      <a:pt x="296612" y="145639"/>
                      <a:pt x="297212" y="146238"/>
                      <a:pt x="297864" y="146776"/>
                    </a:cubicBezTo>
                    <a:cubicBezTo>
                      <a:pt x="298425" y="147407"/>
                      <a:pt x="299023" y="148005"/>
                      <a:pt x="299654" y="148566"/>
                    </a:cubicBezTo>
                    <a:cubicBezTo>
                      <a:pt x="299475" y="148978"/>
                      <a:pt x="299081" y="149121"/>
                      <a:pt x="298580" y="149300"/>
                    </a:cubicBezTo>
                    <a:cubicBezTo>
                      <a:pt x="298079" y="149479"/>
                      <a:pt x="297864" y="150231"/>
                      <a:pt x="297613" y="150285"/>
                    </a:cubicBezTo>
                    <a:cubicBezTo>
                      <a:pt x="296770" y="150909"/>
                      <a:pt x="296038" y="151672"/>
                      <a:pt x="295448" y="152540"/>
                    </a:cubicBezTo>
                    <a:cubicBezTo>
                      <a:pt x="293282" y="149587"/>
                      <a:pt x="290543" y="146257"/>
                      <a:pt x="287482" y="142785"/>
                    </a:cubicBezTo>
                    <a:lnTo>
                      <a:pt x="286211" y="141586"/>
                    </a:lnTo>
                    <a:cubicBezTo>
                      <a:pt x="285764" y="141013"/>
                      <a:pt x="285191" y="140440"/>
                      <a:pt x="284618" y="139796"/>
                    </a:cubicBezTo>
                    <a:cubicBezTo>
                      <a:pt x="284085" y="139311"/>
                      <a:pt x="283627" y="138750"/>
                      <a:pt x="283258" y="138131"/>
                    </a:cubicBezTo>
                    <a:cubicBezTo>
                      <a:pt x="281826" y="136914"/>
                      <a:pt x="280770" y="135786"/>
                      <a:pt x="279982" y="135106"/>
                    </a:cubicBezTo>
                    <a:cubicBezTo>
                      <a:pt x="280630" y="134381"/>
                      <a:pt x="281399" y="133775"/>
                      <a:pt x="282256" y="133316"/>
                    </a:cubicBezTo>
                    <a:cubicBezTo>
                      <a:pt x="282578" y="132869"/>
                      <a:pt x="283240" y="132278"/>
                      <a:pt x="284046" y="131132"/>
                    </a:cubicBezTo>
                    <a:cubicBezTo>
                      <a:pt x="284938" y="132379"/>
                      <a:pt x="285900" y="133574"/>
                      <a:pt x="286927" y="134712"/>
                    </a:cubicBezTo>
                    <a:close/>
                    <a:moveTo>
                      <a:pt x="314922" y="133531"/>
                    </a:moveTo>
                    <a:cubicBezTo>
                      <a:pt x="314761" y="133871"/>
                      <a:pt x="314582" y="133996"/>
                      <a:pt x="314367" y="134032"/>
                    </a:cubicBezTo>
                    <a:cubicBezTo>
                      <a:pt x="314152" y="134068"/>
                      <a:pt x="313955" y="134569"/>
                      <a:pt x="313758" y="134605"/>
                    </a:cubicBezTo>
                    <a:cubicBezTo>
                      <a:pt x="313418" y="135124"/>
                      <a:pt x="313060" y="135303"/>
                      <a:pt x="312846" y="135768"/>
                    </a:cubicBezTo>
                    <a:cubicBezTo>
                      <a:pt x="309355" y="134193"/>
                      <a:pt x="305507" y="132851"/>
                      <a:pt x="301515" y="131132"/>
                    </a:cubicBezTo>
                    <a:cubicBezTo>
                      <a:pt x="297524" y="129414"/>
                      <a:pt x="293586" y="128215"/>
                      <a:pt x="289577" y="126514"/>
                    </a:cubicBezTo>
                    <a:cubicBezTo>
                      <a:pt x="290348" y="125958"/>
                      <a:pt x="291089" y="125361"/>
                      <a:pt x="291796" y="124724"/>
                    </a:cubicBezTo>
                    <a:cubicBezTo>
                      <a:pt x="292136" y="124259"/>
                      <a:pt x="292798" y="123561"/>
                      <a:pt x="293729" y="122398"/>
                    </a:cubicBezTo>
                    <a:cubicBezTo>
                      <a:pt x="295304" y="123113"/>
                      <a:pt x="296987" y="123812"/>
                      <a:pt x="298669" y="124724"/>
                    </a:cubicBezTo>
                    <a:cubicBezTo>
                      <a:pt x="300352" y="125637"/>
                      <a:pt x="302249" y="126103"/>
                      <a:pt x="304505" y="127141"/>
                    </a:cubicBezTo>
                    <a:cubicBezTo>
                      <a:pt x="306760" y="128179"/>
                      <a:pt x="308657" y="128931"/>
                      <a:pt x="310214" y="129450"/>
                    </a:cubicBezTo>
                    <a:cubicBezTo>
                      <a:pt x="307315" y="123113"/>
                      <a:pt x="304719" y="117869"/>
                      <a:pt x="302160" y="113340"/>
                    </a:cubicBezTo>
                    <a:cubicBezTo>
                      <a:pt x="302251" y="113325"/>
                      <a:pt x="302336" y="113288"/>
                      <a:pt x="302410" y="113233"/>
                    </a:cubicBezTo>
                    <a:lnTo>
                      <a:pt x="302410" y="113233"/>
                    </a:lnTo>
                    <a:cubicBezTo>
                      <a:pt x="303073" y="112562"/>
                      <a:pt x="303673" y="111831"/>
                      <a:pt x="304200" y="111049"/>
                    </a:cubicBezTo>
                    <a:cubicBezTo>
                      <a:pt x="305274" y="113233"/>
                      <a:pt x="306420" y="115685"/>
                      <a:pt x="307655" y="118603"/>
                    </a:cubicBezTo>
                    <a:cubicBezTo>
                      <a:pt x="308890" y="121520"/>
                      <a:pt x="310340" y="124366"/>
                      <a:pt x="311521" y="127105"/>
                    </a:cubicBezTo>
                    <a:cubicBezTo>
                      <a:pt x="312792" y="129539"/>
                      <a:pt x="313830" y="131830"/>
                      <a:pt x="314922" y="133692"/>
                    </a:cubicBezTo>
                    <a:close/>
                    <a:moveTo>
                      <a:pt x="306760" y="106270"/>
                    </a:moveTo>
                    <a:cubicBezTo>
                      <a:pt x="307082" y="105697"/>
                      <a:pt x="307637" y="105107"/>
                      <a:pt x="308263" y="104069"/>
                    </a:cubicBezTo>
                    <a:cubicBezTo>
                      <a:pt x="308967" y="103424"/>
                      <a:pt x="309544" y="102653"/>
                      <a:pt x="309964" y="101795"/>
                    </a:cubicBezTo>
                    <a:cubicBezTo>
                      <a:pt x="310846" y="100730"/>
                      <a:pt x="311620" y="99579"/>
                      <a:pt x="312273" y="98359"/>
                    </a:cubicBezTo>
                    <a:cubicBezTo>
                      <a:pt x="313168" y="97142"/>
                      <a:pt x="313830" y="96050"/>
                      <a:pt x="314278" y="95441"/>
                    </a:cubicBezTo>
                    <a:cubicBezTo>
                      <a:pt x="314892" y="96046"/>
                      <a:pt x="315577" y="96575"/>
                      <a:pt x="316318" y="97016"/>
                    </a:cubicBezTo>
                    <a:lnTo>
                      <a:pt x="316730" y="97016"/>
                    </a:lnTo>
                    <a:cubicBezTo>
                      <a:pt x="314582" y="99826"/>
                      <a:pt x="312899" y="101652"/>
                      <a:pt x="311897" y="103335"/>
                    </a:cubicBezTo>
                    <a:cubicBezTo>
                      <a:pt x="312793" y="104052"/>
                      <a:pt x="313751" y="104687"/>
                      <a:pt x="314761" y="105232"/>
                    </a:cubicBezTo>
                    <a:cubicBezTo>
                      <a:pt x="315204" y="105707"/>
                      <a:pt x="315733" y="106096"/>
                      <a:pt x="316318" y="106378"/>
                    </a:cubicBezTo>
                    <a:cubicBezTo>
                      <a:pt x="316767" y="106815"/>
                      <a:pt x="317288" y="107173"/>
                      <a:pt x="317857" y="107434"/>
                    </a:cubicBezTo>
                    <a:lnTo>
                      <a:pt x="322082" y="101044"/>
                    </a:lnTo>
                    <a:cubicBezTo>
                      <a:pt x="322637" y="101616"/>
                      <a:pt x="322941" y="101795"/>
                      <a:pt x="323245" y="102189"/>
                    </a:cubicBezTo>
                    <a:cubicBezTo>
                      <a:pt x="323478" y="102189"/>
                      <a:pt x="323836" y="102619"/>
                      <a:pt x="324409" y="102762"/>
                    </a:cubicBezTo>
                    <a:cubicBezTo>
                      <a:pt x="322995" y="104552"/>
                      <a:pt x="321759" y="106199"/>
                      <a:pt x="320829" y="107416"/>
                    </a:cubicBezTo>
                    <a:cubicBezTo>
                      <a:pt x="320621" y="107705"/>
                      <a:pt x="320474" y="108034"/>
                      <a:pt x="320399" y="108382"/>
                    </a:cubicBezTo>
                    <a:cubicBezTo>
                      <a:pt x="320077" y="108543"/>
                      <a:pt x="319880" y="108651"/>
                      <a:pt x="319862" y="108758"/>
                    </a:cubicBezTo>
                    <a:lnTo>
                      <a:pt x="323353" y="111425"/>
                    </a:lnTo>
                    <a:lnTo>
                      <a:pt x="326825" y="113770"/>
                    </a:lnTo>
                    <a:cubicBezTo>
                      <a:pt x="328024" y="111980"/>
                      <a:pt x="329474" y="109796"/>
                      <a:pt x="330978" y="107255"/>
                    </a:cubicBezTo>
                    <a:cubicBezTo>
                      <a:pt x="331425" y="107416"/>
                      <a:pt x="332052" y="107971"/>
                      <a:pt x="333126" y="108561"/>
                    </a:cubicBezTo>
                    <a:lnTo>
                      <a:pt x="333430" y="108687"/>
                    </a:lnTo>
                    <a:cubicBezTo>
                      <a:pt x="332887" y="109628"/>
                      <a:pt x="332238" y="110505"/>
                      <a:pt x="331497" y="111300"/>
                    </a:cubicBezTo>
                    <a:cubicBezTo>
                      <a:pt x="330817" y="112159"/>
                      <a:pt x="330136" y="113090"/>
                      <a:pt x="329707" y="113752"/>
                    </a:cubicBezTo>
                    <a:cubicBezTo>
                      <a:pt x="329277" y="114414"/>
                      <a:pt x="329116" y="114504"/>
                      <a:pt x="328561" y="115542"/>
                    </a:cubicBezTo>
                    <a:cubicBezTo>
                      <a:pt x="328138" y="116111"/>
                      <a:pt x="327755" y="116709"/>
                      <a:pt x="327416" y="117332"/>
                    </a:cubicBezTo>
                    <a:cubicBezTo>
                      <a:pt x="327165" y="117815"/>
                      <a:pt x="326592" y="118531"/>
                      <a:pt x="325841" y="119695"/>
                    </a:cubicBezTo>
                    <a:cubicBezTo>
                      <a:pt x="325662" y="119695"/>
                      <a:pt x="325447" y="119283"/>
                      <a:pt x="325071" y="119104"/>
                    </a:cubicBezTo>
                    <a:cubicBezTo>
                      <a:pt x="324695" y="118925"/>
                      <a:pt x="324498" y="118567"/>
                      <a:pt x="324337" y="118513"/>
                    </a:cubicBezTo>
                    <a:cubicBezTo>
                      <a:pt x="323537" y="117844"/>
                      <a:pt x="322681" y="117245"/>
                      <a:pt x="321777" y="116723"/>
                    </a:cubicBezTo>
                    <a:cubicBezTo>
                      <a:pt x="320650" y="115703"/>
                      <a:pt x="319844" y="115041"/>
                      <a:pt x="319254" y="114576"/>
                    </a:cubicBezTo>
                    <a:cubicBezTo>
                      <a:pt x="317708" y="113816"/>
                      <a:pt x="316280" y="112840"/>
                      <a:pt x="315011" y="111676"/>
                    </a:cubicBezTo>
                    <a:lnTo>
                      <a:pt x="311772" y="109635"/>
                    </a:lnTo>
                    <a:cubicBezTo>
                      <a:pt x="311058" y="109041"/>
                      <a:pt x="310291" y="108514"/>
                      <a:pt x="309481" y="108060"/>
                    </a:cubicBezTo>
                    <a:cubicBezTo>
                      <a:pt x="308670" y="107591"/>
                      <a:pt x="307898" y="107058"/>
                      <a:pt x="307172" y="106467"/>
                    </a:cubicBezTo>
                    <a:lnTo>
                      <a:pt x="306849" y="106342"/>
                    </a:lnTo>
                    <a:close/>
                    <a:moveTo>
                      <a:pt x="333609" y="91253"/>
                    </a:moveTo>
                    <a:cubicBezTo>
                      <a:pt x="332481" y="91253"/>
                      <a:pt x="331819" y="91360"/>
                      <a:pt x="331550" y="91378"/>
                    </a:cubicBezTo>
                    <a:cubicBezTo>
                      <a:pt x="331282" y="91396"/>
                      <a:pt x="331318" y="91378"/>
                      <a:pt x="331300" y="91378"/>
                    </a:cubicBezTo>
                    <a:cubicBezTo>
                      <a:pt x="331300" y="91718"/>
                      <a:pt x="331300" y="91736"/>
                      <a:pt x="331300" y="91736"/>
                    </a:cubicBezTo>
                    <a:cubicBezTo>
                      <a:pt x="332214" y="92194"/>
                      <a:pt x="333159" y="92589"/>
                      <a:pt x="334128" y="92917"/>
                    </a:cubicBezTo>
                    <a:cubicBezTo>
                      <a:pt x="335051" y="93369"/>
                      <a:pt x="335942" y="93883"/>
                      <a:pt x="336795" y="94457"/>
                    </a:cubicBezTo>
                    <a:lnTo>
                      <a:pt x="337636" y="94636"/>
                    </a:lnTo>
                    <a:cubicBezTo>
                      <a:pt x="338665" y="95278"/>
                      <a:pt x="339807" y="95715"/>
                      <a:pt x="341001" y="95924"/>
                    </a:cubicBezTo>
                    <a:cubicBezTo>
                      <a:pt x="340798" y="96343"/>
                      <a:pt x="340552" y="96739"/>
                      <a:pt x="340267" y="97106"/>
                    </a:cubicBezTo>
                    <a:cubicBezTo>
                      <a:pt x="340123" y="97556"/>
                      <a:pt x="339885" y="97971"/>
                      <a:pt x="339569" y="98323"/>
                    </a:cubicBezTo>
                    <a:cubicBezTo>
                      <a:pt x="339427" y="98828"/>
                      <a:pt x="339254" y="99325"/>
                      <a:pt x="339050" y="99808"/>
                    </a:cubicBezTo>
                    <a:cubicBezTo>
                      <a:pt x="338800" y="100381"/>
                      <a:pt x="338656" y="100596"/>
                      <a:pt x="338513" y="100990"/>
                    </a:cubicBezTo>
                    <a:lnTo>
                      <a:pt x="337976" y="100542"/>
                    </a:lnTo>
                    <a:cubicBezTo>
                      <a:pt x="337736" y="100449"/>
                      <a:pt x="337482" y="100395"/>
                      <a:pt x="337224" y="100381"/>
                    </a:cubicBezTo>
                    <a:cubicBezTo>
                      <a:pt x="337045" y="100256"/>
                      <a:pt x="336795" y="99934"/>
                      <a:pt x="336580" y="99844"/>
                    </a:cubicBezTo>
                    <a:cubicBezTo>
                      <a:pt x="336365" y="99755"/>
                      <a:pt x="336330" y="99844"/>
                      <a:pt x="335954" y="99433"/>
                    </a:cubicBezTo>
                    <a:cubicBezTo>
                      <a:pt x="334754" y="98699"/>
                      <a:pt x="332785" y="97947"/>
                      <a:pt x="330118" y="96390"/>
                    </a:cubicBezTo>
                    <a:cubicBezTo>
                      <a:pt x="329129" y="96079"/>
                      <a:pt x="328170" y="95677"/>
                      <a:pt x="327255" y="95191"/>
                    </a:cubicBezTo>
                    <a:cubicBezTo>
                      <a:pt x="326073" y="94618"/>
                      <a:pt x="325053" y="94063"/>
                      <a:pt x="324444" y="93705"/>
                    </a:cubicBezTo>
                    <a:cubicBezTo>
                      <a:pt x="322178" y="92782"/>
                      <a:pt x="319962" y="91743"/>
                      <a:pt x="317804" y="90590"/>
                    </a:cubicBezTo>
                    <a:lnTo>
                      <a:pt x="318931" y="88693"/>
                    </a:lnTo>
                    <a:cubicBezTo>
                      <a:pt x="319218" y="88228"/>
                      <a:pt x="319450" y="87530"/>
                      <a:pt x="319916" y="86492"/>
                    </a:cubicBezTo>
                    <a:cubicBezTo>
                      <a:pt x="320381" y="85453"/>
                      <a:pt x="320757" y="84702"/>
                      <a:pt x="321044" y="84200"/>
                    </a:cubicBezTo>
                    <a:cubicBezTo>
                      <a:pt x="321732" y="82499"/>
                      <a:pt x="322720" y="80935"/>
                      <a:pt x="323961" y="79582"/>
                    </a:cubicBezTo>
                    <a:cubicBezTo>
                      <a:pt x="325671" y="78437"/>
                      <a:pt x="327841" y="78222"/>
                      <a:pt x="329743" y="79010"/>
                    </a:cubicBezTo>
                    <a:cubicBezTo>
                      <a:pt x="331088" y="79585"/>
                      <a:pt x="332154" y="80665"/>
                      <a:pt x="332714" y="82017"/>
                    </a:cubicBezTo>
                    <a:cubicBezTo>
                      <a:pt x="333220" y="83460"/>
                      <a:pt x="333313" y="85016"/>
                      <a:pt x="332982" y="86509"/>
                    </a:cubicBezTo>
                    <a:cubicBezTo>
                      <a:pt x="334772" y="86509"/>
                      <a:pt x="338352" y="85954"/>
                      <a:pt x="344187" y="85346"/>
                    </a:cubicBezTo>
                    <a:lnTo>
                      <a:pt x="346443" y="85221"/>
                    </a:lnTo>
                    <a:cubicBezTo>
                      <a:pt x="346137" y="85616"/>
                      <a:pt x="345895" y="86057"/>
                      <a:pt x="345727" y="86527"/>
                    </a:cubicBezTo>
                    <a:cubicBezTo>
                      <a:pt x="345479" y="86941"/>
                      <a:pt x="345210" y="87341"/>
                      <a:pt x="344921" y="87726"/>
                    </a:cubicBezTo>
                    <a:cubicBezTo>
                      <a:pt x="344510" y="88747"/>
                      <a:pt x="344134" y="89517"/>
                      <a:pt x="343668" y="90608"/>
                    </a:cubicBezTo>
                    <a:lnTo>
                      <a:pt x="335757" y="91163"/>
                    </a:lnTo>
                    <a:close/>
                    <a:moveTo>
                      <a:pt x="325286" y="88818"/>
                    </a:moveTo>
                    <a:lnTo>
                      <a:pt x="327684" y="90036"/>
                    </a:lnTo>
                    <a:cubicBezTo>
                      <a:pt x="328502" y="90204"/>
                      <a:pt x="329264" y="90573"/>
                      <a:pt x="329904" y="91109"/>
                    </a:cubicBezTo>
                    <a:cubicBezTo>
                      <a:pt x="330630" y="89790"/>
                      <a:pt x="330889" y="88263"/>
                      <a:pt x="330638" y="86778"/>
                    </a:cubicBezTo>
                    <a:cubicBezTo>
                      <a:pt x="330109" y="85581"/>
                      <a:pt x="329092" y="84668"/>
                      <a:pt x="327845" y="84272"/>
                    </a:cubicBezTo>
                    <a:cubicBezTo>
                      <a:pt x="327358" y="83883"/>
                      <a:pt x="326766" y="83646"/>
                      <a:pt x="326145" y="83592"/>
                    </a:cubicBezTo>
                    <a:cubicBezTo>
                      <a:pt x="325625" y="83351"/>
                      <a:pt x="325048" y="83263"/>
                      <a:pt x="324480" y="83341"/>
                    </a:cubicBezTo>
                    <a:cubicBezTo>
                      <a:pt x="324086" y="83717"/>
                      <a:pt x="323746" y="83753"/>
                      <a:pt x="323281" y="84290"/>
                    </a:cubicBezTo>
                    <a:cubicBezTo>
                      <a:pt x="322903" y="84589"/>
                      <a:pt x="322633" y="85004"/>
                      <a:pt x="322511" y="85471"/>
                    </a:cubicBezTo>
                    <a:cubicBezTo>
                      <a:pt x="322117" y="86044"/>
                      <a:pt x="321921" y="86599"/>
                      <a:pt x="321616" y="87011"/>
                    </a:cubicBezTo>
                    <a:lnTo>
                      <a:pt x="325196" y="88800"/>
                    </a:lnTo>
                    <a:close/>
                    <a:moveTo>
                      <a:pt x="334862" y="61343"/>
                    </a:moveTo>
                    <a:cubicBezTo>
                      <a:pt x="333067" y="61250"/>
                      <a:pt x="331441" y="62396"/>
                      <a:pt x="330924" y="64117"/>
                    </a:cubicBezTo>
                    <a:cubicBezTo>
                      <a:pt x="330677" y="65062"/>
                      <a:pt x="330677" y="66054"/>
                      <a:pt x="330924" y="66999"/>
                    </a:cubicBezTo>
                    <a:cubicBezTo>
                      <a:pt x="331251" y="67893"/>
                      <a:pt x="332003" y="68565"/>
                      <a:pt x="332929" y="68789"/>
                    </a:cubicBezTo>
                    <a:cubicBezTo>
                      <a:pt x="333627" y="69201"/>
                      <a:pt x="334361" y="68914"/>
                      <a:pt x="335202" y="68377"/>
                    </a:cubicBezTo>
                    <a:cubicBezTo>
                      <a:pt x="336292" y="67675"/>
                      <a:pt x="337296" y="66846"/>
                      <a:pt x="338191" y="65907"/>
                    </a:cubicBezTo>
                    <a:cubicBezTo>
                      <a:pt x="339047" y="64932"/>
                      <a:pt x="340042" y="64087"/>
                      <a:pt x="341144" y="63401"/>
                    </a:cubicBezTo>
                    <a:cubicBezTo>
                      <a:pt x="341883" y="62714"/>
                      <a:pt x="342840" y="62308"/>
                      <a:pt x="343847" y="62256"/>
                    </a:cubicBezTo>
                    <a:cubicBezTo>
                      <a:pt x="344872" y="62171"/>
                      <a:pt x="345903" y="62237"/>
                      <a:pt x="346908" y="62453"/>
                    </a:cubicBezTo>
                    <a:cubicBezTo>
                      <a:pt x="347899" y="62989"/>
                      <a:pt x="348855" y="63587"/>
                      <a:pt x="349772" y="64243"/>
                    </a:cubicBezTo>
                    <a:cubicBezTo>
                      <a:pt x="350940" y="65402"/>
                      <a:pt x="351663" y="66935"/>
                      <a:pt x="351812" y="68574"/>
                    </a:cubicBezTo>
                    <a:cubicBezTo>
                      <a:pt x="352000" y="70139"/>
                      <a:pt x="351823" y="71726"/>
                      <a:pt x="351293" y="73210"/>
                    </a:cubicBezTo>
                    <a:cubicBezTo>
                      <a:pt x="350691" y="75003"/>
                      <a:pt x="349629" y="76608"/>
                      <a:pt x="348215" y="77864"/>
                    </a:cubicBezTo>
                    <a:cubicBezTo>
                      <a:pt x="346818" y="77094"/>
                      <a:pt x="345512" y="76074"/>
                      <a:pt x="344510" y="75662"/>
                    </a:cubicBezTo>
                    <a:lnTo>
                      <a:pt x="344724" y="74982"/>
                    </a:lnTo>
                    <a:cubicBezTo>
                      <a:pt x="345745" y="75159"/>
                      <a:pt x="346794" y="74942"/>
                      <a:pt x="347660" y="74374"/>
                    </a:cubicBezTo>
                    <a:cubicBezTo>
                      <a:pt x="348616" y="73737"/>
                      <a:pt x="349289" y="72756"/>
                      <a:pt x="349539" y="71635"/>
                    </a:cubicBezTo>
                    <a:cubicBezTo>
                      <a:pt x="349907" y="70722"/>
                      <a:pt x="349907" y="69702"/>
                      <a:pt x="349539" y="68789"/>
                    </a:cubicBezTo>
                    <a:cubicBezTo>
                      <a:pt x="349154" y="67911"/>
                      <a:pt x="348441" y="67217"/>
                      <a:pt x="347552" y="66856"/>
                    </a:cubicBezTo>
                    <a:cubicBezTo>
                      <a:pt x="346556" y="66687"/>
                      <a:pt x="345533" y="66884"/>
                      <a:pt x="344671" y="67411"/>
                    </a:cubicBezTo>
                    <a:cubicBezTo>
                      <a:pt x="343420" y="68196"/>
                      <a:pt x="342303" y="69175"/>
                      <a:pt x="341359" y="70310"/>
                    </a:cubicBezTo>
                    <a:cubicBezTo>
                      <a:pt x="341162" y="70490"/>
                      <a:pt x="340643" y="70919"/>
                      <a:pt x="340070" y="71474"/>
                    </a:cubicBezTo>
                    <a:cubicBezTo>
                      <a:pt x="339498" y="72029"/>
                      <a:pt x="339158" y="72082"/>
                      <a:pt x="338925" y="72458"/>
                    </a:cubicBezTo>
                    <a:cubicBezTo>
                      <a:pt x="338169" y="72910"/>
                      <a:pt x="337316" y="73174"/>
                      <a:pt x="336437" y="73228"/>
                    </a:cubicBezTo>
                    <a:cubicBezTo>
                      <a:pt x="335404" y="73355"/>
                      <a:pt x="334356" y="73213"/>
                      <a:pt x="333394" y="72816"/>
                    </a:cubicBezTo>
                    <a:cubicBezTo>
                      <a:pt x="331388" y="72376"/>
                      <a:pt x="329754" y="70926"/>
                      <a:pt x="329080" y="68986"/>
                    </a:cubicBezTo>
                    <a:cubicBezTo>
                      <a:pt x="328767" y="68110"/>
                      <a:pt x="328580" y="67194"/>
                      <a:pt x="328525" y="66265"/>
                    </a:cubicBezTo>
                    <a:cubicBezTo>
                      <a:pt x="328623" y="65283"/>
                      <a:pt x="328815" y="64312"/>
                      <a:pt x="329098" y="63366"/>
                    </a:cubicBezTo>
                    <a:cubicBezTo>
                      <a:pt x="329664" y="61623"/>
                      <a:pt x="330654" y="60048"/>
                      <a:pt x="331980" y="58783"/>
                    </a:cubicBezTo>
                    <a:lnTo>
                      <a:pt x="332302" y="58783"/>
                    </a:lnTo>
                    <a:cubicBezTo>
                      <a:pt x="333319" y="59398"/>
                      <a:pt x="334272" y="60111"/>
                      <a:pt x="335148" y="60913"/>
                    </a:cubicBezTo>
                    <a:lnTo>
                      <a:pt x="334933" y="61236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4CBB81E4-84B4-15EA-FD25-D9F34E5D77A9}"/>
                  </a:ext>
                </a:extLst>
              </p:cNvPr>
              <p:cNvSpPr/>
              <p:nvPr/>
            </p:nvSpPr>
            <p:spPr>
              <a:xfrm>
                <a:off x="1154499" y="536476"/>
                <a:ext cx="27976" cy="57134"/>
              </a:xfrm>
              <a:custGeom>
                <a:avLst/>
                <a:gdLst>
                  <a:gd name="connsiteX0" fmla="*/ 5443 w 27976"/>
                  <a:gd name="connsiteY0" fmla="*/ 46988 h 57134"/>
                  <a:gd name="connsiteX1" fmla="*/ 8629 w 27976"/>
                  <a:gd name="connsiteY1" fmla="*/ 48062 h 57134"/>
                  <a:gd name="connsiteX2" fmla="*/ 11940 w 27976"/>
                  <a:gd name="connsiteY2" fmla="*/ 48706 h 57134"/>
                  <a:gd name="connsiteX3" fmla="*/ 15520 w 27976"/>
                  <a:gd name="connsiteY3" fmla="*/ 49655 h 57134"/>
                  <a:gd name="connsiteX4" fmla="*/ 18814 w 27976"/>
                  <a:gd name="connsiteY4" fmla="*/ 50066 h 57134"/>
                  <a:gd name="connsiteX5" fmla="*/ 21355 w 27976"/>
                  <a:gd name="connsiteY5" fmla="*/ 50747 h 57134"/>
                  <a:gd name="connsiteX6" fmla="*/ 23808 w 27976"/>
                  <a:gd name="connsiteY6" fmla="*/ 51015 h 57134"/>
                  <a:gd name="connsiteX7" fmla="*/ 23324 w 27976"/>
                  <a:gd name="connsiteY7" fmla="*/ 52322 h 57134"/>
                  <a:gd name="connsiteX8" fmla="*/ 23038 w 27976"/>
                  <a:gd name="connsiteY8" fmla="*/ 53503 h 57134"/>
                  <a:gd name="connsiteX9" fmla="*/ 22608 w 27976"/>
                  <a:gd name="connsiteY9" fmla="*/ 56743 h 57134"/>
                  <a:gd name="connsiteX10" fmla="*/ 10491 w 27976"/>
                  <a:gd name="connsiteY10" fmla="*/ 53324 h 57134"/>
                  <a:gd name="connsiteX11" fmla="*/ 8701 w 27976"/>
                  <a:gd name="connsiteY11" fmla="*/ 53020 h 57134"/>
                  <a:gd name="connsiteX12" fmla="*/ 6356 w 27976"/>
                  <a:gd name="connsiteY12" fmla="*/ 52340 h 57134"/>
                  <a:gd name="connsiteX13" fmla="*/ 4387 w 27976"/>
                  <a:gd name="connsiteY13" fmla="*/ 52143 h 57134"/>
                  <a:gd name="connsiteX14" fmla="*/ -124 w 27976"/>
                  <a:gd name="connsiteY14" fmla="*/ 51176 h 57134"/>
                  <a:gd name="connsiteX15" fmla="*/ 718 w 27976"/>
                  <a:gd name="connsiteY15" fmla="*/ 48670 h 57134"/>
                  <a:gd name="connsiteX16" fmla="*/ 1111 w 27976"/>
                  <a:gd name="connsiteY16" fmla="*/ 45806 h 57134"/>
                  <a:gd name="connsiteX17" fmla="*/ 5407 w 27976"/>
                  <a:gd name="connsiteY17" fmla="*/ 46988 h 57134"/>
                  <a:gd name="connsiteX18" fmla="*/ 8844 w 27976"/>
                  <a:gd name="connsiteY18" fmla="*/ 29088 h 57134"/>
                  <a:gd name="connsiteX19" fmla="*/ 12961 w 27976"/>
                  <a:gd name="connsiteY19" fmla="*/ 29643 h 57134"/>
                  <a:gd name="connsiteX20" fmla="*/ 17221 w 27976"/>
                  <a:gd name="connsiteY20" fmla="*/ 30216 h 57134"/>
                  <a:gd name="connsiteX21" fmla="*/ 19297 w 27976"/>
                  <a:gd name="connsiteY21" fmla="*/ 30216 h 57134"/>
                  <a:gd name="connsiteX22" fmla="*/ 21570 w 27976"/>
                  <a:gd name="connsiteY22" fmla="*/ 30377 h 57134"/>
                  <a:gd name="connsiteX23" fmla="*/ 24291 w 27976"/>
                  <a:gd name="connsiteY23" fmla="*/ 30753 h 57134"/>
                  <a:gd name="connsiteX24" fmla="*/ 26958 w 27976"/>
                  <a:gd name="connsiteY24" fmla="*/ 30753 h 57134"/>
                  <a:gd name="connsiteX25" fmla="*/ 26761 w 27976"/>
                  <a:gd name="connsiteY25" fmla="*/ 32275 h 57134"/>
                  <a:gd name="connsiteX26" fmla="*/ 26528 w 27976"/>
                  <a:gd name="connsiteY26" fmla="*/ 33617 h 57134"/>
                  <a:gd name="connsiteX27" fmla="*/ 26528 w 27976"/>
                  <a:gd name="connsiteY27" fmla="*/ 34906 h 57134"/>
                  <a:gd name="connsiteX28" fmla="*/ 26439 w 27976"/>
                  <a:gd name="connsiteY28" fmla="*/ 36481 h 57134"/>
                  <a:gd name="connsiteX29" fmla="*/ 23987 w 27976"/>
                  <a:gd name="connsiteY29" fmla="*/ 35944 h 57134"/>
                  <a:gd name="connsiteX30" fmla="*/ 21660 w 27976"/>
                  <a:gd name="connsiteY30" fmla="*/ 35747 h 57134"/>
                  <a:gd name="connsiteX31" fmla="*/ 10150 w 27976"/>
                  <a:gd name="connsiteY31" fmla="*/ 34208 h 57134"/>
                  <a:gd name="connsiteX32" fmla="*/ 5980 w 27976"/>
                  <a:gd name="connsiteY32" fmla="*/ 33814 h 57134"/>
                  <a:gd name="connsiteX33" fmla="*/ 5694 w 27976"/>
                  <a:gd name="connsiteY33" fmla="*/ 36910 h 57134"/>
                  <a:gd name="connsiteX34" fmla="*/ 5694 w 27976"/>
                  <a:gd name="connsiteY34" fmla="*/ 40258 h 57134"/>
                  <a:gd name="connsiteX35" fmla="*/ 4279 w 27976"/>
                  <a:gd name="connsiteY35" fmla="*/ 39971 h 57134"/>
                  <a:gd name="connsiteX36" fmla="*/ 3098 w 27976"/>
                  <a:gd name="connsiteY36" fmla="*/ 39971 h 57134"/>
                  <a:gd name="connsiteX37" fmla="*/ 2901 w 27976"/>
                  <a:gd name="connsiteY37" fmla="*/ 39971 h 57134"/>
                  <a:gd name="connsiteX38" fmla="*/ 2579 w 27976"/>
                  <a:gd name="connsiteY38" fmla="*/ 39971 h 57134"/>
                  <a:gd name="connsiteX39" fmla="*/ 3080 w 27976"/>
                  <a:gd name="connsiteY39" fmla="*/ 37268 h 57134"/>
                  <a:gd name="connsiteX40" fmla="*/ 3725 w 27976"/>
                  <a:gd name="connsiteY40" fmla="*/ 31290 h 57134"/>
                  <a:gd name="connsiteX41" fmla="*/ 4226 w 27976"/>
                  <a:gd name="connsiteY41" fmla="*/ 27818 h 57134"/>
                  <a:gd name="connsiteX42" fmla="*/ 4226 w 27976"/>
                  <a:gd name="connsiteY42" fmla="*/ 25151 h 57134"/>
                  <a:gd name="connsiteX43" fmla="*/ 4405 w 27976"/>
                  <a:gd name="connsiteY43" fmla="*/ 22304 h 57134"/>
                  <a:gd name="connsiteX44" fmla="*/ 5783 w 27976"/>
                  <a:gd name="connsiteY44" fmla="*/ 22662 h 57134"/>
                  <a:gd name="connsiteX45" fmla="*/ 7466 w 27976"/>
                  <a:gd name="connsiteY45" fmla="*/ 22662 h 57134"/>
                  <a:gd name="connsiteX46" fmla="*/ 6356 w 27976"/>
                  <a:gd name="connsiteY46" fmla="*/ 28802 h 57134"/>
                  <a:gd name="connsiteX47" fmla="*/ 8808 w 27976"/>
                  <a:gd name="connsiteY47" fmla="*/ 29017 h 57134"/>
                  <a:gd name="connsiteX48" fmla="*/ 4906 w 27976"/>
                  <a:gd name="connsiteY48" fmla="*/ 15807 h 57134"/>
                  <a:gd name="connsiteX49" fmla="*/ 4655 w 27976"/>
                  <a:gd name="connsiteY49" fmla="*/ 12890 h 57134"/>
                  <a:gd name="connsiteX50" fmla="*/ 6069 w 27976"/>
                  <a:gd name="connsiteY50" fmla="*/ 12048 h 57134"/>
                  <a:gd name="connsiteX51" fmla="*/ 7662 w 27976"/>
                  <a:gd name="connsiteY51" fmla="*/ 11422 h 57134"/>
                  <a:gd name="connsiteX52" fmla="*/ 10669 w 27976"/>
                  <a:gd name="connsiteY52" fmla="*/ 9632 h 57134"/>
                  <a:gd name="connsiteX53" fmla="*/ 13587 w 27976"/>
                  <a:gd name="connsiteY53" fmla="*/ 8254 h 57134"/>
                  <a:gd name="connsiteX54" fmla="*/ 14661 w 27976"/>
                  <a:gd name="connsiteY54" fmla="*/ 7341 h 57134"/>
                  <a:gd name="connsiteX55" fmla="*/ 14661 w 27976"/>
                  <a:gd name="connsiteY55" fmla="*/ 7341 h 57134"/>
                  <a:gd name="connsiteX56" fmla="*/ 14052 w 27976"/>
                  <a:gd name="connsiteY56" fmla="*/ 6911 h 57134"/>
                  <a:gd name="connsiteX57" fmla="*/ 12907 w 27976"/>
                  <a:gd name="connsiteY57" fmla="*/ 6482 h 57134"/>
                  <a:gd name="connsiteX58" fmla="*/ 8862 w 27976"/>
                  <a:gd name="connsiteY58" fmla="*/ 4584 h 57134"/>
                  <a:gd name="connsiteX59" fmla="*/ 5998 w 27976"/>
                  <a:gd name="connsiteY59" fmla="*/ 3439 h 57134"/>
                  <a:gd name="connsiteX60" fmla="*/ 5031 w 27976"/>
                  <a:gd name="connsiteY60" fmla="*/ 3045 h 57134"/>
                  <a:gd name="connsiteX61" fmla="*/ 4244 w 27976"/>
                  <a:gd name="connsiteY61" fmla="*/ 2526 h 57134"/>
                  <a:gd name="connsiteX62" fmla="*/ 4244 w 27976"/>
                  <a:gd name="connsiteY62" fmla="*/ 2526 h 57134"/>
                  <a:gd name="connsiteX63" fmla="*/ 4244 w 27976"/>
                  <a:gd name="connsiteY63" fmla="*/ 2329 h 57134"/>
                  <a:gd name="connsiteX64" fmla="*/ 4244 w 27976"/>
                  <a:gd name="connsiteY64" fmla="*/ 1309 h 57134"/>
                  <a:gd name="connsiteX65" fmla="*/ 4118 w 27976"/>
                  <a:gd name="connsiteY65" fmla="*/ -392 h 57134"/>
                  <a:gd name="connsiteX66" fmla="*/ 10258 w 27976"/>
                  <a:gd name="connsiteY66" fmla="*/ 2544 h 57134"/>
                  <a:gd name="connsiteX67" fmla="*/ 17256 w 27976"/>
                  <a:gd name="connsiteY67" fmla="*/ 6016 h 57134"/>
                  <a:gd name="connsiteX68" fmla="*/ 21158 w 27976"/>
                  <a:gd name="connsiteY68" fmla="*/ 6016 h 57134"/>
                  <a:gd name="connsiteX69" fmla="*/ 27584 w 27976"/>
                  <a:gd name="connsiteY69" fmla="*/ 5426 h 57134"/>
                  <a:gd name="connsiteX70" fmla="*/ 27584 w 27976"/>
                  <a:gd name="connsiteY70" fmla="*/ 6947 h 57134"/>
                  <a:gd name="connsiteX71" fmla="*/ 27584 w 27976"/>
                  <a:gd name="connsiteY71" fmla="*/ 8325 h 57134"/>
                  <a:gd name="connsiteX72" fmla="*/ 27853 w 27976"/>
                  <a:gd name="connsiteY72" fmla="*/ 11207 h 57134"/>
                  <a:gd name="connsiteX73" fmla="*/ 20085 w 27976"/>
                  <a:gd name="connsiteY73" fmla="*/ 11207 h 57134"/>
                  <a:gd name="connsiteX74" fmla="*/ 18205 w 27976"/>
                  <a:gd name="connsiteY74" fmla="*/ 11207 h 57134"/>
                  <a:gd name="connsiteX75" fmla="*/ 15126 w 27976"/>
                  <a:gd name="connsiteY75" fmla="*/ 13140 h 57134"/>
                  <a:gd name="connsiteX76" fmla="*/ 11815 w 27976"/>
                  <a:gd name="connsiteY76" fmla="*/ 15073 h 57134"/>
                  <a:gd name="connsiteX77" fmla="*/ 8235 w 27976"/>
                  <a:gd name="connsiteY77" fmla="*/ 17006 h 57134"/>
                  <a:gd name="connsiteX78" fmla="*/ 4906 w 27976"/>
                  <a:gd name="connsiteY78" fmla="*/ 18940 h 57134"/>
                  <a:gd name="connsiteX79" fmla="*/ 4995 w 27976"/>
                  <a:gd name="connsiteY79" fmla="*/ 15861 h 5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27976" h="57134">
                    <a:moveTo>
                      <a:pt x="5443" y="46988"/>
                    </a:moveTo>
                    <a:cubicBezTo>
                      <a:pt x="6230" y="47364"/>
                      <a:pt x="7233" y="47543"/>
                      <a:pt x="8629" y="48062"/>
                    </a:cubicBezTo>
                    <a:cubicBezTo>
                      <a:pt x="9714" y="48364"/>
                      <a:pt x="10821" y="48579"/>
                      <a:pt x="11940" y="48706"/>
                    </a:cubicBezTo>
                    <a:cubicBezTo>
                      <a:pt x="12907" y="49046"/>
                      <a:pt x="14070" y="49261"/>
                      <a:pt x="15520" y="49655"/>
                    </a:cubicBezTo>
                    <a:cubicBezTo>
                      <a:pt x="16970" y="50049"/>
                      <a:pt x="18044" y="49995"/>
                      <a:pt x="18814" y="50066"/>
                    </a:cubicBezTo>
                    <a:cubicBezTo>
                      <a:pt x="19639" y="50367"/>
                      <a:pt x="20490" y="50595"/>
                      <a:pt x="21355" y="50747"/>
                    </a:cubicBezTo>
                    <a:cubicBezTo>
                      <a:pt x="22163" y="50907"/>
                      <a:pt x="22984" y="50997"/>
                      <a:pt x="23808" y="51015"/>
                    </a:cubicBezTo>
                    <a:cubicBezTo>
                      <a:pt x="23725" y="51476"/>
                      <a:pt x="23561" y="51918"/>
                      <a:pt x="23324" y="52322"/>
                    </a:cubicBezTo>
                    <a:cubicBezTo>
                      <a:pt x="23276" y="52726"/>
                      <a:pt x="23180" y="53122"/>
                      <a:pt x="23038" y="53503"/>
                    </a:cubicBezTo>
                    <a:cubicBezTo>
                      <a:pt x="22754" y="54560"/>
                      <a:pt x="22609" y="55649"/>
                      <a:pt x="22608" y="56743"/>
                    </a:cubicBezTo>
                    <a:cubicBezTo>
                      <a:pt x="19028" y="55597"/>
                      <a:pt x="15001" y="54452"/>
                      <a:pt x="10491" y="53324"/>
                    </a:cubicBezTo>
                    <a:lnTo>
                      <a:pt x="8701" y="53020"/>
                    </a:lnTo>
                    <a:cubicBezTo>
                      <a:pt x="7967" y="52733"/>
                      <a:pt x="7108" y="52715"/>
                      <a:pt x="6356" y="52340"/>
                    </a:cubicBezTo>
                    <a:cubicBezTo>
                      <a:pt x="5705" y="52226"/>
                      <a:pt x="5047" y="52160"/>
                      <a:pt x="4387" y="52143"/>
                    </a:cubicBezTo>
                    <a:cubicBezTo>
                      <a:pt x="2454" y="51588"/>
                      <a:pt x="896" y="51409"/>
                      <a:pt x="-124" y="51176"/>
                    </a:cubicBezTo>
                    <a:cubicBezTo>
                      <a:pt x="234" y="49869"/>
                      <a:pt x="610" y="49189"/>
                      <a:pt x="718" y="48670"/>
                    </a:cubicBezTo>
                    <a:cubicBezTo>
                      <a:pt x="825" y="48151"/>
                      <a:pt x="932" y="47310"/>
                      <a:pt x="1111" y="45806"/>
                    </a:cubicBezTo>
                    <a:cubicBezTo>
                      <a:pt x="2511" y="46310"/>
                      <a:pt x="3947" y="46705"/>
                      <a:pt x="5407" y="46988"/>
                    </a:cubicBezTo>
                    <a:close/>
                    <a:moveTo>
                      <a:pt x="8844" y="29088"/>
                    </a:moveTo>
                    <a:cubicBezTo>
                      <a:pt x="10229" y="29160"/>
                      <a:pt x="11606" y="29345"/>
                      <a:pt x="12961" y="29643"/>
                    </a:cubicBezTo>
                    <a:cubicBezTo>
                      <a:pt x="14894" y="29840"/>
                      <a:pt x="16344" y="30055"/>
                      <a:pt x="17221" y="30216"/>
                    </a:cubicBezTo>
                    <a:lnTo>
                      <a:pt x="19297" y="30216"/>
                    </a:lnTo>
                    <a:cubicBezTo>
                      <a:pt x="20389" y="30216"/>
                      <a:pt x="20997" y="30377"/>
                      <a:pt x="21570" y="30377"/>
                    </a:cubicBezTo>
                    <a:cubicBezTo>
                      <a:pt x="22468" y="30559"/>
                      <a:pt x="23377" y="30685"/>
                      <a:pt x="24291" y="30753"/>
                    </a:cubicBezTo>
                    <a:lnTo>
                      <a:pt x="26958" y="30753"/>
                    </a:lnTo>
                    <a:cubicBezTo>
                      <a:pt x="26958" y="31147"/>
                      <a:pt x="26797" y="31505"/>
                      <a:pt x="26761" y="32275"/>
                    </a:cubicBezTo>
                    <a:cubicBezTo>
                      <a:pt x="26707" y="32726"/>
                      <a:pt x="26630" y="33174"/>
                      <a:pt x="26528" y="33617"/>
                    </a:cubicBezTo>
                    <a:cubicBezTo>
                      <a:pt x="26528" y="33814"/>
                      <a:pt x="26528" y="34225"/>
                      <a:pt x="26528" y="34906"/>
                    </a:cubicBezTo>
                    <a:cubicBezTo>
                      <a:pt x="26525" y="35432"/>
                      <a:pt x="26496" y="35958"/>
                      <a:pt x="26439" y="36481"/>
                    </a:cubicBezTo>
                    <a:cubicBezTo>
                      <a:pt x="25654" y="36176"/>
                      <a:pt x="24827" y="35995"/>
                      <a:pt x="23987" y="35944"/>
                    </a:cubicBezTo>
                    <a:cubicBezTo>
                      <a:pt x="23002" y="35944"/>
                      <a:pt x="22197" y="35765"/>
                      <a:pt x="21660" y="35747"/>
                    </a:cubicBezTo>
                    <a:cubicBezTo>
                      <a:pt x="16952" y="34959"/>
                      <a:pt x="12996" y="34601"/>
                      <a:pt x="10150" y="34208"/>
                    </a:cubicBezTo>
                    <a:cubicBezTo>
                      <a:pt x="9255" y="34208"/>
                      <a:pt x="7770" y="34029"/>
                      <a:pt x="5980" y="33814"/>
                    </a:cubicBezTo>
                    <a:cubicBezTo>
                      <a:pt x="5827" y="34840"/>
                      <a:pt x="5731" y="35874"/>
                      <a:pt x="5694" y="36910"/>
                    </a:cubicBezTo>
                    <a:cubicBezTo>
                      <a:pt x="5637" y="38025"/>
                      <a:pt x="5637" y="39143"/>
                      <a:pt x="5694" y="40258"/>
                    </a:cubicBezTo>
                    <a:cubicBezTo>
                      <a:pt x="5268" y="40006"/>
                      <a:pt x="4770" y="39905"/>
                      <a:pt x="4279" y="39971"/>
                    </a:cubicBezTo>
                    <a:lnTo>
                      <a:pt x="3098" y="39971"/>
                    </a:lnTo>
                    <a:cubicBezTo>
                      <a:pt x="3098" y="39971"/>
                      <a:pt x="3098" y="39971"/>
                      <a:pt x="2901" y="39971"/>
                    </a:cubicBezTo>
                    <a:lnTo>
                      <a:pt x="2579" y="39971"/>
                    </a:lnTo>
                    <a:cubicBezTo>
                      <a:pt x="2817" y="39085"/>
                      <a:pt x="2984" y="38181"/>
                      <a:pt x="3080" y="37268"/>
                    </a:cubicBezTo>
                    <a:cubicBezTo>
                      <a:pt x="3367" y="34798"/>
                      <a:pt x="3671" y="32847"/>
                      <a:pt x="3725" y="31290"/>
                    </a:cubicBezTo>
                    <a:lnTo>
                      <a:pt x="4226" y="27818"/>
                    </a:lnTo>
                    <a:cubicBezTo>
                      <a:pt x="4226" y="27245"/>
                      <a:pt x="4226" y="26153"/>
                      <a:pt x="4226" y="25151"/>
                    </a:cubicBezTo>
                    <a:cubicBezTo>
                      <a:pt x="4230" y="24199"/>
                      <a:pt x="4289" y="23249"/>
                      <a:pt x="4405" y="22304"/>
                    </a:cubicBezTo>
                    <a:cubicBezTo>
                      <a:pt x="4812" y="22572"/>
                      <a:pt x="5297" y="22698"/>
                      <a:pt x="5783" y="22662"/>
                    </a:cubicBezTo>
                    <a:lnTo>
                      <a:pt x="7466" y="22662"/>
                    </a:lnTo>
                    <a:cubicBezTo>
                      <a:pt x="6900" y="24669"/>
                      <a:pt x="6529" y="26725"/>
                      <a:pt x="6356" y="28802"/>
                    </a:cubicBezTo>
                    <a:lnTo>
                      <a:pt x="8808" y="29017"/>
                    </a:lnTo>
                    <a:close/>
                    <a:moveTo>
                      <a:pt x="4906" y="15807"/>
                    </a:moveTo>
                    <a:cubicBezTo>
                      <a:pt x="4906" y="15216"/>
                      <a:pt x="4816" y="14250"/>
                      <a:pt x="4655" y="12890"/>
                    </a:cubicBezTo>
                    <a:cubicBezTo>
                      <a:pt x="5157" y="12663"/>
                      <a:pt x="5631" y="12381"/>
                      <a:pt x="6069" y="12048"/>
                    </a:cubicBezTo>
                    <a:cubicBezTo>
                      <a:pt x="6553" y="11762"/>
                      <a:pt x="7108" y="11708"/>
                      <a:pt x="7662" y="11422"/>
                    </a:cubicBezTo>
                    <a:cubicBezTo>
                      <a:pt x="8720" y="10923"/>
                      <a:pt x="9727" y="10324"/>
                      <a:pt x="10669" y="9632"/>
                    </a:cubicBezTo>
                    <a:cubicBezTo>
                      <a:pt x="11332" y="9417"/>
                      <a:pt x="12334" y="8844"/>
                      <a:pt x="13587" y="8254"/>
                    </a:cubicBezTo>
                    <a:cubicBezTo>
                      <a:pt x="14267" y="7717"/>
                      <a:pt x="14643" y="7663"/>
                      <a:pt x="14661" y="7341"/>
                    </a:cubicBezTo>
                    <a:lnTo>
                      <a:pt x="14661" y="7341"/>
                    </a:lnTo>
                    <a:cubicBezTo>
                      <a:pt x="14477" y="7173"/>
                      <a:pt x="14272" y="7029"/>
                      <a:pt x="14052" y="6911"/>
                    </a:cubicBezTo>
                    <a:cubicBezTo>
                      <a:pt x="13714" y="6671"/>
                      <a:pt x="13319" y="6523"/>
                      <a:pt x="12907" y="6482"/>
                    </a:cubicBezTo>
                    <a:cubicBezTo>
                      <a:pt x="11638" y="5692"/>
                      <a:pt x="10280" y="5055"/>
                      <a:pt x="8862" y="4584"/>
                    </a:cubicBezTo>
                    <a:cubicBezTo>
                      <a:pt x="7972" y="4057"/>
                      <a:pt x="7006" y="3671"/>
                      <a:pt x="5998" y="3439"/>
                    </a:cubicBezTo>
                    <a:cubicBezTo>
                      <a:pt x="5756" y="3162"/>
                      <a:pt x="5397" y="3016"/>
                      <a:pt x="5031" y="3045"/>
                    </a:cubicBezTo>
                    <a:cubicBezTo>
                      <a:pt x="4763" y="2723"/>
                      <a:pt x="4423" y="2705"/>
                      <a:pt x="4244" y="2526"/>
                    </a:cubicBezTo>
                    <a:lnTo>
                      <a:pt x="4244" y="2526"/>
                    </a:lnTo>
                    <a:cubicBezTo>
                      <a:pt x="4244" y="2526"/>
                      <a:pt x="4244" y="2526"/>
                      <a:pt x="4244" y="2329"/>
                    </a:cubicBezTo>
                    <a:cubicBezTo>
                      <a:pt x="4270" y="1989"/>
                      <a:pt x="4270" y="1648"/>
                      <a:pt x="4244" y="1309"/>
                    </a:cubicBezTo>
                    <a:cubicBezTo>
                      <a:pt x="4244" y="772"/>
                      <a:pt x="4154" y="199"/>
                      <a:pt x="4118" y="-392"/>
                    </a:cubicBezTo>
                    <a:cubicBezTo>
                      <a:pt x="5282" y="163"/>
                      <a:pt x="7304" y="1165"/>
                      <a:pt x="10258" y="2544"/>
                    </a:cubicBezTo>
                    <a:cubicBezTo>
                      <a:pt x="12495" y="3885"/>
                      <a:pt x="14835" y="5047"/>
                      <a:pt x="17256" y="6016"/>
                    </a:cubicBezTo>
                    <a:lnTo>
                      <a:pt x="21158" y="6016"/>
                    </a:lnTo>
                    <a:cubicBezTo>
                      <a:pt x="23312" y="5972"/>
                      <a:pt x="25459" y="5774"/>
                      <a:pt x="27584" y="5426"/>
                    </a:cubicBezTo>
                    <a:cubicBezTo>
                      <a:pt x="27584" y="5784"/>
                      <a:pt x="27584" y="6213"/>
                      <a:pt x="27584" y="6947"/>
                    </a:cubicBezTo>
                    <a:cubicBezTo>
                      <a:pt x="27584" y="7681"/>
                      <a:pt x="27584" y="8110"/>
                      <a:pt x="27584" y="8325"/>
                    </a:cubicBezTo>
                    <a:cubicBezTo>
                      <a:pt x="27587" y="9292"/>
                      <a:pt x="27677" y="10256"/>
                      <a:pt x="27853" y="11207"/>
                    </a:cubicBezTo>
                    <a:cubicBezTo>
                      <a:pt x="25347" y="11207"/>
                      <a:pt x="22680" y="11207"/>
                      <a:pt x="20085" y="11207"/>
                    </a:cubicBezTo>
                    <a:lnTo>
                      <a:pt x="18205" y="11207"/>
                    </a:lnTo>
                    <a:cubicBezTo>
                      <a:pt x="17185" y="11816"/>
                      <a:pt x="16182" y="12406"/>
                      <a:pt x="15126" y="13140"/>
                    </a:cubicBezTo>
                    <a:cubicBezTo>
                      <a:pt x="14070" y="13874"/>
                      <a:pt x="12978" y="14321"/>
                      <a:pt x="11815" y="15073"/>
                    </a:cubicBezTo>
                    <a:cubicBezTo>
                      <a:pt x="10673" y="15808"/>
                      <a:pt x="9476" y="16454"/>
                      <a:pt x="8235" y="17006"/>
                    </a:cubicBezTo>
                    <a:cubicBezTo>
                      <a:pt x="7164" y="17715"/>
                      <a:pt x="6052" y="18360"/>
                      <a:pt x="4906" y="18940"/>
                    </a:cubicBezTo>
                    <a:cubicBezTo>
                      <a:pt x="4989" y="17916"/>
                      <a:pt x="5019" y="16888"/>
                      <a:pt x="4995" y="15861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98A1607D-F122-08E8-FE68-EA9D2E427E6C}"/>
                  </a:ext>
                </a:extLst>
              </p:cNvPr>
              <p:cNvSpPr/>
              <p:nvPr/>
            </p:nvSpPr>
            <p:spPr>
              <a:xfrm>
                <a:off x="783983" y="327805"/>
                <a:ext cx="435203" cy="435203"/>
              </a:xfrm>
              <a:custGeom>
                <a:avLst/>
                <a:gdLst>
                  <a:gd name="connsiteX0" fmla="*/ 217550 w 435203"/>
                  <a:gd name="connsiteY0" fmla="*/ -392 h 435203"/>
                  <a:gd name="connsiteX1" fmla="*/ 435080 w 435203"/>
                  <a:gd name="connsiteY1" fmla="*/ 217282 h 435203"/>
                  <a:gd name="connsiteX2" fmla="*/ 217407 w 435203"/>
                  <a:gd name="connsiteY2" fmla="*/ 434812 h 435203"/>
                  <a:gd name="connsiteX3" fmla="*/ -124 w 435203"/>
                  <a:gd name="connsiteY3" fmla="*/ 217139 h 435203"/>
                  <a:gd name="connsiteX4" fmla="*/ -124 w 435203"/>
                  <a:gd name="connsiteY4" fmla="*/ 217121 h 435203"/>
                  <a:gd name="connsiteX5" fmla="*/ 217460 w 435203"/>
                  <a:gd name="connsiteY5" fmla="*/ -392 h 435203"/>
                  <a:gd name="connsiteX6" fmla="*/ 217550 w 435203"/>
                  <a:gd name="connsiteY6" fmla="*/ -392 h 435203"/>
                  <a:gd name="connsiteX7" fmla="*/ 217550 w 435203"/>
                  <a:gd name="connsiteY7" fmla="*/ 7717 h 435203"/>
                  <a:gd name="connsiteX8" fmla="*/ 426972 w 435203"/>
                  <a:gd name="connsiteY8" fmla="*/ 217139 h 435203"/>
                  <a:gd name="connsiteX9" fmla="*/ 217550 w 435203"/>
                  <a:gd name="connsiteY9" fmla="*/ 426560 h 435203"/>
                  <a:gd name="connsiteX10" fmla="*/ 8128 w 435203"/>
                  <a:gd name="connsiteY10" fmla="*/ 217139 h 435203"/>
                  <a:gd name="connsiteX11" fmla="*/ 217550 w 435203"/>
                  <a:gd name="connsiteY11" fmla="*/ 7717 h 43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5203" h="435203">
                    <a:moveTo>
                      <a:pt x="217550" y="-392"/>
                    </a:moveTo>
                    <a:cubicBezTo>
                      <a:pt x="337728" y="-352"/>
                      <a:pt x="435120" y="97104"/>
                      <a:pt x="435080" y="217282"/>
                    </a:cubicBezTo>
                    <a:cubicBezTo>
                      <a:pt x="435040" y="337460"/>
                      <a:pt x="337585" y="434851"/>
                      <a:pt x="217407" y="434812"/>
                    </a:cubicBezTo>
                    <a:cubicBezTo>
                      <a:pt x="97228" y="434772"/>
                      <a:pt x="-163" y="337317"/>
                      <a:pt x="-124" y="217139"/>
                    </a:cubicBezTo>
                    <a:cubicBezTo>
                      <a:pt x="-124" y="217132"/>
                      <a:pt x="-124" y="217127"/>
                      <a:pt x="-124" y="217121"/>
                    </a:cubicBezTo>
                    <a:cubicBezTo>
                      <a:pt x="-104" y="96972"/>
                      <a:pt x="97312" y="-412"/>
                      <a:pt x="217460" y="-392"/>
                    </a:cubicBezTo>
                    <a:cubicBezTo>
                      <a:pt x="217490" y="-392"/>
                      <a:pt x="217520" y="-392"/>
                      <a:pt x="217550" y="-392"/>
                    </a:cubicBezTo>
                    <a:close/>
                    <a:moveTo>
                      <a:pt x="217550" y="7717"/>
                    </a:moveTo>
                    <a:cubicBezTo>
                      <a:pt x="333210" y="7717"/>
                      <a:pt x="426972" y="101478"/>
                      <a:pt x="426972" y="217139"/>
                    </a:cubicBezTo>
                    <a:cubicBezTo>
                      <a:pt x="426972" y="332799"/>
                      <a:pt x="333210" y="426560"/>
                      <a:pt x="217550" y="426560"/>
                    </a:cubicBezTo>
                    <a:cubicBezTo>
                      <a:pt x="101889" y="426560"/>
                      <a:pt x="8128" y="332799"/>
                      <a:pt x="8128" y="217139"/>
                    </a:cubicBezTo>
                    <a:cubicBezTo>
                      <a:pt x="8128" y="101478"/>
                      <a:pt x="101889" y="7717"/>
                      <a:pt x="217550" y="7717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C12070D0-27F7-AD63-5873-A3E24EFC9F4D}"/>
                  </a:ext>
                </a:extLst>
              </p:cNvPr>
              <p:cNvSpPr/>
              <p:nvPr/>
            </p:nvSpPr>
            <p:spPr>
              <a:xfrm>
                <a:off x="797690" y="341641"/>
                <a:ext cx="407388" cy="407389"/>
              </a:xfrm>
              <a:custGeom>
                <a:avLst/>
                <a:gdLst>
                  <a:gd name="connsiteX0" fmla="*/ 203843 w 407388"/>
                  <a:gd name="connsiteY0" fmla="*/ -391 h 407389"/>
                  <a:gd name="connsiteX1" fmla="*/ 407264 w 407388"/>
                  <a:gd name="connsiteY1" fmla="*/ 203576 h 407389"/>
                  <a:gd name="connsiteX2" fmla="*/ 203298 w 407388"/>
                  <a:gd name="connsiteY2" fmla="*/ 406997 h 407389"/>
                  <a:gd name="connsiteX3" fmla="*/ -124 w 407388"/>
                  <a:gd name="connsiteY3" fmla="*/ 203030 h 407389"/>
                  <a:gd name="connsiteX4" fmla="*/ 59628 w 407388"/>
                  <a:gd name="connsiteY4" fmla="*/ 59178 h 407389"/>
                  <a:gd name="connsiteX5" fmla="*/ 203843 w 407388"/>
                  <a:gd name="connsiteY5" fmla="*/ -391 h 407389"/>
                  <a:gd name="connsiteX6" fmla="*/ 344908 w 407388"/>
                  <a:gd name="connsiteY6" fmla="*/ 62096 h 407389"/>
                  <a:gd name="connsiteX7" fmla="*/ 62486 w 407388"/>
                  <a:gd name="connsiteY7" fmla="*/ 62210 h 407389"/>
                  <a:gd name="connsiteX8" fmla="*/ 62600 w 407388"/>
                  <a:gd name="connsiteY8" fmla="*/ 344632 h 407389"/>
                  <a:gd name="connsiteX9" fmla="*/ 345022 w 407388"/>
                  <a:gd name="connsiteY9" fmla="*/ 344518 h 407389"/>
                  <a:gd name="connsiteX10" fmla="*/ 403456 w 407388"/>
                  <a:gd name="connsiteY10" fmla="*/ 203286 h 407389"/>
                  <a:gd name="connsiteX11" fmla="*/ 344908 w 407388"/>
                  <a:gd name="connsiteY11" fmla="*/ 62096 h 407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388" h="407389">
                    <a:moveTo>
                      <a:pt x="203843" y="-391"/>
                    </a:moveTo>
                    <a:cubicBezTo>
                      <a:pt x="316340" y="-240"/>
                      <a:pt x="407415" y="91079"/>
                      <a:pt x="407264" y="203576"/>
                    </a:cubicBezTo>
                    <a:cubicBezTo>
                      <a:pt x="407114" y="316073"/>
                      <a:pt x="315795" y="407148"/>
                      <a:pt x="203298" y="406997"/>
                    </a:cubicBezTo>
                    <a:cubicBezTo>
                      <a:pt x="90800" y="406846"/>
                      <a:pt x="-274" y="315527"/>
                      <a:pt x="-124" y="203030"/>
                    </a:cubicBezTo>
                    <a:cubicBezTo>
                      <a:pt x="-51" y="149057"/>
                      <a:pt x="21439" y="97319"/>
                      <a:pt x="59628" y="59178"/>
                    </a:cubicBezTo>
                    <a:cubicBezTo>
                      <a:pt x="97826" y="20875"/>
                      <a:pt x="149749" y="-572"/>
                      <a:pt x="203843" y="-391"/>
                    </a:cubicBezTo>
                    <a:close/>
                    <a:moveTo>
                      <a:pt x="344908" y="62096"/>
                    </a:moveTo>
                    <a:cubicBezTo>
                      <a:pt x="266887" y="-15861"/>
                      <a:pt x="140443" y="-15810"/>
                      <a:pt x="62486" y="62210"/>
                    </a:cubicBezTo>
                    <a:cubicBezTo>
                      <a:pt x="-15472" y="140230"/>
                      <a:pt x="-15420" y="266675"/>
                      <a:pt x="62600" y="344632"/>
                    </a:cubicBezTo>
                    <a:cubicBezTo>
                      <a:pt x="140620" y="422589"/>
                      <a:pt x="267065" y="422538"/>
                      <a:pt x="345022" y="344518"/>
                    </a:cubicBezTo>
                    <a:cubicBezTo>
                      <a:pt x="382458" y="307052"/>
                      <a:pt x="403477" y="256249"/>
                      <a:pt x="403456" y="203286"/>
                    </a:cubicBezTo>
                    <a:cubicBezTo>
                      <a:pt x="403447" y="150318"/>
                      <a:pt x="382385" y="99526"/>
                      <a:pt x="344908" y="62096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EDD8B8EB-B4B4-EAAD-088D-0DB243C6D9EC}"/>
                  </a:ext>
                </a:extLst>
              </p:cNvPr>
              <p:cNvSpPr/>
              <p:nvPr/>
            </p:nvSpPr>
            <p:spPr>
              <a:xfrm>
                <a:off x="861309" y="405336"/>
                <a:ext cx="280607" cy="280187"/>
              </a:xfrm>
              <a:custGeom>
                <a:avLst/>
                <a:gdLst>
                  <a:gd name="connsiteX0" fmla="*/ 148351 w 280607"/>
                  <a:gd name="connsiteY0" fmla="*/ -185 h 280187"/>
                  <a:gd name="connsiteX1" fmla="*/ 150141 w 280607"/>
                  <a:gd name="connsiteY1" fmla="*/ 15405 h 280187"/>
                  <a:gd name="connsiteX2" fmla="*/ 162975 w 280607"/>
                  <a:gd name="connsiteY2" fmla="*/ 16891 h 280187"/>
                  <a:gd name="connsiteX3" fmla="*/ 168631 w 280607"/>
                  <a:gd name="connsiteY3" fmla="*/ 2410 h 280187"/>
                  <a:gd name="connsiteX4" fmla="*/ 184382 w 280607"/>
                  <a:gd name="connsiteY4" fmla="*/ 6724 h 280187"/>
                  <a:gd name="connsiteX5" fmla="*/ 181930 w 280607"/>
                  <a:gd name="connsiteY5" fmla="*/ 22063 h 280187"/>
                  <a:gd name="connsiteX6" fmla="*/ 193994 w 280607"/>
                  <a:gd name="connsiteY6" fmla="*/ 27218 h 280187"/>
                  <a:gd name="connsiteX7" fmla="*/ 203123 w 280607"/>
                  <a:gd name="connsiteY7" fmla="*/ 14528 h 280187"/>
                  <a:gd name="connsiteX8" fmla="*/ 217263 w 280607"/>
                  <a:gd name="connsiteY8" fmla="*/ 22654 h 280187"/>
                  <a:gd name="connsiteX9" fmla="*/ 210784 w 280607"/>
                  <a:gd name="connsiteY9" fmla="*/ 37063 h 280187"/>
                  <a:gd name="connsiteX10" fmla="*/ 221130 w 280607"/>
                  <a:gd name="connsiteY10" fmla="*/ 44885 h 280187"/>
                  <a:gd name="connsiteX11" fmla="*/ 233265 w 280607"/>
                  <a:gd name="connsiteY11" fmla="*/ 35058 h 280187"/>
                  <a:gd name="connsiteX12" fmla="*/ 244846 w 280607"/>
                  <a:gd name="connsiteY12" fmla="*/ 46621 h 280187"/>
                  <a:gd name="connsiteX13" fmla="*/ 235019 w 280607"/>
                  <a:gd name="connsiteY13" fmla="*/ 58757 h 280187"/>
                  <a:gd name="connsiteX14" fmla="*/ 242949 w 280607"/>
                  <a:gd name="connsiteY14" fmla="*/ 69121 h 280187"/>
                  <a:gd name="connsiteX15" fmla="*/ 257268 w 280607"/>
                  <a:gd name="connsiteY15" fmla="*/ 62552 h 280187"/>
                  <a:gd name="connsiteX16" fmla="*/ 265484 w 280607"/>
                  <a:gd name="connsiteY16" fmla="*/ 76871 h 280187"/>
                  <a:gd name="connsiteX17" fmla="*/ 252955 w 280607"/>
                  <a:gd name="connsiteY17" fmla="*/ 86071 h 280187"/>
                  <a:gd name="connsiteX18" fmla="*/ 257859 w 280607"/>
                  <a:gd name="connsiteY18" fmla="*/ 97956 h 280187"/>
                  <a:gd name="connsiteX19" fmla="*/ 273270 w 280607"/>
                  <a:gd name="connsiteY19" fmla="*/ 95397 h 280187"/>
                  <a:gd name="connsiteX20" fmla="*/ 277602 w 280607"/>
                  <a:gd name="connsiteY20" fmla="*/ 111327 h 280187"/>
                  <a:gd name="connsiteX21" fmla="*/ 262924 w 280607"/>
                  <a:gd name="connsiteY21" fmla="*/ 116787 h 280187"/>
                  <a:gd name="connsiteX22" fmla="*/ 264607 w 280607"/>
                  <a:gd name="connsiteY22" fmla="*/ 129853 h 280187"/>
                  <a:gd name="connsiteX23" fmla="*/ 280179 w 280607"/>
                  <a:gd name="connsiteY23" fmla="*/ 131428 h 280187"/>
                  <a:gd name="connsiteX24" fmla="*/ 280484 w 280607"/>
                  <a:gd name="connsiteY24" fmla="*/ 139519 h 280187"/>
                  <a:gd name="connsiteX25" fmla="*/ 280179 w 280607"/>
                  <a:gd name="connsiteY25" fmla="*/ 147949 h 280187"/>
                  <a:gd name="connsiteX26" fmla="*/ 264607 w 280607"/>
                  <a:gd name="connsiteY26" fmla="*/ 149506 h 280187"/>
                  <a:gd name="connsiteX27" fmla="*/ 262924 w 280607"/>
                  <a:gd name="connsiteY27" fmla="*/ 162412 h 280187"/>
                  <a:gd name="connsiteX28" fmla="*/ 277602 w 280607"/>
                  <a:gd name="connsiteY28" fmla="*/ 168014 h 280187"/>
                  <a:gd name="connsiteX29" fmla="*/ 273270 w 280607"/>
                  <a:gd name="connsiteY29" fmla="*/ 183801 h 280187"/>
                  <a:gd name="connsiteX30" fmla="*/ 257698 w 280607"/>
                  <a:gd name="connsiteY30" fmla="*/ 181385 h 280187"/>
                  <a:gd name="connsiteX31" fmla="*/ 252793 w 280607"/>
                  <a:gd name="connsiteY31" fmla="*/ 193503 h 280187"/>
                  <a:gd name="connsiteX32" fmla="*/ 265323 w 280607"/>
                  <a:gd name="connsiteY32" fmla="*/ 202453 h 280187"/>
                  <a:gd name="connsiteX33" fmla="*/ 257107 w 280607"/>
                  <a:gd name="connsiteY33" fmla="*/ 216772 h 280187"/>
                  <a:gd name="connsiteX34" fmla="*/ 242788 w 280607"/>
                  <a:gd name="connsiteY34" fmla="*/ 210418 h 280187"/>
                  <a:gd name="connsiteX35" fmla="*/ 234858 w 280607"/>
                  <a:gd name="connsiteY35" fmla="*/ 220638 h 280187"/>
                  <a:gd name="connsiteX36" fmla="*/ 244685 w 280607"/>
                  <a:gd name="connsiteY36" fmla="*/ 232846 h 280187"/>
                  <a:gd name="connsiteX37" fmla="*/ 233104 w 280607"/>
                  <a:gd name="connsiteY37" fmla="*/ 244444 h 280187"/>
                  <a:gd name="connsiteX38" fmla="*/ 220968 w 280607"/>
                  <a:gd name="connsiteY38" fmla="*/ 234564 h 280187"/>
                  <a:gd name="connsiteX39" fmla="*/ 210623 w 280607"/>
                  <a:gd name="connsiteY39" fmla="*/ 242350 h 280187"/>
                  <a:gd name="connsiteX40" fmla="*/ 217013 w 280607"/>
                  <a:gd name="connsiteY40" fmla="*/ 256670 h 280187"/>
                  <a:gd name="connsiteX41" fmla="*/ 202872 w 280607"/>
                  <a:gd name="connsiteY41" fmla="*/ 264796 h 280187"/>
                  <a:gd name="connsiteX42" fmla="*/ 193744 w 280607"/>
                  <a:gd name="connsiteY42" fmla="*/ 252463 h 280187"/>
                  <a:gd name="connsiteX43" fmla="*/ 181679 w 280607"/>
                  <a:gd name="connsiteY43" fmla="*/ 257260 h 280187"/>
                  <a:gd name="connsiteX44" fmla="*/ 184132 w 280607"/>
                  <a:gd name="connsiteY44" fmla="*/ 272833 h 280187"/>
                  <a:gd name="connsiteX45" fmla="*/ 168380 w 280607"/>
                  <a:gd name="connsiteY45" fmla="*/ 276914 h 280187"/>
                  <a:gd name="connsiteX46" fmla="*/ 162832 w 280607"/>
                  <a:gd name="connsiteY46" fmla="*/ 262451 h 280187"/>
                  <a:gd name="connsiteX47" fmla="*/ 149998 w 280607"/>
                  <a:gd name="connsiteY47" fmla="*/ 264241 h 280187"/>
                  <a:gd name="connsiteX48" fmla="*/ 148208 w 280607"/>
                  <a:gd name="connsiteY48" fmla="*/ 279795 h 280187"/>
                  <a:gd name="connsiteX49" fmla="*/ 140081 w 280607"/>
                  <a:gd name="connsiteY49" fmla="*/ 279795 h 280187"/>
                  <a:gd name="connsiteX50" fmla="*/ 131919 w 280607"/>
                  <a:gd name="connsiteY50" fmla="*/ 279795 h 280187"/>
                  <a:gd name="connsiteX51" fmla="*/ 130255 w 280607"/>
                  <a:gd name="connsiteY51" fmla="*/ 264241 h 280187"/>
                  <a:gd name="connsiteX52" fmla="*/ 117349 w 280607"/>
                  <a:gd name="connsiteY52" fmla="*/ 262451 h 280187"/>
                  <a:gd name="connsiteX53" fmla="*/ 111908 w 280607"/>
                  <a:gd name="connsiteY53" fmla="*/ 276914 h 280187"/>
                  <a:gd name="connsiteX54" fmla="*/ 96085 w 280607"/>
                  <a:gd name="connsiteY54" fmla="*/ 272833 h 280187"/>
                  <a:gd name="connsiteX55" fmla="*/ 98573 w 280607"/>
                  <a:gd name="connsiteY55" fmla="*/ 257260 h 280187"/>
                  <a:gd name="connsiteX56" fmla="*/ 86509 w 280607"/>
                  <a:gd name="connsiteY56" fmla="*/ 252463 h 280187"/>
                  <a:gd name="connsiteX57" fmla="*/ 77344 w 280607"/>
                  <a:gd name="connsiteY57" fmla="*/ 264796 h 280187"/>
                  <a:gd name="connsiteX58" fmla="*/ 63186 w 280607"/>
                  <a:gd name="connsiteY58" fmla="*/ 256670 h 280187"/>
                  <a:gd name="connsiteX59" fmla="*/ 69522 w 280607"/>
                  <a:gd name="connsiteY59" fmla="*/ 242350 h 280187"/>
                  <a:gd name="connsiteX60" fmla="*/ 59302 w 280607"/>
                  <a:gd name="connsiteY60" fmla="*/ 234564 h 280187"/>
                  <a:gd name="connsiteX61" fmla="*/ 47166 w 280607"/>
                  <a:gd name="connsiteY61" fmla="*/ 244444 h 280187"/>
                  <a:gd name="connsiteX62" fmla="*/ 35550 w 280607"/>
                  <a:gd name="connsiteY62" fmla="*/ 232846 h 280187"/>
                  <a:gd name="connsiteX63" fmla="*/ 45412 w 280607"/>
                  <a:gd name="connsiteY63" fmla="*/ 220638 h 280187"/>
                  <a:gd name="connsiteX64" fmla="*/ 37411 w 280607"/>
                  <a:gd name="connsiteY64" fmla="*/ 210418 h 280187"/>
                  <a:gd name="connsiteX65" fmla="*/ 23092 w 280607"/>
                  <a:gd name="connsiteY65" fmla="*/ 216772 h 280187"/>
                  <a:gd name="connsiteX66" fmla="*/ 14858 w 280607"/>
                  <a:gd name="connsiteY66" fmla="*/ 202453 h 280187"/>
                  <a:gd name="connsiteX67" fmla="*/ 27495 w 280607"/>
                  <a:gd name="connsiteY67" fmla="*/ 193503 h 280187"/>
                  <a:gd name="connsiteX68" fmla="*/ 22519 w 280607"/>
                  <a:gd name="connsiteY68" fmla="*/ 181403 h 280187"/>
                  <a:gd name="connsiteX69" fmla="*/ 7108 w 280607"/>
                  <a:gd name="connsiteY69" fmla="*/ 183837 h 280187"/>
                  <a:gd name="connsiteX70" fmla="*/ 2883 w 280607"/>
                  <a:gd name="connsiteY70" fmla="*/ 168050 h 280187"/>
                  <a:gd name="connsiteX71" fmla="*/ 17471 w 280607"/>
                  <a:gd name="connsiteY71" fmla="*/ 162448 h 280187"/>
                  <a:gd name="connsiteX72" fmla="*/ 15681 w 280607"/>
                  <a:gd name="connsiteY72" fmla="*/ 149542 h 280187"/>
                  <a:gd name="connsiteX73" fmla="*/ 163 w 280607"/>
                  <a:gd name="connsiteY73" fmla="*/ 147985 h 280187"/>
                  <a:gd name="connsiteX74" fmla="*/ -124 w 280607"/>
                  <a:gd name="connsiteY74" fmla="*/ 139554 h 280187"/>
                  <a:gd name="connsiteX75" fmla="*/ 163 w 280607"/>
                  <a:gd name="connsiteY75" fmla="*/ 131464 h 280187"/>
                  <a:gd name="connsiteX76" fmla="*/ 15681 w 280607"/>
                  <a:gd name="connsiteY76" fmla="*/ 129889 h 280187"/>
                  <a:gd name="connsiteX77" fmla="*/ 17471 w 280607"/>
                  <a:gd name="connsiteY77" fmla="*/ 116822 h 280187"/>
                  <a:gd name="connsiteX78" fmla="*/ 2883 w 280607"/>
                  <a:gd name="connsiteY78" fmla="*/ 111363 h 280187"/>
                  <a:gd name="connsiteX79" fmla="*/ 7108 w 280607"/>
                  <a:gd name="connsiteY79" fmla="*/ 95433 h 280187"/>
                  <a:gd name="connsiteX80" fmla="*/ 22555 w 280607"/>
                  <a:gd name="connsiteY80" fmla="*/ 97992 h 280187"/>
                  <a:gd name="connsiteX81" fmla="*/ 27531 w 280607"/>
                  <a:gd name="connsiteY81" fmla="*/ 86107 h 280187"/>
                  <a:gd name="connsiteX82" fmla="*/ 14894 w 280607"/>
                  <a:gd name="connsiteY82" fmla="*/ 76907 h 280187"/>
                  <a:gd name="connsiteX83" fmla="*/ 23127 w 280607"/>
                  <a:gd name="connsiteY83" fmla="*/ 62587 h 280187"/>
                  <a:gd name="connsiteX84" fmla="*/ 37447 w 280607"/>
                  <a:gd name="connsiteY84" fmla="*/ 69156 h 280187"/>
                  <a:gd name="connsiteX85" fmla="*/ 45430 w 280607"/>
                  <a:gd name="connsiteY85" fmla="*/ 58793 h 280187"/>
                  <a:gd name="connsiteX86" fmla="*/ 35585 w 280607"/>
                  <a:gd name="connsiteY86" fmla="*/ 46657 h 280187"/>
                  <a:gd name="connsiteX87" fmla="*/ 47202 w 280607"/>
                  <a:gd name="connsiteY87" fmla="*/ 35094 h 280187"/>
                  <a:gd name="connsiteX88" fmla="*/ 59338 w 280607"/>
                  <a:gd name="connsiteY88" fmla="*/ 44921 h 280187"/>
                  <a:gd name="connsiteX89" fmla="*/ 69558 w 280607"/>
                  <a:gd name="connsiteY89" fmla="*/ 37099 h 280187"/>
                  <a:gd name="connsiteX90" fmla="*/ 63186 w 280607"/>
                  <a:gd name="connsiteY90" fmla="*/ 22744 h 280187"/>
                  <a:gd name="connsiteX91" fmla="*/ 77344 w 280607"/>
                  <a:gd name="connsiteY91" fmla="*/ 14617 h 280187"/>
                  <a:gd name="connsiteX92" fmla="*/ 86509 w 280607"/>
                  <a:gd name="connsiteY92" fmla="*/ 27308 h 280187"/>
                  <a:gd name="connsiteX93" fmla="*/ 98573 w 280607"/>
                  <a:gd name="connsiteY93" fmla="*/ 22153 h 280187"/>
                  <a:gd name="connsiteX94" fmla="*/ 96085 w 280607"/>
                  <a:gd name="connsiteY94" fmla="*/ 6813 h 280187"/>
                  <a:gd name="connsiteX95" fmla="*/ 111908 w 280607"/>
                  <a:gd name="connsiteY95" fmla="*/ 2499 h 280187"/>
                  <a:gd name="connsiteX96" fmla="*/ 117493 w 280607"/>
                  <a:gd name="connsiteY96" fmla="*/ 16980 h 280187"/>
                  <a:gd name="connsiteX97" fmla="*/ 130398 w 280607"/>
                  <a:gd name="connsiteY97" fmla="*/ 15494 h 280187"/>
                  <a:gd name="connsiteX98" fmla="*/ 132063 w 280607"/>
                  <a:gd name="connsiteY98" fmla="*/ -96 h 280187"/>
                  <a:gd name="connsiteX99" fmla="*/ 140225 w 280607"/>
                  <a:gd name="connsiteY99" fmla="*/ -382 h 280187"/>
                  <a:gd name="connsiteX100" fmla="*/ 148351 w 280607"/>
                  <a:gd name="connsiteY100" fmla="*/ -96 h 280187"/>
                  <a:gd name="connsiteX101" fmla="*/ 140225 w 280607"/>
                  <a:gd name="connsiteY101" fmla="*/ 27827 h 280187"/>
                  <a:gd name="connsiteX102" fmla="*/ 251952 w 280607"/>
                  <a:gd name="connsiteY102" fmla="*/ 139805 h 280187"/>
                  <a:gd name="connsiteX103" fmla="*/ 139974 w 280607"/>
                  <a:gd name="connsiteY103" fmla="*/ 251532 h 280187"/>
                  <a:gd name="connsiteX104" fmla="*/ 28247 w 280607"/>
                  <a:gd name="connsiteY104" fmla="*/ 139590 h 280187"/>
                  <a:gd name="connsiteX105" fmla="*/ 140225 w 280607"/>
                  <a:gd name="connsiteY105" fmla="*/ 27827 h 280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80607" h="280187">
                    <a:moveTo>
                      <a:pt x="148351" y="-185"/>
                    </a:moveTo>
                    <a:lnTo>
                      <a:pt x="150141" y="15405"/>
                    </a:lnTo>
                    <a:cubicBezTo>
                      <a:pt x="154490" y="15691"/>
                      <a:pt x="158804" y="16282"/>
                      <a:pt x="162975" y="16891"/>
                    </a:cubicBezTo>
                    <a:lnTo>
                      <a:pt x="168631" y="2410"/>
                    </a:lnTo>
                    <a:cubicBezTo>
                      <a:pt x="173957" y="3558"/>
                      <a:pt x="179215" y="4998"/>
                      <a:pt x="184382" y="6724"/>
                    </a:cubicBezTo>
                    <a:lnTo>
                      <a:pt x="181930" y="22063"/>
                    </a:lnTo>
                    <a:cubicBezTo>
                      <a:pt x="186054" y="23530"/>
                      <a:pt x="190083" y="25252"/>
                      <a:pt x="193994" y="27218"/>
                    </a:cubicBezTo>
                    <a:lnTo>
                      <a:pt x="203123" y="14528"/>
                    </a:lnTo>
                    <a:cubicBezTo>
                      <a:pt x="207998" y="16945"/>
                      <a:pt x="212720" y="19659"/>
                      <a:pt x="217263" y="22654"/>
                    </a:cubicBezTo>
                    <a:lnTo>
                      <a:pt x="210784" y="37063"/>
                    </a:lnTo>
                    <a:cubicBezTo>
                      <a:pt x="214416" y="39419"/>
                      <a:pt x="217873" y="42033"/>
                      <a:pt x="221130" y="44885"/>
                    </a:cubicBezTo>
                    <a:lnTo>
                      <a:pt x="233265" y="35058"/>
                    </a:lnTo>
                    <a:cubicBezTo>
                      <a:pt x="237328" y="38799"/>
                      <a:pt x="241213" y="42576"/>
                      <a:pt x="244846" y="46621"/>
                    </a:cubicBezTo>
                    <a:lnTo>
                      <a:pt x="235019" y="58757"/>
                    </a:lnTo>
                    <a:cubicBezTo>
                      <a:pt x="237899" y="62024"/>
                      <a:pt x="240548" y="65487"/>
                      <a:pt x="242949" y="69121"/>
                    </a:cubicBezTo>
                    <a:lnTo>
                      <a:pt x="257268" y="62552"/>
                    </a:lnTo>
                    <a:cubicBezTo>
                      <a:pt x="260251" y="67181"/>
                      <a:pt x="262993" y="71960"/>
                      <a:pt x="265484" y="76871"/>
                    </a:cubicBezTo>
                    <a:lnTo>
                      <a:pt x="252955" y="86071"/>
                    </a:lnTo>
                    <a:cubicBezTo>
                      <a:pt x="254798" y="89944"/>
                      <a:pt x="256435" y="93911"/>
                      <a:pt x="257859" y="97956"/>
                    </a:cubicBezTo>
                    <a:lnTo>
                      <a:pt x="273270" y="95397"/>
                    </a:lnTo>
                    <a:cubicBezTo>
                      <a:pt x="275037" y="100614"/>
                      <a:pt x="276484" y="105934"/>
                      <a:pt x="277602" y="111327"/>
                    </a:cubicBezTo>
                    <a:lnTo>
                      <a:pt x="262924" y="116787"/>
                    </a:lnTo>
                    <a:cubicBezTo>
                      <a:pt x="263785" y="121098"/>
                      <a:pt x="264348" y="125464"/>
                      <a:pt x="264607" y="129853"/>
                    </a:cubicBezTo>
                    <a:lnTo>
                      <a:pt x="280179" y="131428"/>
                    </a:lnTo>
                    <a:cubicBezTo>
                      <a:pt x="280340" y="134113"/>
                      <a:pt x="280484" y="136977"/>
                      <a:pt x="280484" y="139519"/>
                    </a:cubicBezTo>
                    <a:cubicBezTo>
                      <a:pt x="280484" y="142383"/>
                      <a:pt x="280340" y="145085"/>
                      <a:pt x="280179" y="147949"/>
                    </a:cubicBezTo>
                    <a:lnTo>
                      <a:pt x="264607" y="149506"/>
                    </a:lnTo>
                    <a:cubicBezTo>
                      <a:pt x="264328" y="153840"/>
                      <a:pt x="263766" y="158151"/>
                      <a:pt x="262924" y="162412"/>
                    </a:cubicBezTo>
                    <a:lnTo>
                      <a:pt x="277602" y="168014"/>
                    </a:lnTo>
                    <a:cubicBezTo>
                      <a:pt x="276465" y="173356"/>
                      <a:pt x="275019" y="178627"/>
                      <a:pt x="273270" y="183801"/>
                    </a:cubicBezTo>
                    <a:lnTo>
                      <a:pt x="257698" y="181385"/>
                    </a:lnTo>
                    <a:cubicBezTo>
                      <a:pt x="256286" y="185511"/>
                      <a:pt x="254649" y="189557"/>
                      <a:pt x="252793" y="193503"/>
                    </a:cubicBezTo>
                    <a:lnTo>
                      <a:pt x="265323" y="202453"/>
                    </a:lnTo>
                    <a:cubicBezTo>
                      <a:pt x="262870" y="207384"/>
                      <a:pt x="260126" y="212165"/>
                      <a:pt x="257107" y="216772"/>
                    </a:cubicBezTo>
                    <a:lnTo>
                      <a:pt x="242788" y="210418"/>
                    </a:lnTo>
                    <a:cubicBezTo>
                      <a:pt x="240300" y="213908"/>
                      <a:pt x="237722" y="217363"/>
                      <a:pt x="234858" y="220638"/>
                    </a:cubicBezTo>
                    <a:lnTo>
                      <a:pt x="244685" y="232846"/>
                    </a:lnTo>
                    <a:cubicBezTo>
                      <a:pt x="241066" y="236945"/>
                      <a:pt x="237198" y="240819"/>
                      <a:pt x="233104" y="244444"/>
                    </a:cubicBezTo>
                    <a:lnTo>
                      <a:pt x="220968" y="234564"/>
                    </a:lnTo>
                    <a:cubicBezTo>
                      <a:pt x="217694" y="237383"/>
                      <a:pt x="214238" y="239983"/>
                      <a:pt x="210623" y="242350"/>
                    </a:cubicBezTo>
                    <a:lnTo>
                      <a:pt x="217013" y="256670"/>
                    </a:lnTo>
                    <a:cubicBezTo>
                      <a:pt x="212470" y="259665"/>
                      <a:pt x="207747" y="262378"/>
                      <a:pt x="202872" y="264796"/>
                    </a:cubicBezTo>
                    <a:lnTo>
                      <a:pt x="193744" y="252463"/>
                    </a:lnTo>
                    <a:cubicBezTo>
                      <a:pt x="189810" y="254276"/>
                      <a:pt x="185783" y="255877"/>
                      <a:pt x="181679" y="257260"/>
                    </a:cubicBezTo>
                    <a:lnTo>
                      <a:pt x="184132" y="272833"/>
                    </a:lnTo>
                    <a:cubicBezTo>
                      <a:pt x="178960" y="274482"/>
                      <a:pt x="173702" y="275844"/>
                      <a:pt x="168380" y="276914"/>
                    </a:cubicBezTo>
                    <a:lnTo>
                      <a:pt x="162832" y="262451"/>
                    </a:lnTo>
                    <a:cubicBezTo>
                      <a:pt x="158661" y="263060"/>
                      <a:pt x="154347" y="263650"/>
                      <a:pt x="149998" y="264241"/>
                    </a:cubicBezTo>
                    <a:lnTo>
                      <a:pt x="148208" y="279795"/>
                    </a:lnTo>
                    <a:cubicBezTo>
                      <a:pt x="145505" y="279795"/>
                      <a:pt x="142838" y="279795"/>
                      <a:pt x="140081" y="279795"/>
                    </a:cubicBezTo>
                    <a:cubicBezTo>
                      <a:pt x="137325" y="279795"/>
                      <a:pt x="134569" y="279795"/>
                      <a:pt x="131919" y="279795"/>
                    </a:cubicBezTo>
                    <a:lnTo>
                      <a:pt x="130255" y="264241"/>
                    </a:lnTo>
                    <a:cubicBezTo>
                      <a:pt x="125869" y="263704"/>
                      <a:pt x="121592" y="263113"/>
                      <a:pt x="117349" y="262451"/>
                    </a:cubicBezTo>
                    <a:lnTo>
                      <a:pt x="111908" y="276914"/>
                    </a:lnTo>
                    <a:cubicBezTo>
                      <a:pt x="106561" y="275853"/>
                      <a:pt x="101278" y="274491"/>
                      <a:pt x="96085" y="272833"/>
                    </a:cubicBezTo>
                    <a:lnTo>
                      <a:pt x="98573" y="257260"/>
                    </a:lnTo>
                    <a:cubicBezTo>
                      <a:pt x="94465" y="255890"/>
                      <a:pt x="90437" y="254288"/>
                      <a:pt x="86509" y="252463"/>
                    </a:cubicBezTo>
                    <a:lnTo>
                      <a:pt x="77344" y="264796"/>
                    </a:lnTo>
                    <a:cubicBezTo>
                      <a:pt x="72462" y="262382"/>
                      <a:pt x="67733" y="259668"/>
                      <a:pt x="63186" y="256670"/>
                    </a:cubicBezTo>
                    <a:lnTo>
                      <a:pt x="69522" y="242350"/>
                    </a:lnTo>
                    <a:cubicBezTo>
                      <a:pt x="65954" y="239974"/>
                      <a:pt x="62541" y="237373"/>
                      <a:pt x="59302" y="234564"/>
                    </a:cubicBezTo>
                    <a:lnTo>
                      <a:pt x="47166" y="244444"/>
                    </a:lnTo>
                    <a:cubicBezTo>
                      <a:pt x="43048" y="240833"/>
                      <a:pt x="39167" y="236958"/>
                      <a:pt x="35550" y="232846"/>
                    </a:cubicBezTo>
                    <a:lnTo>
                      <a:pt x="45412" y="220638"/>
                    </a:lnTo>
                    <a:cubicBezTo>
                      <a:pt x="42566" y="217363"/>
                      <a:pt x="39935" y="213908"/>
                      <a:pt x="37411" y="210418"/>
                    </a:cubicBezTo>
                    <a:lnTo>
                      <a:pt x="23092" y="216772"/>
                    </a:lnTo>
                    <a:cubicBezTo>
                      <a:pt x="20064" y="212167"/>
                      <a:pt x="17314" y="207386"/>
                      <a:pt x="14858" y="202453"/>
                    </a:cubicBezTo>
                    <a:lnTo>
                      <a:pt x="27495" y="193503"/>
                    </a:lnTo>
                    <a:cubicBezTo>
                      <a:pt x="25634" y="189556"/>
                      <a:pt x="23973" y="185517"/>
                      <a:pt x="22519" y="181403"/>
                    </a:cubicBezTo>
                    <a:lnTo>
                      <a:pt x="7108" y="183837"/>
                    </a:lnTo>
                    <a:cubicBezTo>
                      <a:pt x="5370" y="178669"/>
                      <a:pt x="3959" y="173396"/>
                      <a:pt x="2883" y="168050"/>
                    </a:cubicBezTo>
                    <a:lnTo>
                      <a:pt x="17471" y="162448"/>
                    </a:lnTo>
                    <a:cubicBezTo>
                      <a:pt x="16666" y="158044"/>
                      <a:pt x="16111" y="153802"/>
                      <a:pt x="15681" y="149542"/>
                    </a:cubicBezTo>
                    <a:lnTo>
                      <a:pt x="163" y="147985"/>
                    </a:lnTo>
                    <a:cubicBezTo>
                      <a:pt x="2" y="145121"/>
                      <a:pt x="-124" y="142418"/>
                      <a:pt x="-124" y="139554"/>
                    </a:cubicBezTo>
                    <a:cubicBezTo>
                      <a:pt x="-124" y="137013"/>
                      <a:pt x="2" y="134185"/>
                      <a:pt x="163" y="131464"/>
                    </a:cubicBezTo>
                    <a:lnTo>
                      <a:pt x="15681" y="129889"/>
                    </a:lnTo>
                    <a:cubicBezTo>
                      <a:pt x="16038" y="125504"/>
                      <a:pt x="16636" y="121142"/>
                      <a:pt x="17471" y="116822"/>
                    </a:cubicBezTo>
                    <a:lnTo>
                      <a:pt x="2883" y="111363"/>
                    </a:lnTo>
                    <a:cubicBezTo>
                      <a:pt x="3941" y="105966"/>
                      <a:pt x="5352" y="100644"/>
                      <a:pt x="7108" y="95433"/>
                    </a:cubicBezTo>
                    <a:lnTo>
                      <a:pt x="22555" y="97992"/>
                    </a:lnTo>
                    <a:cubicBezTo>
                      <a:pt x="24022" y="93965"/>
                      <a:pt x="25705" y="89902"/>
                      <a:pt x="27531" y="86107"/>
                    </a:cubicBezTo>
                    <a:lnTo>
                      <a:pt x="14894" y="76907"/>
                    </a:lnTo>
                    <a:cubicBezTo>
                      <a:pt x="17384" y="71992"/>
                      <a:pt x="20133" y="67212"/>
                      <a:pt x="23127" y="62587"/>
                    </a:cubicBezTo>
                    <a:lnTo>
                      <a:pt x="37447" y="69156"/>
                    </a:lnTo>
                    <a:cubicBezTo>
                      <a:pt x="39889" y="65538"/>
                      <a:pt x="42555" y="62077"/>
                      <a:pt x="45430" y="58793"/>
                    </a:cubicBezTo>
                    <a:lnTo>
                      <a:pt x="35585" y="46657"/>
                    </a:lnTo>
                    <a:cubicBezTo>
                      <a:pt x="39259" y="42608"/>
                      <a:pt x="43136" y="38749"/>
                      <a:pt x="47202" y="35094"/>
                    </a:cubicBezTo>
                    <a:lnTo>
                      <a:pt x="59338" y="44921"/>
                    </a:lnTo>
                    <a:cubicBezTo>
                      <a:pt x="62558" y="42078"/>
                      <a:pt x="65973" y="39465"/>
                      <a:pt x="69558" y="37099"/>
                    </a:cubicBezTo>
                    <a:lnTo>
                      <a:pt x="63186" y="22744"/>
                    </a:lnTo>
                    <a:cubicBezTo>
                      <a:pt x="67733" y="19745"/>
                      <a:pt x="72462" y="17031"/>
                      <a:pt x="77344" y="14617"/>
                    </a:cubicBezTo>
                    <a:lnTo>
                      <a:pt x="86509" y="27308"/>
                    </a:lnTo>
                    <a:cubicBezTo>
                      <a:pt x="90414" y="25329"/>
                      <a:pt x="94444" y="23607"/>
                      <a:pt x="98573" y="22153"/>
                    </a:cubicBezTo>
                    <a:lnTo>
                      <a:pt x="96085" y="6813"/>
                    </a:lnTo>
                    <a:cubicBezTo>
                      <a:pt x="101274" y="5078"/>
                      <a:pt x="106557" y="3638"/>
                      <a:pt x="111908" y="2499"/>
                    </a:cubicBezTo>
                    <a:lnTo>
                      <a:pt x="117493" y="16980"/>
                    </a:lnTo>
                    <a:cubicBezTo>
                      <a:pt x="121735" y="16371"/>
                      <a:pt x="126013" y="15781"/>
                      <a:pt x="130398" y="15494"/>
                    </a:cubicBezTo>
                    <a:lnTo>
                      <a:pt x="132063" y="-96"/>
                    </a:lnTo>
                    <a:cubicBezTo>
                      <a:pt x="134777" y="-328"/>
                      <a:pt x="137501" y="-424"/>
                      <a:pt x="140225" y="-382"/>
                    </a:cubicBezTo>
                    <a:cubicBezTo>
                      <a:pt x="142945" y="-382"/>
                      <a:pt x="145594" y="-382"/>
                      <a:pt x="148351" y="-96"/>
                    </a:cubicBezTo>
                    <a:close/>
                    <a:moveTo>
                      <a:pt x="140225" y="27827"/>
                    </a:moveTo>
                    <a:cubicBezTo>
                      <a:pt x="201999" y="27896"/>
                      <a:pt x="252021" y="78030"/>
                      <a:pt x="251952" y="139805"/>
                    </a:cubicBezTo>
                    <a:cubicBezTo>
                      <a:pt x="251883" y="201580"/>
                      <a:pt x="201749" y="251602"/>
                      <a:pt x="139974" y="251532"/>
                    </a:cubicBezTo>
                    <a:cubicBezTo>
                      <a:pt x="78214" y="251463"/>
                      <a:pt x="28197" y="201351"/>
                      <a:pt x="28247" y="139590"/>
                    </a:cubicBezTo>
                    <a:cubicBezTo>
                      <a:pt x="28444" y="77863"/>
                      <a:pt x="78497" y="27905"/>
                      <a:pt x="140225" y="27827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4CA45BDC-1FE0-08B3-6A85-456FFB4FFDA4}"/>
                  </a:ext>
                </a:extLst>
              </p:cNvPr>
              <p:cNvSpPr/>
              <p:nvPr/>
            </p:nvSpPr>
            <p:spPr>
              <a:xfrm>
                <a:off x="935660" y="516983"/>
                <a:ext cx="106775" cy="69467"/>
              </a:xfrm>
              <a:custGeom>
                <a:avLst/>
                <a:gdLst>
                  <a:gd name="connsiteX0" fmla="*/ -50 w 106775"/>
                  <a:gd name="connsiteY0" fmla="*/ -249 h 69467"/>
                  <a:gd name="connsiteX1" fmla="*/ 101761 w 106775"/>
                  <a:gd name="connsiteY1" fmla="*/ -249 h 69467"/>
                  <a:gd name="connsiteX2" fmla="*/ 104124 w 106775"/>
                  <a:gd name="connsiteY2" fmla="*/ 2848 h 69467"/>
                  <a:gd name="connsiteX3" fmla="*/ 104124 w 106775"/>
                  <a:gd name="connsiteY3" fmla="*/ 28337 h 69467"/>
                  <a:gd name="connsiteX4" fmla="*/ 89572 w 106775"/>
                  <a:gd name="connsiteY4" fmla="*/ 41045 h 69467"/>
                  <a:gd name="connsiteX5" fmla="*/ 100168 w 106775"/>
                  <a:gd name="connsiteY5" fmla="*/ 62524 h 69467"/>
                  <a:gd name="connsiteX6" fmla="*/ 106612 w 106775"/>
                  <a:gd name="connsiteY6" fmla="*/ 69075 h 69467"/>
                  <a:gd name="connsiteX7" fmla="*/ 106612 w 106775"/>
                  <a:gd name="connsiteY7" fmla="*/ 69075 h 69467"/>
                  <a:gd name="connsiteX8" fmla="*/ 28822 w 106775"/>
                  <a:gd name="connsiteY8" fmla="*/ 69075 h 69467"/>
                  <a:gd name="connsiteX9" fmla="*/ 38702 w 106775"/>
                  <a:gd name="connsiteY9" fmla="*/ 62130 h 69467"/>
                  <a:gd name="connsiteX10" fmla="*/ 41620 w 106775"/>
                  <a:gd name="connsiteY10" fmla="*/ 39452 h 69467"/>
                  <a:gd name="connsiteX11" fmla="*/ 38147 w 106775"/>
                  <a:gd name="connsiteY11" fmla="*/ 34584 h 69467"/>
                  <a:gd name="connsiteX12" fmla="*/ 25618 w 106775"/>
                  <a:gd name="connsiteY12" fmla="*/ 27424 h 69467"/>
                  <a:gd name="connsiteX13" fmla="*/ 27121 w 106775"/>
                  <a:gd name="connsiteY13" fmla="*/ 21266 h 69467"/>
                  <a:gd name="connsiteX14" fmla="*/ 31435 w 106775"/>
                  <a:gd name="connsiteY14" fmla="*/ 7394 h 69467"/>
                  <a:gd name="connsiteX15" fmla="*/ 24132 w 106775"/>
                  <a:gd name="connsiteY15" fmla="*/ 5891 h 69467"/>
                  <a:gd name="connsiteX16" fmla="*/ 16740 w 106775"/>
                  <a:gd name="connsiteY16" fmla="*/ 25330 h 69467"/>
                  <a:gd name="connsiteX17" fmla="*/ 8542 w 106775"/>
                  <a:gd name="connsiteY17" fmla="*/ 24166 h 69467"/>
                  <a:gd name="connsiteX18" fmla="*/ 5052 w 106775"/>
                  <a:gd name="connsiteY18" fmla="*/ 23038 h 69467"/>
                  <a:gd name="connsiteX19" fmla="*/ 1382 w 106775"/>
                  <a:gd name="connsiteY19" fmla="*/ 20121 h 69467"/>
                  <a:gd name="connsiteX20" fmla="*/ 845 w 106775"/>
                  <a:gd name="connsiteY20" fmla="*/ 18331 h 69467"/>
                  <a:gd name="connsiteX21" fmla="*/ -121 w 106775"/>
                  <a:gd name="connsiteY21" fmla="*/ -392 h 6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6775" h="69467">
                    <a:moveTo>
                      <a:pt x="-50" y="-249"/>
                    </a:moveTo>
                    <a:lnTo>
                      <a:pt x="101761" y="-249"/>
                    </a:lnTo>
                    <a:lnTo>
                      <a:pt x="104124" y="2848"/>
                    </a:lnTo>
                    <a:lnTo>
                      <a:pt x="104124" y="28337"/>
                    </a:lnTo>
                    <a:cubicBezTo>
                      <a:pt x="96231" y="30986"/>
                      <a:pt x="90700" y="32328"/>
                      <a:pt x="89572" y="41045"/>
                    </a:cubicBezTo>
                    <a:cubicBezTo>
                      <a:pt x="88623" y="50460"/>
                      <a:pt x="94709" y="56421"/>
                      <a:pt x="100168" y="62524"/>
                    </a:cubicBezTo>
                    <a:cubicBezTo>
                      <a:pt x="102436" y="64587"/>
                      <a:pt x="104587" y="66774"/>
                      <a:pt x="106612" y="69075"/>
                    </a:cubicBezTo>
                    <a:cubicBezTo>
                      <a:pt x="106612" y="69075"/>
                      <a:pt x="106702" y="69075"/>
                      <a:pt x="106612" y="69075"/>
                    </a:cubicBezTo>
                    <a:cubicBezTo>
                      <a:pt x="86440" y="68699"/>
                      <a:pt x="48941" y="69075"/>
                      <a:pt x="28822" y="69075"/>
                    </a:cubicBezTo>
                    <a:cubicBezTo>
                      <a:pt x="27927" y="68109"/>
                      <a:pt x="37181" y="63706"/>
                      <a:pt x="38702" y="62130"/>
                    </a:cubicBezTo>
                    <a:cubicBezTo>
                      <a:pt x="42282" y="55615"/>
                      <a:pt x="44681" y="46146"/>
                      <a:pt x="41620" y="39452"/>
                    </a:cubicBezTo>
                    <a:cubicBezTo>
                      <a:pt x="40649" y="37704"/>
                      <a:pt x="39484" y="36071"/>
                      <a:pt x="38147" y="34584"/>
                    </a:cubicBezTo>
                    <a:cubicBezTo>
                      <a:pt x="34138" y="32024"/>
                      <a:pt x="30200" y="28838"/>
                      <a:pt x="25618" y="27424"/>
                    </a:cubicBezTo>
                    <a:cubicBezTo>
                      <a:pt x="25978" y="25339"/>
                      <a:pt x="26480" y="23282"/>
                      <a:pt x="27121" y="21266"/>
                    </a:cubicBezTo>
                    <a:cubicBezTo>
                      <a:pt x="28804" y="15163"/>
                      <a:pt x="29788" y="13194"/>
                      <a:pt x="31435" y="7394"/>
                    </a:cubicBezTo>
                    <a:cubicBezTo>
                      <a:pt x="32294" y="4745"/>
                      <a:pt x="25922" y="772"/>
                      <a:pt x="24132" y="5891"/>
                    </a:cubicBezTo>
                    <a:cubicBezTo>
                      <a:pt x="21680" y="13140"/>
                      <a:pt x="19371" y="17812"/>
                      <a:pt x="16740" y="25330"/>
                    </a:cubicBezTo>
                    <a:cubicBezTo>
                      <a:pt x="14061" y="24628"/>
                      <a:pt x="11310" y="24238"/>
                      <a:pt x="8542" y="24166"/>
                    </a:cubicBezTo>
                    <a:cubicBezTo>
                      <a:pt x="7312" y="24040"/>
                      <a:pt x="6123" y="23656"/>
                      <a:pt x="5052" y="23038"/>
                    </a:cubicBezTo>
                    <a:cubicBezTo>
                      <a:pt x="3425" y="22724"/>
                      <a:pt x="2055" y="21635"/>
                      <a:pt x="1382" y="20121"/>
                    </a:cubicBezTo>
                    <a:cubicBezTo>
                      <a:pt x="1153" y="19540"/>
                      <a:pt x="973" y="18942"/>
                      <a:pt x="845" y="18331"/>
                    </a:cubicBezTo>
                    <a:cubicBezTo>
                      <a:pt x="702" y="12496"/>
                      <a:pt x="-175" y="6446"/>
                      <a:pt x="-121" y="-392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63B3907-DBAE-A082-AF6D-057BA21C1ECA}"/>
                  </a:ext>
                </a:extLst>
              </p:cNvPr>
              <p:cNvSpPr/>
              <p:nvPr/>
            </p:nvSpPr>
            <p:spPr>
              <a:xfrm>
                <a:off x="1041930" y="516178"/>
                <a:ext cx="47218" cy="63245"/>
              </a:xfrm>
              <a:custGeom>
                <a:avLst/>
                <a:gdLst>
                  <a:gd name="connsiteX0" fmla="*/ -88 w 47218"/>
                  <a:gd name="connsiteY0" fmla="*/ 1953 h 63245"/>
                  <a:gd name="connsiteX1" fmla="*/ 32131 w 47218"/>
                  <a:gd name="connsiteY1" fmla="*/ 1953 h 63245"/>
                  <a:gd name="connsiteX2" fmla="*/ 32131 w 47218"/>
                  <a:gd name="connsiteY2" fmla="*/ 1720 h 63245"/>
                  <a:gd name="connsiteX3" fmla="*/ 33151 w 47218"/>
                  <a:gd name="connsiteY3" fmla="*/ 772 h 63245"/>
                  <a:gd name="connsiteX4" fmla="*/ 35908 w 47218"/>
                  <a:gd name="connsiteY4" fmla="*/ -392 h 63245"/>
                  <a:gd name="connsiteX5" fmla="*/ 39595 w 47218"/>
                  <a:gd name="connsiteY5" fmla="*/ 163 h 63245"/>
                  <a:gd name="connsiteX6" fmla="*/ 40758 w 47218"/>
                  <a:gd name="connsiteY6" fmla="*/ 1953 h 63245"/>
                  <a:gd name="connsiteX7" fmla="*/ 47095 w 47218"/>
                  <a:gd name="connsiteY7" fmla="*/ 1953 h 63245"/>
                  <a:gd name="connsiteX8" fmla="*/ 44678 w 47218"/>
                  <a:gd name="connsiteY8" fmla="*/ 5175 h 63245"/>
                  <a:gd name="connsiteX9" fmla="*/ 42548 w 47218"/>
                  <a:gd name="connsiteY9" fmla="*/ 6338 h 63245"/>
                  <a:gd name="connsiteX10" fmla="*/ 41546 w 47218"/>
                  <a:gd name="connsiteY10" fmla="*/ 6625 h 63245"/>
                  <a:gd name="connsiteX11" fmla="*/ 41546 w 47218"/>
                  <a:gd name="connsiteY11" fmla="*/ 7144 h 63245"/>
                  <a:gd name="connsiteX12" fmla="*/ 41546 w 47218"/>
                  <a:gd name="connsiteY12" fmla="*/ 10044 h 63245"/>
                  <a:gd name="connsiteX13" fmla="*/ 38055 w 47218"/>
                  <a:gd name="connsiteY13" fmla="*/ 14894 h 63245"/>
                  <a:gd name="connsiteX14" fmla="*/ 38055 w 47218"/>
                  <a:gd name="connsiteY14" fmla="*/ 22161 h 63245"/>
                  <a:gd name="connsiteX15" fmla="*/ 39470 w 47218"/>
                  <a:gd name="connsiteY15" fmla="*/ 22161 h 63245"/>
                  <a:gd name="connsiteX16" fmla="*/ 41743 w 47218"/>
                  <a:gd name="connsiteY16" fmla="*/ 25240 h 63245"/>
                  <a:gd name="connsiteX17" fmla="*/ 42119 w 47218"/>
                  <a:gd name="connsiteY17" fmla="*/ 34190 h 63245"/>
                  <a:gd name="connsiteX18" fmla="*/ 39291 w 47218"/>
                  <a:gd name="connsiteY18" fmla="*/ 38808 h 63245"/>
                  <a:gd name="connsiteX19" fmla="*/ 38073 w 47218"/>
                  <a:gd name="connsiteY19" fmla="*/ 38808 h 63245"/>
                  <a:gd name="connsiteX20" fmla="*/ 38073 w 47218"/>
                  <a:gd name="connsiteY20" fmla="*/ 45967 h 63245"/>
                  <a:gd name="connsiteX21" fmla="*/ 41098 w 47218"/>
                  <a:gd name="connsiteY21" fmla="*/ 47936 h 63245"/>
                  <a:gd name="connsiteX22" fmla="*/ 41492 w 47218"/>
                  <a:gd name="connsiteY22" fmla="*/ 59696 h 63245"/>
                  <a:gd name="connsiteX23" fmla="*/ 38825 w 47218"/>
                  <a:gd name="connsiteY23" fmla="*/ 62578 h 63245"/>
                  <a:gd name="connsiteX24" fmla="*/ 34690 w 47218"/>
                  <a:gd name="connsiteY24" fmla="*/ 62578 h 63245"/>
                  <a:gd name="connsiteX25" fmla="*/ 32274 w 47218"/>
                  <a:gd name="connsiteY25" fmla="*/ 61379 h 63245"/>
                  <a:gd name="connsiteX26" fmla="*/ 32274 w 47218"/>
                  <a:gd name="connsiteY26" fmla="*/ 47167 h 63245"/>
                  <a:gd name="connsiteX27" fmla="*/ 34118 w 47218"/>
                  <a:gd name="connsiteY27" fmla="*/ 46146 h 63245"/>
                  <a:gd name="connsiteX28" fmla="*/ 35263 w 47218"/>
                  <a:gd name="connsiteY28" fmla="*/ 46146 h 63245"/>
                  <a:gd name="connsiteX29" fmla="*/ 35263 w 47218"/>
                  <a:gd name="connsiteY29" fmla="*/ 38987 h 63245"/>
                  <a:gd name="connsiteX30" fmla="*/ 34207 w 47218"/>
                  <a:gd name="connsiteY30" fmla="*/ 38987 h 63245"/>
                  <a:gd name="connsiteX31" fmla="*/ 31827 w 47218"/>
                  <a:gd name="connsiteY31" fmla="*/ 37608 h 63245"/>
                  <a:gd name="connsiteX32" fmla="*/ 31003 w 47218"/>
                  <a:gd name="connsiteY32" fmla="*/ 34601 h 63245"/>
                  <a:gd name="connsiteX33" fmla="*/ 31003 w 47218"/>
                  <a:gd name="connsiteY33" fmla="*/ 26296 h 63245"/>
                  <a:gd name="connsiteX34" fmla="*/ 33688 w 47218"/>
                  <a:gd name="connsiteY34" fmla="*/ 22251 h 63245"/>
                  <a:gd name="connsiteX35" fmla="*/ 35245 w 47218"/>
                  <a:gd name="connsiteY35" fmla="*/ 22251 h 63245"/>
                  <a:gd name="connsiteX36" fmla="*/ 35245 w 47218"/>
                  <a:gd name="connsiteY36" fmla="*/ 14465 h 63245"/>
                  <a:gd name="connsiteX37" fmla="*/ 35066 w 47218"/>
                  <a:gd name="connsiteY37" fmla="*/ 14465 h 63245"/>
                  <a:gd name="connsiteX38" fmla="*/ 34977 w 47218"/>
                  <a:gd name="connsiteY38" fmla="*/ 13552 h 63245"/>
                  <a:gd name="connsiteX39" fmla="*/ 33849 w 47218"/>
                  <a:gd name="connsiteY39" fmla="*/ 13552 h 63245"/>
                  <a:gd name="connsiteX40" fmla="*/ 33670 w 47218"/>
                  <a:gd name="connsiteY40" fmla="*/ 14411 h 63245"/>
                  <a:gd name="connsiteX41" fmla="*/ 33545 w 47218"/>
                  <a:gd name="connsiteY41" fmla="*/ 14500 h 63245"/>
                  <a:gd name="connsiteX42" fmla="*/ 30627 w 47218"/>
                  <a:gd name="connsiteY42" fmla="*/ 17024 h 63245"/>
                  <a:gd name="connsiteX43" fmla="*/ 30108 w 47218"/>
                  <a:gd name="connsiteY43" fmla="*/ 17239 h 63245"/>
                  <a:gd name="connsiteX44" fmla="*/ 17364 w 47218"/>
                  <a:gd name="connsiteY44" fmla="*/ 23754 h 63245"/>
                  <a:gd name="connsiteX45" fmla="*/ 14482 w 47218"/>
                  <a:gd name="connsiteY45" fmla="*/ 24542 h 63245"/>
                  <a:gd name="connsiteX46" fmla="*/ 2919 w 47218"/>
                  <a:gd name="connsiteY46" fmla="*/ 27227 h 63245"/>
                  <a:gd name="connsiteX47" fmla="*/ -124 w 47218"/>
                  <a:gd name="connsiteY47" fmla="*/ 27460 h 63245"/>
                  <a:gd name="connsiteX48" fmla="*/ -124 w 47218"/>
                  <a:gd name="connsiteY48" fmla="*/ 1953 h 63245"/>
                  <a:gd name="connsiteX49" fmla="*/ 38002 w 47218"/>
                  <a:gd name="connsiteY49" fmla="*/ 48205 h 63245"/>
                  <a:gd name="connsiteX50" fmla="*/ 38002 w 47218"/>
                  <a:gd name="connsiteY50" fmla="*/ 49153 h 63245"/>
                  <a:gd name="connsiteX51" fmla="*/ 35299 w 47218"/>
                  <a:gd name="connsiteY51" fmla="*/ 49279 h 63245"/>
                  <a:gd name="connsiteX52" fmla="*/ 35299 w 47218"/>
                  <a:gd name="connsiteY52" fmla="*/ 48366 h 63245"/>
                  <a:gd name="connsiteX53" fmla="*/ 34368 w 47218"/>
                  <a:gd name="connsiteY53" fmla="*/ 48366 h 63245"/>
                  <a:gd name="connsiteX54" fmla="*/ 33867 w 47218"/>
                  <a:gd name="connsiteY54" fmla="*/ 59983 h 63245"/>
                  <a:gd name="connsiteX55" fmla="*/ 39398 w 47218"/>
                  <a:gd name="connsiteY55" fmla="*/ 59732 h 63245"/>
                  <a:gd name="connsiteX56" fmla="*/ 38968 w 47218"/>
                  <a:gd name="connsiteY56" fmla="*/ 48366 h 63245"/>
                  <a:gd name="connsiteX57" fmla="*/ 38002 w 47218"/>
                  <a:gd name="connsiteY57" fmla="*/ 48223 h 63245"/>
                  <a:gd name="connsiteX58" fmla="*/ 38002 w 47218"/>
                  <a:gd name="connsiteY58" fmla="*/ 24470 h 63245"/>
                  <a:gd name="connsiteX59" fmla="*/ 38002 w 47218"/>
                  <a:gd name="connsiteY59" fmla="*/ 24757 h 63245"/>
                  <a:gd name="connsiteX60" fmla="*/ 35299 w 47218"/>
                  <a:gd name="connsiteY60" fmla="*/ 24846 h 63245"/>
                  <a:gd name="connsiteX61" fmla="*/ 35299 w 47218"/>
                  <a:gd name="connsiteY61" fmla="*/ 24488 h 63245"/>
                  <a:gd name="connsiteX62" fmla="*/ 33921 w 47218"/>
                  <a:gd name="connsiteY62" fmla="*/ 24488 h 63245"/>
                  <a:gd name="connsiteX63" fmla="*/ 33079 w 47218"/>
                  <a:gd name="connsiteY63" fmla="*/ 33080 h 63245"/>
                  <a:gd name="connsiteX64" fmla="*/ 33563 w 47218"/>
                  <a:gd name="connsiteY64" fmla="*/ 36051 h 63245"/>
                  <a:gd name="connsiteX65" fmla="*/ 35353 w 47218"/>
                  <a:gd name="connsiteY65" fmla="*/ 36785 h 63245"/>
                  <a:gd name="connsiteX66" fmla="*/ 35353 w 47218"/>
                  <a:gd name="connsiteY66" fmla="*/ 36624 h 63245"/>
                  <a:gd name="connsiteX67" fmla="*/ 36860 w 47218"/>
                  <a:gd name="connsiteY67" fmla="*/ 35428 h 63245"/>
                  <a:gd name="connsiteX68" fmla="*/ 38055 w 47218"/>
                  <a:gd name="connsiteY68" fmla="*/ 36624 h 63245"/>
                  <a:gd name="connsiteX69" fmla="*/ 38055 w 47218"/>
                  <a:gd name="connsiteY69" fmla="*/ 36785 h 63245"/>
                  <a:gd name="connsiteX70" fmla="*/ 39720 w 47218"/>
                  <a:gd name="connsiteY70" fmla="*/ 35657 h 63245"/>
                  <a:gd name="connsiteX71" fmla="*/ 40096 w 47218"/>
                  <a:gd name="connsiteY71" fmla="*/ 32883 h 63245"/>
                  <a:gd name="connsiteX72" fmla="*/ 40007 w 47218"/>
                  <a:gd name="connsiteY72" fmla="*/ 28319 h 63245"/>
                  <a:gd name="connsiteX73" fmla="*/ 39022 w 47218"/>
                  <a:gd name="connsiteY73" fmla="*/ 24470 h 6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7218" h="63245">
                    <a:moveTo>
                      <a:pt x="-88" y="1953"/>
                    </a:moveTo>
                    <a:lnTo>
                      <a:pt x="32131" y="1953"/>
                    </a:lnTo>
                    <a:cubicBezTo>
                      <a:pt x="32135" y="1876"/>
                      <a:pt x="32135" y="1798"/>
                      <a:pt x="32131" y="1720"/>
                    </a:cubicBezTo>
                    <a:cubicBezTo>
                      <a:pt x="32381" y="1040"/>
                      <a:pt x="32435" y="1004"/>
                      <a:pt x="33151" y="772"/>
                    </a:cubicBezTo>
                    <a:cubicBezTo>
                      <a:pt x="33963" y="168"/>
                      <a:pt x="34908" y="-232"/>
                      <a:pt x="35908" y="-392"/>
                    </a:cubicBezTo>
                    <a:cubicBezTo>
                      <a:pt x="37153" y="-336"/>
                      <a:pt x="38388" y="-150"/>
                      <a:pt x="39595" y="163"/>
                    </a:cubicBezTo>
                    <a:cubicBezTo>
                      <a:pt x="40150" y="432"/>
                      <a:pt x="40472" y="1344"/>
                      <a:pt x="40758" y="1953"/>
                    </a:cubicBezTo>
                    <a:lnTo>
                      <a:pt x="47095" y="1953"/>
                    </a:lnTo>
                    <a:cubicBezTo>
                      <a:pt x="46701" y="3282"/>
                      <a:pt x="45844" y="4425"/>
                      <a:pt x="44678" y="5175"/>
                    </a:cubicBezTo>
                    <a:cubicBezTo>
                      <a:pt x="43998" y="5616"/>
                      <a:pt x="43286" y="6005"/>
                      <a:pt x="42548" y="6338"/>
                    </a:cubicBezTo>
                    <a:cubicBezTo>
                      <a:pt x="42235" y="6497"/>
                      <a:pt x="41895" y="6594"/>
                      <a:pt x="41546" y="6625"/>
                    </a:cubicBezTo>
                    <a:cubicBezTo>
                      <a:pt x="41519" y="6797"/>
                      <a:pt x="41519" y="6972"/>
                      <a:pt x="41546" y="7144"/>
                    </a:cubicBezTo>
                    <a:cubicBezTo>
                      <a:pt x="41546" y="8003"/>
                      <a:pt x="41456" y="9095"/>
                      <a:pt x="41546" y="10044"/>
                    </a:cubicBezTo>
                    <a:cubicBezTo>
                      <a:pt x="41835" y="12326"/>
                      <a:pt x="40311" y="14443"/>
                      <a:pt x="38055" y="14894"/>
                    </a:cubicBezTo>
                    <a:lnTo>
                      <a:pt x="38055" y="22161"/>
                    </a:lnTo>
                    <a:lnTo>
                      <a:pt x="39470" y="22161"/>
                    </a:lnTo>
                    <a:cubicBezTo>
                      <a:pt x="41170" y="23253"/>
                      <a:pt x="41546" y="23951"/>
                      <a:pt x="41743" y="25240"/>
                    </a:cubicBezTo>
                    <a:cubicBezTo>
                      <a:pt x="42154" y="27943"/>
                      <a:pt x="41886" y="31415"/>
                      <a:pt x="42119" y="34190"/>
                    </a:cubicBezTo>
                    <a:cubicBezTo>
                      <a:pt x="42025" y="36111"/>
                      <a:pt x="40959" y="37852"/>
                      <a:pt x="39291" y="38808"/>
                    </a:cubicBezTo>
                    <a:lnTo>
                      <a:pt x="38073" y="38808"/>
                    </a:lnTo>
                    <a:lnTo>
                      <a:pt x="38073" y="45967"/>
                    </a:lnTo>
                    <a:cubicBezTo>
                      <a:pt x="39412" y="45860"/>
                      <a:pt x="40655" y="46669"/>
                      <a:pt x="41098" y="47936"/>
                    </a:cubicBezTo>
                    <a:cubicBezTo>
                      <a:pt x="42208" y="49977"/>
                      <a:pt x="41993" y="57172"/>
                      <a:pt x="41492" y="59696"/>
                    </a:cubicBezTo>
                    <a:cubicBezTo>
                      <a:pt x="41131" y="61037"/>
                      <a:pt x="40134" y="62114"/>
                      <a:pt x="38825" y="62578"/>
                    </a:cubicBezTo>
                    <a:cubicBezTo>
                      <a:pt x="37471" y="62945"/>
                      <a:pt x="36044" y="62945"/>
                      <a:pt x="34690" y="62578"/>
                    </a:cubicBezTo>
                    <a:cubicBezTo>
                      <a:pt x="33753" y="62533"/>
                      <a:pt x="32877" y="62098"/>
                      <a:pt x="32274" y="61379"/>
                    </a:cubicBezTo>
                    <a:cubicBezTo>
                      <a:pt x="30341" y="58551"/>
                      <a:pt x="30591" y="49422"/>
                      <a:pt x="32274" y="47167"/>
                    </a:cubicBezTo>
                    <a:cubicBezTo>
                      <a:pt x="32824" y="46721"/>
                      <a:pt x="33448" y="46376"/>
                      <a:pt x="34118" y="46146"/>
                    </a:cubicBezTo>
                    <a:lnTo>
                      <a:pt x="35263" y="46146"/>
                    </a:lnTo>
                    <a:lnTo>
                      <a:pt x="35263" y="38987"/>
                    </a:lnTo>
                    <a:lnTo>
                      <a:pt x="34207" y="38987"/>
                    </a:lnTo>
                    <a:cubicBezTo>
                      <a:pt x="33333" y="38682"/>
                      <a:pt x="32526" y="38215"/>
                      <a:pt x="31827" y="37608"/>
                    </a:cubicBezTo>
                    <a:cubicBezTo>
                      <a:pt x="31226" y="36725"/>
                      <a:pt x="30937" y="35667"/>
                      <a:pt x="31003" y="34601"/>
                    </a:cubicBezTo>
                    <a:cubicBezTo>
                      <a:pt x="31003" y="32239"/>
                      <a:pt x="31200" y="29106"/>
                      <a:pt x="31003" y="26296"/>
                    </a:cubicBezTo>
                    <a:cubicBezTo>
                      <a:pt x="30982" y="24524"/>
                      <a:pt x="32047" y="22920"/>
                      <a:pt x="33688" y="22251"/>
                    </a:cubicBezTo>
                    <a:lnTo>
                      <a:pt x="35245" y="22251"/>
                    </a:lnTo>
                    <a:lnTo>
                      <a:pt x="35245" y="14465"/>
                    </a:lnTo>
                    <a:lnTo>
                      <a:pt x="35066" y="14465"/>
                    </a:lnTo>
                    <a:cubicBezTo>
                      <a:pt x="34887" y="14465"/>
                      <a:pt x="35066" y="13749"/>
                      <a:pt x="34977" y="13552"/>
                    </a:cubicBezTo>
                    <a:lnTo>
                      <a:pt x="33849" y="13552"/>
                    </a:lnTo>
                    <a:cubicBezTo>
                      <a:pt x="33849" y="13785"/>
                      <a:pt x="33957" y="14142"/>
                      <a:pt x="33670" y="14411"/>
                    </a:cubicBezTo>
                    <a:lnTo>
                      <a:pt x="33545" y="14500"/>
                    </a:lnTo>
                    <a:cubicBezTo>
                      <a:pt x="32369" y="15074"/>
                      <a:pt x="31364" y="15944"/>
                      <a:pt x="30627" y="17024"/>
                    </a:cubicBezTo>
                    <a:cubicBezTo>
                      <a:pt x="30431" y="17018"/>
                      <a:pt x="30242" y="17096"/>
                      <a:pt x="30108" y="17239"/>
                    </a:cubicBezTo>
                    <a:cubicBezTo>
                      <a:pt x="26102" y="19855"/>
                      <a:pt x="21830" y="22039"/>
                      <a:pt x="17364" y="23754"/>
                    </a:cubicBezTo>
                    <a:cubicBezTo>
                      <a:pt x="16390" y="23967"/>
                      <a:pt x="15428" y="24230"/>
                      <a:pt x="14482" y="24542"/>
                    </a:cubicBezTo>
                    <a:cubicBezTo>
                      <a:pt x="9613" y="25705"/>
                      <a:pt x="5443" y="26493"/>
                      <a:pt x="2919" y="27227"/>
                    </a:cubicBezTo>
                    <a:cubicBezTo>
                      <a:pt x="1911" y="27369"/>
                      <a:pt x="894" y="27447"/>
                      <a:pt x="-124" y="27460"/>
                    </a:cubicBezTo>
                    <a:lnTo>
                      <a:pt x="-124" y="1953"/>
                    </a:lnTo>
                    <a:close/>
                    <a:moveTo>
                      <a:pt x="38002" y="48205"/>
                    </a:moveTo>
                    <a:lnTo>
                      <a:pt x="38002" y="49153"/>
                    </a:lnTo>
                    <a:cubicBezTo>
                      <a:pt x="38002" y="50496"/>
                      <a:pt x="35299" y="50478"/>
                      <a:pt x="35299" y="49279"/>
                    </a:cubicBezTo>
                    <a:lnTo>
                      <a:pt x="35299" y="48366"/>
                    </a:lnTo>
                    <a:cubicBezTo>
                      <a:pt x="34905" y="48366"/>
                      <a:pt x="34672" y="48223"/>
                      <a:pt x="34368" y="48366"/>
                    </a:cubicBezTo>
                    <a:cubicBezTo>
                      <a:pt x="32847" y="48366"/>
                      <a:pt x="32578" y="58390"/>
                      <a:pt x="33867" y="59983"/>
                    </a:cubicBezTo>
                    <a:cubicBezTo>
                      <a:pt x="34690" y="60931"/>
                      <a:pt x="38968" y="61450"/>
                      <a:pt x="39398" y="59732"/>
                    </a:cubicBezTo>
                    <a:cubicBezTo>
                      <a:pt x="40132" y="57441"/>
                      <a:pt x="40454" y="49368"/>
                      <a:pt x="38968" y="48366"/>
                    </a:cubicBezTo>
                    <a:cubicBezTo>
                      <a:pt x="38660" y="48249"/>
                      <a:pt x="38330" y="48200"/>
                      <a:pt x="38002" y="48223"/>
                    </a:cubicBezTo>
                    <a:close/>
                    <a:moveTo>
                      <a:pt x="38002" y="24470"/>
                    </a:moveTo>
                    <a:lnTo>
                      <a:pt x="38002" y="24757"/>
                    </a:lnTo>
                    <a:cubicBezTo>
                      <a:pt x="37787" y="26010"/>
                      <a:pt x="35120" y="25902"/>
                      <a:pt x="35299" y="24846"/>
                    </a:cubicBezTo>
                    <a:lnTo>
                      <a:pt x="35299" y="24488"/>
                    </a:lnTo>
                    <a:cubicBezTo>
                      <a:pt x="34840" y="24457"/>
                      <a:pt x="34380" y="24457"/>
                      <a:pt x="33921" y="24488"/>
                    </a:cubicBezTo>
                    <a:cubicBezTo>
                      <a:pt x="32721" y="25276"/>
                      <a:pt x="33079" y="31648"/>
                      <a:pt x="33079" y="33080"/>
                    </a:cubicBezTo>
                    <a:cubicBezTo>
                      <a:pt x="33024" y="34094"/>
                      <a:pt x="33189" y="35107"/>
                      <a:pt x="33563" y="36051"/>
                    </a:cubicBezTo>
                    <a:cubicBezTo>
                      <a:pt x="33742" y="36570"/>
                      <a:pt x="34458" y="36624"/>
                      <a:pt x="35353" y="36785"/>
                    </a:cubicBezTo>
                    <a:lnTo>
                      <a:pt x="35353" y="36624"/>
                    </a:lnTo>
                    <a:cubicBezTo>
                      <a:pt x="35439" y="35878"/>
                      <a:pt x="36113" y="35342"/>
                      <a:pt x="36860" y="35428"/>
                    </a:cubicBezTo>
                    <a:cubicBezTo>
                      <a:pt x="37488" y="35501"/>
                      <a:pt x="37983" y="35996"/>
                      <a:pt x="38055" y="36624"/>
                    </a:cubicBezTo>
                    <a:lnTo>
                      <a:pt x="38055" y="36785"/>
                    </a:lnTo>
                    <a:cubicBezTo>
                      <a:pt x="38879" y="36606"/>
                      <a:pt x="39470" y="36391"/>
                      <a:pt x="39720" y="35657"/>
                    </a:cubicBezTo>
                    <a:cubicBezTo>
                      <a:pt x="40027" y="34766"/>
                      <a:pt x="40154" y="33824"/>
                      <a:pt x="40096" y="32883"/>
                    </a:cubicBezTo>
                    <a:cubicBezTo>
                      <a:pt x="40007" y="31397"/>
                      <a:pt x="39989" y="29661"/>
                      <a:pt x="40007" y="28319"/>
                    </a:cubicBezTo>
                    <a:cubicBezTo>
                      <a:pt x="40024" y="26976"/>
                      <a:pt x="40186" y="25258"/>
                      <a:pt x="39022" y="24470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F46789E2-BC22-FB37-7EE9-B4CC00A6AB9E}"/>
                  </a:ext>
                </a:extLst>
              </p:cNvPr>
              <p:cNvSpPr/>
              <p:nvPr/>
            </p:nvSpPr>
            <p:spPr>
              <a:xfrm>
                <a:off x="960568" y="587775"/>
                <a:ext cx="85013" cy="8734"/>
              </a:xfrm>
              <a:custGeom>
                <a:avLst/>
                <a:gdLst>
                  <a:gd name="connsiteX0" fmla="*/ 1945 w 85013"/>
                  <a:gd name="connsiteY0" fmla="*/ -392 h 8734"/>
                  <a:gd name="connsiteX1" fmla="*/ 82223 w 85013"/>
                  <a:gd name="connsiteY1" fmla="*/ -392 h 8734"/>
                  <a:gd name="connsiteX2" fmla="*/ 84890 w 85013"/>
                  <a:gd name="connsiteY2" fmla="*/ 1398 h 8734"/>
                  <a:gd name="connsiteX3" fmla="*/ 84890 w 85013"/>
                  <a:gd name="connsiteY3" fmla="*/ 7949 h 8734"/>
                  <a:gd name="connsiteX4" fmla="*/ 83584 w 85013"/>
                  <a:gd name="connsiteY4" fmla="*/ 7949 h 8734"/>
                  <a:gd name="connsiteX5" fmla="*/ 81436 w 85013"/>
                  <a:gd name="connsiteY5" fmla="*/ 7556 h 8734"/>
                  <a:gd name="connsiteX6" fmla="*/ 4379 w 85013"/>
                  <a:gd name="connsiteY6" fmla="*/ 7717 h 8734"/>
                  <a:gd name="connsiteX7" fmla="*/ 1999 w 85013"/>
                  <a:gd name="connsiteY7" fmla="*/ 8343 h 8734"/>
                  <a:gd name="connsiteX8" fmla="*/ -24 w 85013"/>
                  <a:gd name="connsiteY8" fmla="*/ 8343 h 8734"/>
                  <a:gd name="connsiteX9" fmla="*/ 1945 w 85013"/>
                  <a:gd name="connsiteY9" fmla="*/ -374 h 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013" h="8734">
                    <a:moveTo>
                      <a:pt x="1945" y="-392"/>
                    </a:moveTo>
                    <a:lnTo>
                      <a:pt x="82223" y="-392"/>
                    </a:lnTo>
                    <a:cubicBezTo>
                      <a:pt x="84013" y="-392"/>
                      <a:pt x="84317" y="736"/>
                      <a:pt x="84890" y="1398"/>
                    </a:cubicBezTo>
                    <a:lnTo>
                      <a:pt x="84890" y="7949"/>
                    </a:lnTo>
                    <a:lnTo>
                      <a:pt x="83584" y="7949"/>
                    </a:lnTo>
                    <a:cubicBezTo>
                      <a:pt x="82957" y="8075"/>
                      <a:pt x="82062" y="7556"/>
                      <a:pt x="81436" y="7556"/>
                    </a:cubicBezTo>
                    <a:cubicBezTo>
                      <a:pt x="55356" y="7556"/>
                      <a:pt x="30566" y="7556"/>
                      <a:pt x="4379" y="7717"/>
                    </a:cubicBezTo>
                    <a:cubicBezTo>
                      <a:pt x="3985" y="7717"/>
                      <a:pt x="2428" y="8343"/>
                      <a:pt x="1999" y="8343"/>
                    </a:cubicBezTo>
                    <a:lnTo>
                      <a:pt x="-24" y="8343"/>
                    </a:lnTo>
                    <a:cubicBezTo>
                      <a:pt x="-24" y="7144"/>
                      <a:pt x="-794" y="-374"/>
                      <a:pt x="1945" y="-374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60DD218B-BB2F-8C84-0879-2B436CD7FAD7}"/>
                  </a:ext>
                </a:extLst>
              </p:cNvPr>
              <p:cNvSpPr/>
              <p:nvPr/>
            </p:nvSpPr>
            <p:spPr>
              <a:xfrm>
                <a:off x="959397" y="505205"/>
                <a:ext cx="39557" cy="9844"/>
              </a:xfrm>
              <a:custGeom>
                <a:avLst/>
                <a:gdLst>
                  <a:gd name="connsiteX0" fmla="*/ -124 w 39557"/>
                  <a:gd name="connsiteY0" fmla="*/ -392 h 9844"/>
                  <a:gd name="connsiteX1" fmla="*/ 39434 w 39557"/>
                  <a:gd name="connsiteY1" fmla="*/ -392 h 9844"/>
                  <a:gd name="connsiteX2" fmla="*/ 39434 w 39557"/>
                  <a:gd name="connsiteY2" fmla="*/ 9453 h 9844"/>
                  <a:gd name="connsiteX3" fmla="*/ -124 w 39557"/>
                  <a:gd name="connsiteY3" fmla="*/ 9453 h 9844"/>
                  <a:gd name="connsiteX4" fmla="*/ -124 w 39557"/>
                  <a:gd name="connsiteY4" fmla="*/ -392 h 9844"/>
                  <a:gd name="connsiteX5" fmla="*/ 34672 w 39557"/>
                  <a:gd name="connsiteY5" fmla="*/ 754 h 9844"/>
                  <a:gd name="connsiteX6" fmla="*/ 35764 w 39557"/>
                  <a:gd name="connsiteY6" fmla="*/ 754 h 9844"/>
                  <a:gd name="connsiteX7" fmla="*/ 35764 w 39557"/>
                  <a:gd name="connsiteY7" fmla="*/ 8307 h 9844"/>
                  <a:gd name="connsiteX8" fmla="*/ 34672 w 39557"/>
                  <a:gd name="connsiteY8" fmla="*/ 8307 h 9844"/>
                  <a:gd name="connsiteX9" fmla="*/ 34672 w 39557"/>
                  <a:gd name="connsiteY9" fmla="*/ 754 h 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557" h="9844">
                    <a:moveTo>
                      <a:pt x="-124" y="-392"/>
                    </a:moveTo>
                    <a:lnTo>
                      <a:pt x="39434" y="-392"/>
                    </a:lnTo>
                    <a:lnTo>
                      <a:pt x="39434" y="9453"/>
                    </a:lnTo>
                    <a:lnTo>
                      <a:pt x="-124" y="9453"/>
                    </a:lnTo>
                    <a:lnTo>
                      <a:pt x="-124" y="-392"/>
                    </a:lnTo>
                    <a:close/>
                    <a:moveTo>
                      <a:pt x="34672" y="754"/>
                    </a:moveTo>
                    <a:lnTo>
                      <a:pt x="35764" y="754"/>
                    </a:lnTo>
                    <a:lnTo>
                      <a:pt x="35764" y="8307"/>
                    </a:lnTo>
                    <a:lnTo>
                      <a:pt x="34672" y="8307"/>
                    </a:lnTo>
                    <a:lnTo>
                      <a:pt x="34672" y="754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BC19CE0-11D6-2531-0789-9E09DE41DD69}"/>
                  </a:ext>
                </a:extLst>
              </p:cNvPr>
              <p:cNvSpPr/>
              <p:nvPr/>
            </p:nvSpPr>
            <p:spPr>
              <a:xfrm>
                <a:off x="959397" y="493660"/>
                <a:ext cx="39557" cy="9826"/>
              </a:xfrm>
              <a:custGeom>
                <a:avLst/>
                <a:gdLst>
                  <a:gd name="connsiteX0" fmla="*/ -124 w 39557"/>
                  <a:gd name="connsiteY0" fmla="*/ -392 h 9826"/>
                  <a:gd name="connsiteX1" fmla="*/ 39434 w 39557"/>
                  <a:gd name="connsiteY1" fmla="*/ -392 h 9826"/>
                  <a:gd name="connsiteX2" fmla="*/ 39434 w 39557"/>
                  <a:gd name="connsiteY2" fmla="*/ 9435 h 9826"/>
                  <a:gd name="connsiteX3" fmla="*/ -124 w 39557"/>
                  <a:gd name="connsiteY3" fmla="*/ 9435 h 9826"/>
                  <a:gd name="connsiteX4" fmla="*/ -124 w 39557"/>
                  <a:gd name="connsiteY4" fmla="*/ -392 h 9826"/>
                  <a:gd name="connsiteX5" fmla="*/ 34672 w 39557"/>
                  <a:gd name="connsiteY5" fmla="*/ 736 h 9826"/>
                  <a:gd name="connsiteX6" fmla="*/ 35764 w 39557"/>
                  <a:gd name="connsiteY6" fmla="*/ 736 h 9826"/>
                  <a:gd name="connsiteX7" fmla="*/ 35764 w 39557"/>
                  <a:gd name="connsiteY7" fmla="*/ 8289 h 9826"/>
                  <a:gd name="connsiteX8" fmla="*/ 34672 w 39557"/>
                  <a:gd name="connsiteY8" fmla="*/ 8289 h 9826"/>
                  <a:gd name="connsiteX9" fmla="*/ 34672 w 39557"/>
                  <a:gd name="connsiteY9" fmla="*/ 736 h 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557" h="9826">
                    <a:moveTo>
                      <a:pt x="-124" y="-392"/>
                    </a:moveTo>
                    <a:lnTo>
                      <a:pt x="39434" y="-392"/>
                    </a:lnTo>
                    <a:lnTo>
                      <a:pt x="39434" y="9435"/>
                    </a:lnTo>
                    <a:lnTo>
                      <a:pt x="-124" y="9435"/>
                    </a:lnTo>
                    <a:lnTo>
                      <a:pt x="-124" y="-392"/>
                    </a:lnTo>
                    <a:close/>
                    <a:moveTo>
                      <a:pt x="34672" y="736"/>
                    </a:moveTo>
                    <a:lnTo>
                      <a:pt x="35764" y="736"/>
                    </a:lnTo>
                    <a:lnTo>
                      <a:pt x="35764" y="8289"/>
                    </a:lnTo>
                    <a:lnTo>
                      <a:pt x="34672" y="8289"/>
                    </a:lnTo>
                    <a:lnTo>
                      <a:pt x="34672" y="736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2E8E92E6-952F-4870-31C6-245F8876C46E}"/>
                  </a:ext>
                </a:extLst>
              </p:cNvPr>
              <p:cNvSpPr/>
              <p:nvPr/>
            </p:nvSpPr>
            <p:spPr>
              <a:xfrm>
                <a:off x="959397" y="482169"/>
                <a:ext cx="39557" cy="9826"/>
              </a:xfrm>
              <a:custGeom>
                <a:avLst/>
                <a:gdLst>
                  <a:gd name="connsiteX0" fmla="*/ -124 w 39557"/>
                  <a:gd name="connsiteY0" fmla="*/ -392 h 9826"/>
                  <a:gd name="connsiteX1" fmla="*/ 39434 w 39557"/>
                  <a:gd name="connsiteY1" fmla="*/ -392 h 9826"/>
                  <a:gd name="connsiteX2" fmla="*/ 39434 w 39557"/>
                  <a:gd name="connsiteY2" fmla="*/ 9435 h 9826"/>
                  <a:gd name="connsiteX3" fmla="*/ -124 w 39557"/>
                  <a:gd name="connsiteY3" fmla="*/ 9435 h 9826"/>
                  <a:gd name="connsiteX4" fmla="*/ -124 w 39557"/>
                  <a:gd name="connsiteY4" fmla="*/ -392 h 9826"/>
                  <a:gd name="connsiteX5" fmla="*/ 34672 w 39557"/>
                  <a:gd name="connsiteY5" fmla="*/ 718 h 9826"/>
                  <a:gd name="connsiteX6" fmla="*/ 35764 w 39557"/>
                  <a:gd name="connsiteY6" fmla="*/ 718 h 9826"/>
                  <a:gd name="connsiteX7" fmla="*/ 35764 w 39557"/>
                  <a:gd name="connsiteY7" fmla="*/ 8289 h 9826"/>
                  <a:gd name="connsiteX8" fmla="*/ 34672 w 39557"/>
                  <a:gd name="connsiteY8" fmla="*/ 8289 h 9826"/>
                  <a:gd name="connsiteX9" fmla="*/ 34672 w 39557"/>
                  <a:gd name="connsiteY9" fmla="*/ 718 h 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557" h="9826">
                    <a:moveTo>
                      <a:pt x="-124" y="-392"/>
                    </a:moveTo>
                    <a:lnTo>
                      <a:pt x="39434" y="-392"/>
                    </a:lnTo>
                    <a:lnTo>
                      <a:pt x="39434" y="9435"/>
                    </a:lnTo>
                    <a:lnTo>
                      <a:pt x="-124" y="9435"/>
                    </a:lnTo>
                    <a:lnTo>
                      <a:pt x="-124" y="-392"/>
                    </a:lnTo>
                    <a:close/>
                    <a:moveTo>
                      <a:pt x="34672" y="718"/>
                    </a:moveTo>
                    <a:lnTo>
                      <a:pt x="35764" y="718"/>
                    </a:lnTo>
                    <a:lnTo>
                      <a:pt x="35764" y="8289"/>
                    </a:lnTo>
                    <a:lnTo>
                      <a:pt x="34672" y="8289"/>
                    </a:lnTo>
                    <a:lnTo>
                      <a:pt x="34672" y="718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B9BD88DF-5894-059A-A2A7-9579DC655BF3}"/>
                  </a:ext>
                </a:extLst>
              </p:cNvPr>
              <p:cNvSpPr/>
              <p:nvPr/>
            </p:nvSpPr>
            <p:spPr>
              <a:xfrm>
                <a:off x="1001621" y="458490"/>
                <a:ext cx="11706" cy="56327"/>
              </a:xfrm>
              <a:custGeom>
                <a:avLst/>
                <a:gdLst>
                  <a:gd name="connsiteX0" fmla="*/ 11582 w 11706"/>
                  <a:gd name="connsiteY0" fmla="*/ 1557 h 56327"/>
                  <a:gd name="connsiteX1" fmla="*/ 11582 w 11706"/>
                  <a:gd name="connsiteY1" fmla="*/ 55935 h 56327"/>
                  <a:gd name="connsiteX2" fmla="*/ -124 w 11706"/>
                  <a:gd name="connsiteY2" fmla="*/ 55935 h 56327"/>
                  <a:gd name="connsiteX3" fmla="*/ -124 w 11706"/>
                  <a:gd name="connsiteY3" fmla="*/ 1808 h 56327"/>
                  <a:gd name="connsiteX4" fmla="*/ 11582 w 11706"/>
                  <a:gd name="connsiteY4" fmla="*/ 1539 h 5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6" h="56327">
                    <a:moveTo>
                      <a:pt x="11582" y="1557"/>
                    </a:moveTo>
                    <a:lnTo>
                      <a:pt x="11582" y="55935"/>
                    </a:lnTo>
                    <a:lnTo>
                      <a:pt x="-124" y="55935"/>
                    </a:lnTo>
                    <a:lnTo>
                      <a:pt x="-124" y="1808"/>
                    </a:lnTo>
                    <a:cubicBezTo>
                      <a:pt x="-124" y="-787"/>
                      <a:pt x="10508" y="-1342"/>
                      <a:pt x="11582" y="1539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8506D463-C187-6169-A1C6-8449667DC10D}"/>
                  </a:ext>
                </a:extLst>
              </p:cNvPr>
              <p:cNvSpPr/>
              <p:nvPr/>
            </p:nvSpPr>
            <p:spPr>
              <a:xfrm>
                <a:off x="1015046" y="462270"/>
                <a:ext cx="9773" cy="52547"/>
              </a:xfrm>
              <a:custGeom>
                <a:avLst/>
                <a:gdLst>
                  <a:gd name="connsiteX0" fmla="*/ 9649 w 9773"/>
                  <a:gd name="connsiteY0" fmla="*/ 1268 h 52547"/>
                  <a:gd name="connsiteX1" fmla="*/ 9649 w 9773"/>
                  <a:gd name="connsiteY1" fmla="*/ 52155 h 52547"/>
                  <a:gd name="connsiteX2" fmla="*/ -124 w 9773"/>
                  <a:gd name="connsiteY2" fmla="*/ 52155 h 52547"/>
                  <a:gd name="connsiteX3" fmla="*/ -124 w 9773"/>
                  <a:gd name="connsiteY3" fmla="*/ 1608 h 52547"/>
                  <a:gd name="connsiteX4" fmla="*/ 9649 w 9773"/>
                  <a:gd name="connsiteY4" fmla="*/ 1339 h 5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73" h="52547">
                    <a:moveTo>
                      <a:pt x="9649" y="1268"/>
                    </a:moveTo>
                    <a:lnTo>
                      <a:pt x="9649" y="52155"/>
                    </a:lnTo>
                    <a:lnTo>
                      <a:pt x="-124" y="52155"/>
                    </a:lnTo>
                    <a:lnTo>
                      <a:pt x="-124" y="1608"/>
                    </a:lnTo>
                    <a:cubicBezTo>
                      <a:pt x="-124" y="-719"/>
                      <a:pt x="8826" y="-1274"/>
                      <a:pt x="9649" y="1339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4ABBF00D-8B8A-901D-7A44-FF8634CF4ADF}"/>
                  </a:ext>
                </a:extLst>
              </p:cNvPr>
              <p:cNvSpPr/>
              <p:nvPr/>
            </p:nvSpPr>
            <p:spPr>
              <a:xfrm>
                <a:off x="1023933" y="471380"/>
                <a:ext cx="35806" cy="47697"/>
              </a:xfrm>
              <a:custGeom>
                <a:avLst/>
                <a:gdLst>
                  <a:gd name="connsiteX0" fmla="*/ 8834 w 35806"/>
                  <a:gd name="connsiteY0" fmla="*/ -74 h 47697"/>
                  <a:gd name="connsiteX1" fmla="*/ 35683 w 35806"/>
                  <a:gd name="connsiteY1" fmla="*/ 41524 h 47697"/>
                  <a:gd name="connsiteX2" fmla="*/ 26734 w 35806"/>
                  <a:gd name="connsiteY2" fmla="*/ 47305 h 47697"/>
                  <a:gd name="connsiteX3" fmla="*/ 10 w 35806"/>
                  <a:gd name="connsiteY3" fmla="*/ 5725 h 47697"/>
                  <a:gd name="connsiteX4" fmla="*/ 8834 w 35806"/>
                  <a:gd name="connsiteY4" fmla="*/ -74 h 4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06" h="47697">
                    <a:moveTo>
                      <a:pt x="8834" y="-74"/>
                    </a:moveTo>
                    <a:lnTo>
                      <a:pt x="35683" y="41524"/>
                    </a:lnTo>
                    <a:lnTo>
                      <a:pt x="26734" y="47305"/>
                    </a:lnTo>
                    <a:cubicBezTo>
                      <a:pt x="17784" y="33451"/>
                      <a:pt x="8834" y="19579"/>
                      <a:pt x="10" y="5725"/>
                    </a:cubicBezTo>
                    <a:cubicBezTo>
                      <a:pt x="-1243" y="3935"/>
                      <a:pt x="6668" y="-1792"/>
                      <a:pt x="8834" y="-74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8A8F05BE-34E3-8309-0EC9-ED0368965CBE}"/>
                  </a:ext>
                </a:extLst>
              </p:cNvPr>
              <p:cNvSpPr/>
              <p:nvPr/>
            </p:nvSpPr>
            <p:spPr>
              <a:xfrm>
                <a:off x="916313" y="625990"/>
                <a:ext cx="169739" cy="6372"/>
              </a:xfrm>
              <a:custGeom>
                <a:avLst/>
                <a:gdLst>
                  <a:gd name="connsiteX0" fmla="*/ -124 w 169739"/>
                  <a:gd name="connsiteY0" fmla="*/ -392 h 6372"/>
                  <a:gd name="connsiteX1" fmla="*/ 169615 w 169739"/>
                  <a:gd name="connsiteY1" fmla="*/ -392 h 6372"/>
                  <a:gd name="connsiteX2" fmla="*/ 166143 w 169739"/>
                  <a:gd name="connsiteY2" fmla="*/ 4387 h 6372"/>
                  <a:gd name="connsiteX3" fmla="*/ 165767 w 169739"/>
                  <a:gd name="connsiteY3" fmla="*/ 4835 h 6372"/>
                  <a:gd name="connsiteX4" fmla="*/ 164979 w 169739"/>
                  <a:gd name="connsiteY4" fmla="*/ 5980 h 6372"/>
                  <a:gd name="connsiteX5" fmla="*/ 4566 w 169739"/>
                  <a:gd name="connsiteY5" fmla="*/ 5980 h 6372"/>
                  <a:gd name="connsiteX6" fmla="*/ 3921 w 169739"/>
                  <a:gd name="connsiteY6" fmla="*/ 5264 h 6372"/>
                  <a:gd name="connsiteX7" fmla="*/ 3170 w 169739"/>
                  <a:gd name="connsiteY7" fmla="*/ 4244 h 6372"/>
                  <a:gd name="connsiteX8" fmla="*/ 2149 w 169739"/>
                  <a:gd name="connsiteY8" fmla="*/ 2920 h 6372"/>
                  <a:gd name="connsiteX9" fmla="*/ -124 w 169739"/>
                  <a:gd name="connsiteY9" fmla="*/ -392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739" h="6372">
                    <a:moveTo>
                      <a:pt x="-124" y="-392"/>
                    </a:moveTo>
                    <a:lnTo>
                      <a:pt x="169615" y="-392"/>
                    </a:lnTo>
                    <a:cubicBezTo>
                      <a:pt x="168411" y="1167"/>
                      <a:pt x="167253" y="2761"/>
                      <a:pt x="166143" y="4387"/>
                    </a:cubicBezTo>
                    <a:cubicBezTo>
                      <a:pt x="166143" y="4602"/>
                      <a:pt x="165928" y="4817"/>
                      <a:pt x="165767" y="4835"/>
                    </a:cubicBezTo>
                    <a:cubicBezTo>
                      <a:pt x="165552" y="5390"/>
                      <a:pt x="165248" y="5551"/>
                      <a:pt x="164979" y="5980"/>
                    </a:cubicBezTo>
                    <a:lnTo>
                      <a:pt x="4566" y="5980"/>
                    </a:lnTo>
                    <a:cubicBezTo>
                      <a:pt x="4413" y="5693"/>
                      <a:pt x="4192" y="5447"/>
                      <a:pt x="3921" y="5264"/>
                    </a:cubicBezTo>
                    <a:cubicBezTo>
                      <a:pt x="3763" y="4865"/>
                      <a:pt x="3504" y="4514"/>
                      <a:pt x="3170" y="4244"/>
                    </a:cubicBezTo>
                    <a:cubicBezTo>
                      <a:pt x="2945" y="3725"/>
                      <a:pt x="2594" y="3269"/>
                      <a:pt x="2149" y="2920"/>
                    </a:cubicBezTo>
                    <a:cubicBezTo>
                      <a:pt x="1416" y="1792"/>
                      <a:pt x="646" y="754"/>
                      <a:pt x="-124" y="-392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A0A7F535-3F4F-76B8-29E3-40323D037F62}"/>
                  </a:ext>
                </a:extLst>
              </p:cNvPr>
              <p:cNvSpPr/>
              <p:nvPr/>
            </p:nvSpPr>
            <p:spPr>
              <a:xfrm>
                <a:off x="949302" y="468402"/>
                <a:ext cx="50119" cy="13749"/>
              </a:xfrm>
              <a:custGeom>
                <a:avLst/>
                <a:gdLst>
                  <a:gd name="connsiteX0" fmla="*/ 43765 w 50119"/>
                  <a:gd name="connsiteY0" fmla="*/ 12176 h 13749"/>
                  <a:gd name="connsiteX1" fmla="*/ 32059 w 50119"/>
                  <a:gd name="connsiteY1" fmla="*/ 12176 h 13749"/>
                  <a:gd name="connsiteX2" fmla="*/ 21141 w 50119"/>
                  <a:gd name="connsiteY2" fmla="*/ 12176 h 13749"/>
                  <a:gd name="connsiteX3" fmla="*/ 19351 w 50119"/>
                  <a:gd name="connsiteY3" fmla="*/ 10190 h 13749"/>
                  <a:gd name="connsiteX4" fmla="*/ 19351 w 50119"/>
                  <a:gd name="connsiteY4" fmla="*/ 10064 h 13749"/>
                  <a:gd name="connsiteX5" fmla="*/ 35550 w 50119"/>
                  <a:gd name="connsiteY5" fmla="*/ 8435 h 13749"/>
                  <a:gd name="connsiteX6" fmla="*/ 6248 w 50119"/>
                  <a:gd name="connsiteY6" fmla="*/ 12212 h 13749"/>
                  <a:gd name="connsiteX7" fmla="*/ -124 w 50119"/>
                  <a:gd name="connsiteY7" fmla="*/ 13358 h 13749"/>
                  <a:gd name="connsiteX8" fmla="*/ 2507 w 50119"/>
                  <a:gd name="connsiteY8" fmla="*/ 6449 h 13749"/>
                  <a:gd name="connsiteX9" fmla="*/ 37733 w 50119"/>
                  <a:gd name="connsiteY9" fmla="*/ 2958 h 13749"/>
                  <a:gd name="connsiteX10" fmla="*/ 48741 w 50119"/>
                  <a:gd name="connsiteY10" fmla="*/ 9599 h 13749"/>
                  <a:gd name="connsiteX11" fmla="*/ 43747 w 50119"/>
                  <a:gd name="connsiteY11" fmla="*/ 12212 h 13749"/>
                  <a:gd name="connsiteX12" fmla="*/ 41242 w 50119"/>
                  <a:gd name="connsiteY12" fmla="*/ 9545 h 13749"/>
                  <a:gd name="connsiteX13" fmla="*/ 43175 w 50119"/>
                  <a:gd name="connsiteY13" fmla="*/ 7272 h 13749"/>
                  <a:gd name="connsiteX14" fmla="*/ 44070 w 50119"/>
                  <a:gd name="connsiteY14" fmla="*/ 7272 h 13749"/>
                  <a:gd name="connsiteX15" fmla="*/ 42781 w 50119"/>
                  <a:gd name="connsiteY15" fmla="*/ 3227 h 13749"/>
                  <a:gd name="connsiteX16" fmla="*/ 44105 w 50119"/>
                  <a:gd name="connsiteY16" fmla="*/ 8704 h 13749"/>
                  <a:gd name="connsiteX17" fmla="*/ 41242 w 50119"/>
                  <a:gd name="connsiteY17" fmla="*/ 9563 h 13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19" h="13749">
                    <a:moveTo>
                      <a:pt x="43765" y="12176"/>
                    </a:moveTo>
                    <a:lnTo>
                      <a:pt x="32059" y="12176"/>
                    </a:lnTo>
                    <a:lnTo>
                      <a:pt x="21141" y="12176"/>
                    </a:lnTo>
                    <a:cubicBezTo>
                      <a:pt x="20228" y="11335"/>
                      <a:pt x="19709" y="11031"/>
                      <a:pt x="19351" y="10190"/>
                    </a:cubicBezTo>
                    <a:cubicBezTo>
                      <a:pt x="19351" y="9921"/>
                      <a:pt x="19243" y="10190"/>
                      <a:pt x="19351" y="10064"/>
                    </a:cubicBezTo>
                    <a:cubicBezTo>
                      <a:pt x="34493" y="8740"/>
                      <a:pt x="35639" y="8722"/>
                      <a:pt x="35550" y="8435"/>
                    </a:cubicBezTo>
                    <a:cubicBezTo>
                      <a:pt x="25635" y="7925"/>
                      <a:pt x="15710" y="9205"/>
                      <a:pt x="6248" y="12212"/>
                    </a:cubicBezTo>
                    <a:cubicBezTo>
                      <a:pt x="4186" y="12881"/>
                      <a:pt x="2042" y="13266"/>
                      <a:pt x="-124" y="13358"/>
                    </a:cubicBezTo>
                    <a:cubicBezTo>
                      <a:pt x="825" y="10476"/>
                      <a:pt x="2221" y="9921"/>
                      <a:pt x="2507" y="6449"/>
                    </a:cubicBezTo>
                    <a:cubicBezTo>
                      <a:pt x="14196" y="4104"/>
                      <a:pt x="25419" y="2099"/>
                      <a:pt x="37733" y="2958"/>
                    </a:cubicBezTo>
                    <a:cubicBezTo>
                      <a:pt x="42011" y="-3969"/>
                      <a:pt x="53843" y="631"/>
                      <a:pt x="48741" y="9599"/>
                    </a:cubicBezTo>
                    <a:cubicBezTo>
                      <a:pt x="47059" y="11604"/>
                      <a:pt x="46182" y="11621"/>
                      <a:pt x="43747" y="12212"/>
                    </a:cubicBezTo>
                    <a:close/>
                    <a:moveTo>
                      <a:pt x="41242" y="9545"/>
                    </a:moveTo>
                    <a:cubicBezTo>
                      <a:pt x="41617" y="8686"/>
                      <a:pt x="42673" y="8131"/>
                      <a:pt x="43175" y="7272"/>
                    </a:cubicBezTo>
                    <a:lnTo>
                      <a:pt x="44070" y="7272"/>
                    </a:lnTo>
                    <a:cubicBezTo>
                      <a:pt x="43961" y="5842"/>
                      <a:pt x="43519" y="4456"/>
                      <a:pt x="42781" y="3227"/>
                    </a:cubicBezTo>
                    <a:cubicBezTo>
                      <a:pt x="47596" y="4086"/>
                      <a:pt x="46719" y="6968"/>
                      <a:pt x="44105" y="8704"/>
                    </a:cubicBezTo>
                    <a:cubicBezTo>
                      <a:pt x="43194" y="9118"/>
                      <a:pt x="42230" y="9407"/>
                      <a:pt x="41242" y="9563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25B2EF1F-AE36-1779-1247-541C8E742BAF}"/>
                  </a:ext>
                </a:extLst>
              </p:cNvPr>
              <p:cNvSpPr/>
              <p:nvPr/>
            </p:nvSpPr>
            <p:spPr>
              <a:xfrm>
                <a:off x="930722" y="522228"/>
                <a:ext cx="34989" cy="87509"/>
              </a:xfrm>
              <a:custGeom>
                <a:avLst/>
                <a:gdLst>
                  <a:gd name="connsiteX0" fmla="*/ -106 w 34989"/>
                  <a:gd name="connsiteY0" fmla="*/ 85059 h 87509"/>
                  <a:gd name="connsiteX1" fmla="*/ 31254 w 34989"/>
                  <a:gd name="connsiteY1" fmla="*/ -392 h 87509"/>
                  <a:gd name="connsiteX2" fmla="*/ 34834 w 34989"/>
                  <a:gd name="connsiteY2" fmla="*/ 1398 h 87509"/>
                  <a:gd name="connsiteX3" fmla="*/ 34189 w 34989"/>
                  <a:gd name="connsiteY3" fmla="*/ 4047 h 87509"/>
                  <a:gd name="connsiteX4" fmla="*/ 23450 w 34989"/>
                  <a:gd name="connsiteY4" fmla="*/ 34136 h 87509"/>
                  <a:gd name="connsiteX5" fmla="*/ 4637 w 34989"/>
                  <a:gd name="connsiteY5" fmla="*/ 87118 h 87509"/>
                  <a:gd name="connsiteX6" fmla="*/ -124 w 34989"/>
                  <a:gd name="connsiteY6" fmla="*/ 85113 h 8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989" h="87509">
                    <a:moveTo>
                      <a:pt x="-106" y="85059"/>
                    </a:moveTo>
                    <a:cubicBezTo>
                      <a:pt x="1827" y="80101"/>
                      <a:pt x="31433" y="-410"/>
                      <a:pt x="31254" y="-392"/>
                    </a:cubicBezTo>
                    <a:lnTo>
                      <a:pt x="34834" y="1398"/>
                    </a:lnTo>
                    <a:cubicBezTo>
                      <a:pt x="34834" y="1398"/>
                      <a:pt x="35084" y="1165"/>
                      <a:pt x="34189" y="4047"/>
                    </a:cubicBezTo>
                    <a:cubicBezTo>
                      <a:pt x="33294" y="6929"/>
                      <a:pt x="23450" y="34136"/>
                      <a:pt x="23450" y="34136"/>
                    </a:cubicBezTo>
                    <a:lnTo>
                      <a:pt x="4637" y="87118"/>
                    </a:lnTo>
                    <a:lnTo>
                      <a:pt x="-124" y="85113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2E6A3F4-9A1C-44A3-D83F-69F7D16B1BB5}"/>
                  </a:ext>
                </a:extLst>
              </p:cNvPr>
              <p:cNvSpPr/>
              <p:nvPr/>
            </p:nvSpPr>
            <p:spPr>
              <a:xfrm>
                <a:off x="914783" y="603007"/>
                <a:ext cx="31198" cy="22857"/>
              </a:xfrm>
              <a:custGeom>
                <a:avLst/>
                <a:gdLst>
                  <a:gd name="connsiteX0" fmla="*/ 21256 w 31198"/>
                  <a:gd name="connsiteY0" fmla="*/ 4727 h 22857"/>
                  <a:gd name="connsiteX1" fmla="*/ 28703 w 31198"/>
                  <a:gd name="connsiteY1" fmla="*/ 7734 h 22857"/>
                  <a:gd name="connsiteX2" fmla="*/ 28703 w 31198"/>
                  <a:gd name="connsiteY2" fmla="*/ 8719 h 22857"/>
                  <a:gd name="connsiteX3" fmla="*/ 29472 w 31198"/>
                  <a:gd name="connsiteY3" fmla="*/ 9918 h 22857"/>
                  <a:gd name="connsiteX4" fmla="*/ 31047 w 31198"/>
                  <a:gd name="connsiteY4" fmla="*/ 11189 h 22857"/>
                  <a:gd name="connsiteX5" fmla="*/ 26769 w 31198"/>
                  <a:gd name="connsiteY5" fmla="*/ 21642 h 22857"/>
                  <a:gd name="connsiteX6" fmla="*/ 24639 w 31198"/>
                  <a:gd name="connsiteY6" fmla="*/ 21481 h 22857"/>
                  <a:gd name="connsiteX7" fmla="*/ 23530 w 31198"/>
                  <a:gd name="connsiteY7" fmla="*/ 21929 h 22857"/>
                  <a:gd name="connsiteX8" fmla="*/ 22724 w 31198"/>
                  <a:gd name="connsiteY8" fmla="*/ 22466 h 22857"/>
                  <a:gd name="connsiteX9" fmla="*/ 2319 w 31198"/>
                  <a:gd name="connsiteY9" fmla="*/ 14357 h 22857"/>
                  <a:gd name="connsiteX10" fmla="*/ 2319 w 31198"/>
                  <a:gd name="connsiteY10" fmla="*/ 13391 h 22857"/>
                  <a:gd name="connsiteX11" fmla="*/ 1961 w 31198"/>
                  <a:gd name="connsiteY11" fmla="*/ 12388 h 22857"/>
                  <a:gd name="connsiteX12" fmla="*/ -62 w 31198"/>
                  <a:gd name="connsiteY12" fmla="*/ 11028 h 22857"/>
                  <a:gd name="connsiteX13" fmla="*/ 4109 w 31198"/>
                  <a:gd name="connsiteY13" fmla="*/ 593 h 22857"/>
                  <a:gd name="connsiteX14" fmla="*/ 6221 w 31198"/>
                  <a:gd name="connsiteY14" fmla="*/ 593 h 22857"/>
                  <a:gd name="connsiteX15" fmla="*/ 7402 w 31198"/>
                  <a:gd name="connsiteY15" fmla="*/ 449 h 22857"/>
                  <a:gd name="connsiteX16" fmla="*/ 8244 w 31198"/>
                  <a:gd name="connsiteY16" fmla="*/ -392 h 22857"/>
                  <a:gd name="connsiteX17" fmla="*/ 16495 w 31198"/>
                  <a:gd name="connsiteY17" fmla="*/ 2920 h 22857"/>
                  <a:gd name="connsiteX18" fmla="*/ 21221 w 31198"/>
                  <a:gd name="connsiteY18" fmla="*/ 4709 h 2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198" h="22857">
                    <a:moveTo>
                      <a:pt x="21256" y="4727"/>
                    </a:moveTo>
                    <a:cubicBezTo>
                      <a:pt x="24013" y="5873"/>
                      <a:pt x="26626" y="7001"/>
                      <a:pt x="28703" y="7734"/>
                    </a:cubicBezTo>
                    <a:cubicBezTo>
                      <a:pt x="28703" y="8146"/>
                      <a:pt x="28703" y="8307"/>
                      <a:pt x="28703" y="8719"/>
                    </a:cubicBezTo>
                    <a:cubicBezTo>
                      <a:pt x="28703" y="9131"/>
                      <a:pt x="29043" y="9757"/>
                      <a:pt x="29472" y="9918"/>
                    </a:cubicBezTo>
                    <a:cubicBezTo>
                      <a:pt x="30188" y="10473"/>
                      <a:pt x="31262" y="10670"/>
                      <a:pt x="31047" y="11189"/>
                    </a:cubicBezTo>
                    <a:cubicBezTo>
                      <a:pt x="29615" y="14662"/>
                      <a:pt x="28237" y="18152"/>
                      <a:pt x="26769" y="21642"/>
                    </a:cubicBezTo>
                    <a:cubicBezTo>
                      <a:pt x="26590" y="22322"/>
                      <a:pt x="25570" y="21642"/>
                      <a:pt x="24639" y="21481"/>
                    </a:cubicBezTo>
                    <a:cubicBezTo>
                      <a:pt x="24224" y="21475"/>
                      <a:pt x="23824" y="21636"/>
                      <a:pt x="23530" y="21929"/>
                    </a:cubicBezTo>
                    <a:cubicBezTo>
                      <a:pt x="23208" y="22011"/>
                      <a:pt x="22924" y="22201"/>
                      <a:pt x="22724" y="22466"/>
                    </a:cubicBezTo>
                    <a:cubicBezTo>
                      <a:pt x="17354" y="20264"/>
                      <a:pt x="7778" y="16326"/>
                      <a:pt x="2319" y="14357"/>
                    </a:cubicBezTo>
                    <a:cubicBezTo>
                      <a:pt x="2319" y="13946"/>
                      <a:pt x="2319" y="13767"/>
                      <a:pt x="2319" y="13391"/>
                    </a:cubicBezTo>
                    <a:cubicBezTo>
                      <a:pt x="2158" y="13391"/>
                      <a:pt x="2140" y="12764"/>
                      <a:pt x="1961" y="12388"/>
                    </a:cubicBezTo>
                    <a:cubicBezTo>
                      <a:pt x="1120" y="11637"/>
                      <a:pt x="-455" y="11762"/>
                      <a:pt x="-62" y="11028"/>
                    </a:cubicBezTo>
                    <a:cubicBezTo>
                      <a:pt x="1299" y="7556"/>
                      <a:pt x="2731" y="4065"/>
                      <a:pt x="4109" y="593"/>
                    </a:cubicBezTo>
                    <a:cubicBezTo>
                      <a:pt x="4306" y="56"/>
                      <a:pt x="5290" y="593"/>
                      <a:pt x="6221" y="593"/>
                    </a:cubicBezTo>
                    <a:cubicBezTo>
                      <a:pt x="6618" y="573"/>
                      <a:pt x="7012" y="525"/>
                      <a:pt x="7402" y="449"/>
                    </a:cubicBezTo>
                    <a:cubicBezTo>
                      <a:pt x="7671" y="56"/>
                      <a:pt x="8047" y="-123"/>
                      <a:pt x="8244" y="-392"/>
                    </a:cubicBezTo>
                    <a:cubicBezTo>
                      <a:pt x="10463" y="611"/>
                      <a:pt x="13417" y="1756"/>
                      <a:pt x="16495" y="2920"/>
                    </a:cubicBezTo>
                    <a:lnTo>
                      <a:pt x="21221" y="4709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57A32786-5D64-A481-E277-9DBC4F63BC4F}"/>
                  </a:ext>
                </a:extLst>
              </p:cNvPr>
              <p:cNvSpPr/>
              <p:nvPr/>
            </p:nvSpPr>
            <p:spPr>
              <a:xfrm>
                <a:off x="948800" y="597673"/>
                <a:ext cx="108523" cy="25434"/>
              </a:xfrm>
              <a:custGeom>
                <a:avLst/>
                <a:gdLst>
                  <a:gd name="connsiteX0" fmla="*/ -124 w 108523"/>
                  <a:gd name="connsiteY0" fmla="*/ -392 h 25434"/>
                  <a:gd name="connsiteX1" fmla="*/ 108400 w 108523"/>
                  <a:gd name="connsiteY1" fmla="*/ -392 h 25434"/>
                  <a:gd name="connsiteX2" fmla="*/ 108400 w 108523"/>
                  <a:gd name="connsiteY2" fmla="*/ 25043 h 25434"/>
                  <a:gd name="connsiteX3" fmla="*/ -124 w 108523"/>
                  <a:gd name="connsiteY3" fmla="*/ 25043 h 25434"/>
                  <a:gd name="connsiteX4" fmla="*/ -124 w 108523"/>
                  <a:gd name="connsiteY4" fmla="*/ -392 h 25434"/>
                  <a:gd name="connsiteX5" fmla="*/ 30806 w 108523"/>
                  <a:gd name="connsiteY5" fmla="*/ 3510 h 25434"/>
                  <a:gd name="connsiteX6" fmla="*/ 27012 w 108523"/>
                  <a:gd name="connsiteY6" fmla="*/ 3510 h 25434"/>
                  <a:gd name="connsiteX7" fmla="*/ 21642 w 108523"/>
                  <a:gd name="connsiteY7" fmla="*/ 7287 h 25434"/>
                  <a:gd name="connsiteX8" fmla="*/ 21642 w 108523"/>
                  <a:gd name="connsiteY8" fmla="*/ 10777 h 25434"/>
                  <a:gd name="connsiteX9" fmla="*/ 25705 w 108523"/>
                  <a:gd name="connsiteY9" fmla="*/ 10777 h 25434"/>
                  <a:gd name="connsiteX10" fmla="*/ 25705 w 108523"/>
                  <a:gd name="connsiteY10" fmla="*/ 20998 h 25434"/>
                  <a:gd name="connsiteX11" fmla="*/ 30770 w 108523"/>
                  <a:gd name="connsiteY11" fmla="*/ 20998 h 25434"/>
                  <a:gd name="connsiteX12" fmla="*/ 30770 w 108523"/>
                  <a:gd name="connsiteY12" fmla="*/ 3510 h 25434"/>
                  <a:gd name="connsiteX13" fmla="*/ 46128 w 108523"/>
                  <a:gd name="connsiteY13" fmla="*/ 17561 h 25434"/>
                  <a:gd name="connsiteX14" fmla="*/ 43121 w 108523"/>
                  <a:gd name="connsiteY14" fmla="*/ 15646 h 25434"/>
                  <a:gd name="connsiteX15" fmla="*/ 45555 w 108523"/>
                  <a:gd name="connsiteY15" fmla="*/ 13480 h 25434"/>
                  <a:gd name="connsiteX16" fmla="*/ 47833 w 108523"/>
                  <a:gd name="connsiteY16" fmla="*/ 15168 h 25434"/>
                  <a:gd name="connsiteX17" fmla="*/ 47846 w 108523"/>
                  <a:gd name="connsiteY17" fmla="*/ 15646 h 25434"/>
                  <a:gd name="connsiteX18" fmla="*/ 46056 w 108523"/>
                  <a:gd name="connsiteY18" fmla="*/ 17561 h 25434"/>
                  <a:gd name="connsiteX19" fmla="*/ 45412 w 108523"/>
                  <a:gd name="connsiteY19" fmla="*/ 10616 h 25434"/>
                  <a:gd name="connsiteX20" fmla="*/ 43246 w 108523"/>
                  <a:gd name="connsiteY20" fmla="*/ 8826 h 25434"/>
                  <a:gd name="connsiteX21" fmla="*/ 45555 w 108523"/>
                  <a:gd name="connsiteY21" fmla="*/ 6929 h 25434"/>
                  <a:gd name="connsiteX22" fmla="*/ 47613 w 108523"/>
                  <a:gd name="connsiteY22" fmla="*/ 8404 h 25434"/>
                  <a:gd name="connsiteX23" fmla="*/ 47632 w 108523"/>
                  <a:gd name="connsiteY23" fmla="*/ 8826 h 25434"/>
                  <a:gd name="connsiteX24" fmla="*/ 45412 w 108523"/>
                  <a:gd name="connsiteY24" fmla="*/ 10616 h 25434"/>
                  <a:gd name="connsiteX25" fmla="*/ 40794 w 108523"/>
                  <a:gd name="connsiteY25" fmla="*/ 11905 h 25434"/>
                  <a:gd name="connsiteX26" fmla="*/ 37948 w 108523"/>
                  <a:gd name="connsiteY26" fmla="*/ 15807 h 25434"/>
                  <a:gd name="connsiteX27" fmla="*/ 45555 w 108523"/>
                  <a:gd name="connsiteY27" fmla="*/ 21177 h 25434"/>
                  <a:gd name="connsiteX28" fmla="*/ 52930 w 108523"/>
                  <a:gd name="connsiteY28" fmla="*/ 15807 h 25434"/>
                  <a:gd name="connsiteX29" fmla="*/ 50048 w 108523"/>
                  <a:gd name="connsiteY29" fmla="*/ 11762 h 25434"/>
                  <a:gd name="connsiteX30" fmla="*/ 52357 w 108523"/>
                  <a:gd name="connsiteY30" fmla="*/ 8182 h 25434"/>
                  <a:gd name="connsiteX31" fmla="*/ 45663 w 108523"/>
                  <a:gd name="connsiteY31" fmla="*/ 3421 h 25434"/>
                  <a:gd name="connsiteX32" fmla="*/ 38503 w 108523"/>
                  <a:gd name="connsiteY32" fmla="*/ 8200 h 25434"/>
                  <a:gd name="connsiteX33" fmla="*/ 40776 w 108523"/>
                  <a:gd name="connsiteY33" fmla="*/ 11780 h 25434"/>
                  <a:gd name="connsiteX34" fmla="*/ 63150 w 108523"/>
                  <a:gd name="connsiteY34" fmla="*/ 11762 h 25434"/>
                  <a:gd name="connsiteX35" fmla="*/ 61002 w 108523"/>
                  <a:gd name="connsiteY35" fmla="*/ 9453 h 25434"/>
                  <a:gd name="connsiteX36" fmla="*/ 63168 w 108523"/>
                  <a:gd name="connsiteY36" fmla="*/ 7126 h 25434"/>
                  <a:gd name="connsiteX37" fmla="*/ 65465 w 108523"/>
                  <a:gd name="connsiteY37" fmla="*/ 8873 h 25434"/>
                  <a:gd name="connsiteX38" fmla="*/ 65477 w 108523"/>
                  <a:gd name="connsiteY38" fmla="*/ 9310 h 25434"/>
                  <a:gd name="connsiteX39" fmla="*/ 63545 w 108523"/>
                  <a:gd name="connsiteY39" fmla="*/ 11751 h 25434"/>
                  <a:gd name="connsiteX40" fmla="*/ 63150 w 108523"/>
                  <a:gd name="connsiteY40" fmla="*/ 11762 h 25434"/>
                  <a:gd name="connsiteX41" fmla="*/ 56241 w 108523"/>
                  <a:gd name="connsiteY41" fmla="*/ 16809 h 25434"/>
                  <a:gd name="connsiteX42" fmla="*/ 63311 w 108523"/>
                  <a:gd name="connsiteY42" fmla="*/ 21123 h 25434"/>
                  <a:gd name="connsiteX43" fmla="*/ 70883 w 108523"/>
                  <a:gd name="connsiteY43" fmla="*/ 12353 h 25434"/>
                  <a:gd name="connsiteX44" fmla="*/ 62846 w 108523"/>
                  <a:gd name="connsiteY44" fmla="*/ 3510 h 25434"/>
                  <a:gd name="connsiteX45" fmla="*/ 55812 w 108523"/>
                  <a:gd name="connsiteY45" fmla="*/ 9471 h 25434"/>
                  <a:gd name="connsiteX46" fmla="*/ 61483 w 108523"/>
                  <a:gd name="connsiteY46" fmla="*/ 15219 h 25434"/>
                  <a:gd name="connsiteX47" fmla="*/ 61700 w 108523"/>
                  <a:gd name="connsiteY47" fmla="*/ 15216 h 25434"/>
                  <a:gd name="connsiteX48" fmla="*/ 65817 w 108523"/>
                  <a:gd name="connsiteY48" fmla="*/ 13928 h 25434"/>
                  <a:gd name="connsiteX49" fmla="*/ 63150 w 108523"/>
                  <a:gd name="connsiteY49" fmla="*/ 17704 h 25434"/>
                  <a:gd name="connsiteX50" fmla="*/ 61002 w 108523"/>
                  <a:gd name="connsiteY50" fmla="*/ 16398 h 25434"/>
                  <a:gd name="connsiteX51" fmla="*/ 56241 w 108523"/>
                  <a:gd name="connsiteY51" fmla="*/ 16809 h 25434"/>
                  <a:gd name="connsiteX52" fmla="*/ 81640 w 108523"/>
                  <a:gd name="connsiteY52" fmla="*/ 12979 h 25434"/>
                  <a:gd name="connsiteX53" fmla="*/ 83932 w 108523"/>
                  <a:gd name="connsiteY53" fmla="*/ 15086 h 25434"/>
                  <a:gd name="connsiteX54" fmla="*/ 83931 w 108523"/>
                  <a:gd name="connsiteY54" fmla="*/ 15288 h 25434"/>
                  <a:gd name="connsiteX55" fmla="*/ 82037 w 108523"/>
                  <a:gd name="connsiteY55" fmla="*/ 17695 h 25434"/>
                  <a:gd name="connsiteX56" fmla="*/ 81622 w 108523"/>
                  <a:gd name="connsiteY56" fmla="*/ 17704 h 25434"/>
                  <a:gd name="connsiteX57" fmla="*/ 79313 w 108523"/>
                  <a:gd name="connsiteY57" fmla="*/ 15395 h 25434"/>
                  <a:gd name="connsiteX58" fmla="*/ 81246 w 108523"/>
                  <a:gd name="connsiteY58" fmla="*/ 12986 h 25434"/>
                  <a:gd name="connsiteX59" fmla="*/ 81640 w 108523"/>
                  <a:gd name="connsiteY59" fmla="*/ 12979 h 25434"/>
                  <a:gd name="connsiteX60" fmla="*/ 88549 w 108523"/>
                  <a:gd name="connsiteY60" fmla="*/ 8164 h 25434"/>
                  <a:gd name="connsiteX61" fmla="*/ 81479 w 108523"/>
                  <a:gd name="connsiteY61" fmla="*/ 3546 h 25434"/>
                  <a:gd name="connsiteX62" fmla="*/ 73890 w 108523"/>
                  <a:gd name="connsiteY62" fmla="*/ 12370 h 25434"/>
                  <a:gd name="connsiteX63" fmla="*/ 82052 w 108523"/>
                  <a:gd name="connsiteY63" fmla="*/ 21159 h 25434"/>
                  <a:gd name="connsiteX64" fmla="*/ 88979 w 108523"/>
                  <a:gd name="connsiteY64" fmla="*/ 15270 h 25434"/>
                  <a:gd name="connsiteX65" fmla="*/ 83164 w 108523"/>
                  <a:gd name="connsiteY65" fmla="*/ 9631 h 25434"/>
                  <a:gd name="connsiteX66" fmla="*/ 83126 w 108523"/>
                  <a:gd name="connsiteY66" fmla="*/ 9632 h 25434"/>
                  <a:gd name="connsiteX67" fmla="*/ 79099 w 108523"/>
                  <a:gd name="connsiteY67" fmla="*/ 10813 h 25434"/>
                  <a:gd name="connsiteX68" fmla="*/ 81640 w 108523"/>
                  <a:gd name="connsiteY68" fmla="*/ 7001 h 25434"/>
                  <a:gd name="connsiteX69" fmla="*/ 83788 w 108523"/>
                  <a:gd name="connsiteY69" fmla="*/ 8325 h 25434"/>
                  <a:gd name="connsiteX70" fmla="*/ 88549 w 108523"/>
                  <a:gd name="connsiteY70" fmla="*/ 8164 h 2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08523" h="25434">
                    <a:moveTo>
                      <a:pt x="-124" y="-392"/>
                    </a:moveTo>
                    <a:lnTo>
                      <a:pt x="108400" y="-392"/>
                    </a:lnTo>
                    <a:lnTo>
                      <a:pt x="108400" y="25043"/>
                    </a:lnTo>
                    <a:lnTo>
                      <a:pt x="-124" y="25043"/>
                    </a:lnTo>
                    <a:lnTo>
                      <a:pt x="-124" y="-392"/>
                    </a:lnTo>
                    <a:close/>
                    <a:moveTo>
                      <a:pt x="30806" y="3510"/>
                    </a:moveTo>
                    <a:lnTo>
                      <a:pt x="27012" y="3510"/>
                    </a:lnTo>
                    <a:cubicBezTo>
                      <a:pt x="26528" y="5998"/>
                      <a:pt x="24756" y="7287"/>
                      <a:pt x="21642" y="7287"/>
                    </a:cubicBezTo>
                    <a:lnTo>
                      <a:pt x="21642" y="10777"/>
                    </a:lnTo>
                    <a:lnTo>
                      <a:pt x="25705" y="10777"/>
                    </a:lnTo>
                    <a:lnTo>
                      <a:pt x="25705" y="20998"/>
                    </a:lnTo>
                    <a:lnTo>
                      <a:pt x="30770" y="20998"/>
                    </a:lnTo>
                    <a:lnTo>
                      <a:pt x="30770" y="3510"/>
                    </a:lnTo>
                    <a:close/>
                    <a:moveTo>
                      <a:pt x="46128" y="17561"/>
                    </a:moveTo>
                    <a:cubicBezTo>
                      <a:pt x="44249" y="17740"/>
                      <a:pt x="43282" y="17364"/>
                      <a:pt x="43121" y="15646"/>
                    </a:cubicBezTo>
                    <a:cubicBezTo>
                      <a:pt x="42960" y="13928"/>
                      <a:pt x="43926" y="13480"/>
                      <a:pt x="45555" y="13480"/>
                    </a:cubicBezTo>
                    <a:cubicBezTo>
                      <a:pt x="46650" y="13317"/>
                      <a:pt x="47670" y="14073"/>
                      <a:pt x="47833" y="15168"/>
                    </a:cubicBezTo>
                    <a:cubicBezTo>
                      <a:pt x="47856" y="15327"/>
                      <a:pt x="47861" y="15487"/>
                      <a:pt x="47846" y="15646"/>
                    </a:cubicBezTo>
                    <a:cubicBezTo>
                      <a:pt x="47846" y="16935"/>
                      <a:pt x="47292" y="17543"/>
                      <a:pt x="46056" y="17561"/>
                    </a:cubicBezTo>
                    <a:close/>
                    <a:moveTo>
                      <a:pt x="45412" y="10616"/>
                    </a:moveTo>
                    <a:cubicBezTo>
                      <a:pt x="44052" y="10616"/>
                      <a:pt x="43300" y="10008"/>
                      <a:pt x="43246" y="8826"/>
                    </a:cubicBezTo>
                    <a:cubicBezTo>
                      <a:pt x="43193" y="7645"/>
                      <a:pt x="44070" y="6947"/>
                      <a:pt x="45555" y="6929"/>
                    </a:cubicBezTo>
                    <a:cubicBezTo>
                      <a:pt x="46531" y="6768"/>
                      <a:pt x="47452" y="7428"/>
                      <a:pt x="47613" y="8404"/>
                    </a:cubicBezTo>
                    <a:cubicBezTo>
                      <a:pt x="47636" y="8543"/>
                      <a:pt x="47642" y="8685"/>
                      <a:pt x="47632" y="8826"/>
                    </a:cubicBezTo>
                    <a:cubicBezTo>
                      <a:pt x="47632" y="9972"/>
                      <a:pt x="46898" y="10616"/>
                      <a:pt x="45412" y="10616"/>
                    </a:cubicBezTo>
                    <a:close/>
                    <a:moveTo>
                      <a:pt x="40794" y="11905"/>
                    </a:moveTo>
                    <a:cubicBezTo>
                      <a:pt x="39081" y="12424"/>
                      <a:pt x="37919" y="14017"/>
                      <a:pt x="37948" y="15807"/>
                    </a:cubicBezTo>
                    <a:cubicBezTo>
                      <a:pt x="38073" y="19280"/>
                      <a:pt x="40597" y="21016"/>
                      <a:pt x="45555" y="21177"/>
                    </a:cubicBezTo>
                    <a:cubicBezTo>
                      <a:pt x="50513" y="21338"/>
                      <a:pt x="52715" y="19387"/>
                      <a:pt x="52930" y="15807"/>
                    </a:cubicBezTo>
                    <a:cubicBezTo>
                      <a:pt x="52889" y="13996"/>
                      <a:pt x="51747" y="12392"/>
                      <a:pt x="50048" y="11762"/>
                    </a:cubicBezTo>
                    <a:cubicBezTo>
                      <a:pt x="51567" y="11264"/>
                      <a:pt x="52530" y="9771"/>
                      <a:pt x="52357" y="8182"/>
                    </a:cubicBezTo>
                    <a:cubicBezTo>
                      <a:pt x="52142" y="5121"/>
                      <a:pt x="49851" y="3564"/>
                      <a:pt x="45663" y="3421"/>
                    </a:cubicBezTo>
                    <a:cubicBezTo>
                      <a:pt x="41134" y="3564"/>
                      <a:pt x="38718" y="5211"/>
                      <a:pt x="38503" y="8200"/>
                    </a:cubicBezTo>
                    <a:cubicBezTo>
                      <a:pt x="38396" y="9762"/>
                      <a:pt x="39317" y="11212"/>
                      <a:pt x="40776" y="11780"/>
                    </a:cubicBezTo>
                    <a:close/>
                    <a:moveTo>
                      <a:pt x="63150" y="11762"/>
                    </a:moveTo>
                    <a:cubicBezTo>
                      <a:pt x="61790" y="11762"/>
                      <a:pt x="61092" y="10795"/>
                      <a:pt x="61002" y="9453"/>
                    </a:cubicBezTo>
                    <a:cubicBezTo>
                      <a:pt x="60913" y="8110"/>
                      <a:pt x="61826" y="7144"/>
                      <a:pt x="63168" y="7126"/>
                    </a:cubicBezTo>
                    <a:cubicBezTo>
                      <a:pt x="64285" y="6974"/>
                      <a:pt x="65313" y="7756"/>
                      <a:pt x="65465" y="8873"/>
                    </a:cubicBezTo>
                    <a:cubicBezTo>
                      <a:pt x="65485" y="9018"/>
                      <a:pt x="65489" y="9164"/>
                      <a:pt x="65477" y="9310"/>
                    </a:cubicBezTo>
                    <a:cubicBezTo>
                      <a:pt x="65618" y="10517"/>
                      <a:pt x="64753" y="11611"/>
                      <a:pt x="63545" y="11751"/>
                    </a:cubicBezTo>
                    <a:cubicBezTo>
                      <a:pt x="63414" y="11767"/>
                      <a:pt x="63282" y="11770"/>
                      <a:pt x="63150" y="11762"/>
                    </a:cubicBezTo>
                    <a:close/>
                    <a:moveTo>
                      <a:pt x="56241" y="16809"/>
                    </a:moveTo>
                    <a:cubicBezTo>
                      <a:pt x="56850" y="19817"/>
                      <a:pt x="59195" y="21123"/>
                      <a:pt x="63311" y="21123"/>
                    </a:cubicBezTo>
                    <a:cubicBezTo>
                      <a:pt x="68180" y="21016"/>
                      <a:pt x="70686" y="18116"/>
                      <a:pt x="70883" y="12353"/>
                    </a:cubicBezTo>
                    <a:cubicBezTo>
                      <a:pt x="71080" y="6589"/>
                      <a:pt x="68234" y="3510"/>
                      <a:pt x="62846" y="3510"/>
                    </a:cubicBezTo>
                    <a:cubicBezTo>
                      <a:pt x="58300" y="3653"/>
                      <a:pt x="55955" y="5515"/>
                      <a:pt x="55812" y="9471"/>
                    </a:cubicBezTo>
                    <a:cubicBezTo>
                      <a:pt x="55790" y="12624"/>
                      <a:pt x="58329" y="15198"/>
                      <a:pt x="61483" y="15219"/>
                    </a:cubicBezTo>
                    <a:cubicBezTo>
                      <a:pt x="61555" y="15219"/>
                      <a:pt x="61628" y="15219"/>
                      <a:pt x="61700" y="15216"/>
                    </a:cubicBezTo>
                    <a:cubicBezTo>
                      <a:pt x="63165" y="15175"/>
                      <a:pt x="64590" y="14729"/>
                      <a:pt x="65817" y="13928"/>
                    </a:cubicBezTo>
                    <a:cubicBezTo>
                      <a:pt x="65817" y="16416"/>
                      <a:pt x="64904" y="17704"/>
                      <a:pt x="63150" y="17704"/>
                    </a:cubicBezTo>
                    <a:cubicBezTo>
                      <a:pt x="62005" y="17704"/>
                      <a:pt x="61360" y="17490"/>
                      <a:pt x="61002" y="16398"/>
                    </a:cubicBezTo>
                    <a:lnTo>
                      <a:pt x="56241" y="16809"/>
                    </a:lnTo>
                    <a:close/>
                    <a:moveTo>
                      <a:pt x="81640" y="12979"/>
                    </a:moveTo>
                    <a:cubicBezTo>
                      <a:pt x="82855" y="12928"/>
                      <a:pt x="83881" y="13872"/>
                      <a:pt x="83932" y="15086"/>
                    </a:cubicBezTo>
                    <a:cubicBezTo>
                      <a:pt x="83935" y="15154"/>
                      <a:pt x="83935" y="15221"/>
                      <a:pt x="83931" y="15288"/>
                    </a:cubicBezTo>
                    <a:cubicBezTo>
                      <a:pt x="84073" y="16476"/>
                      <a:pt x="83225" y="17553"/>
                      <a:pt x="82037" y="17695"/>
                    </a:cubicBezTo>
                    <a:cubicBezTo>
                      <a:pt x="81900" y="17711"/>
                      <a:pt x="81761" y="17715"/>
                      <a:pt x="81622" y="17704"/>
                    </a:cubicBezTo>
                    <a:cubicBezTo>
                      <a:pt x="80155" y="17579"/>
                      <a:pt x="79349" y="16970"/>
                      <a:pt x="79313" y="15395"/>
                    </a:cubicBezTo>
                    <a:cubicBezTo>
                      <a:pt x="79182" y="14197"/>
                      <a:pt x="80047" y="13118"/>
                      <a:pt x="81246" y="12986"/>
                    </a:cubicBezTo>
                    <a:cubicBezTo>
                      <a:pt x="81377" y="12972"/>
                      <a:pt x="81509" y="12970"/>
                      <a:pt x="81640" y="12979"/>
                    </a:cubicBezTo>
                    <a:close/>
                    <a:moveTo>
                      <a:pt x="88549" y="8164"/>
                    </a:moveTo>
                    <a:cubicBezTo>
                      <a:pt x="87977" y="4888"/>
                      <a:pt x="85632" y="3546"/>
                      <a:pt x="81479" y="3546"/>
                    </a:cubicBezTo>
                    <a:cubicBezTo>
                      <a:pt x="76611" y="3689"/>
                      <a:pt x="74105" y="6589"/>
                      <a:pt x="73890" y="12370"/>
                    </a:cubicBezTo>
                    <a:cubicBezTo>
                      <a:pt x="73675" y="18152"/>
                      <a:pt x="76611" y="21159"/>
                      <a:pt x="82052" y="21159"/>
                    </a:cubicBezTo>
                    <a:cubicBezTo>
                      <a:pt x="86563" y="21052"/>
                      <a:pt x="88872" y="19154"/>
                      <a:pt x="88979" y="15270"/>
                    </a:cubicBezTo>
                    <a:cubicBezTo>
                      <a:pt x="88930" y="12107"/>
                      <a:pt x="86327" y="9582"/>
                      <a:pt x="83164" y="9631"/>
                    </a:cubicBezTo>
                    <a:cubicBezTo>
                      <a:pt x="83151" y="9631"/>
                      <a:pt x="83139" y="9632"/>
                      <a:pt x="83126" y="9632"/>
                    </a:cubicBezTo>
                    <a:cubicBezTo>
                      <a:pt x="81689" y="9565"/>
                      <a:pt x="80272" y="9981"/>
                      <a:pt x="79099" y="10813"/>
                    </a:cubicBezTo>
                    <a:cubicBezTo>
                      <a:pt x="79099" y="8325"/>
                      <a:pt x="79904" y="7018"/>
                      <a:pt x="81640" y="7001"/>
                    </a:cubicBezTo>
                    <a:cubicBezTo>
                      <a:pt x="82786" y="7001"/>
                      <a:pt x="83430" y="7323"/>
                      <a:pt x="83788" y="8325"/>
                    </a:cubicBezTo>
                    <a:lnTo>
                      <a:pt x="88549" y="8164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44881B39-2BA7-924F-EBC8-33FB73865DFB}"/>
                  </a:ext>
                </a:extLst>
              </p:cNvPr>
              <p:cNvSpPr/>
              <p:nvPr/>
            </p:nvSpPr>
            <p:spPr>
              <a:xfrm>
                <a:off x="1033172" y="357836"/>
                <a:ext cx="62599" cy="62967"/>
              </a:xfrm>
              <a:custGeom>
                <a:avLst/>
                <a:gdLst>
                  <a:gd name="connsiteX0" fmla="*/ 42966 w 62599"/>
                  <a:gd name="connsiteY0" fmla="*/ 8598 h 62967"/>
                  <a:gd name="connsiteX1" fmla="*/ 34929 w 62599"/>
                  <a:gd name="connsiteY1" fmla="*/ 9171 h 62967"/>
                  <a:gd name="connsiteX2" fmla="*/ 33139 w 62599"/>
                  <a:gd name="connsiteY2" fmla="*/ 16116 h 62967"/>
                  <a:gd name="connsiteX3" fmla="*/ 40979 w 62599"/>
                  <a:gd name="connsiteY3" fmla="*/ 20448 h 62967"/>
                  <a:gd name="connsiteX4" fmla="*/ 40192 w 62599"/>
                  <a:gd name="connsiteY4" fmla="*/ 22237 h 62967"/>
                  <a:gd name="connsiteX5" fmla="*/ 38294 w 62599"/>
                  <a:gd name="connsiteY5" fmla="*/ 21110 h 62967"/>
                  <a:gd name="connsiteX6" fmla="*/ 23563 w 62599"/>
                  <a:gd name="connsiteY6" fmla="*/ 28055 h 62967"/>
                  <a:gd name="connsiteX7" fmla="*/ 17549 w 62599"/>
                  <a:gd name="connsiteY7" fmla="*/ 24278 h 62967"/>
                  <a:gd name="connsiteX8" fmla="*/ 22686 w 62599"/>
                  <a:gd name="connsiteY8" fmla="*/ 20519 h 62967"/>
                  <a:gd name="connsiteX9" fmla="*/ 25783 w 62599"/>
                  <a:gd name="connsiteY9" fmla="*/ 11838 h 62967"/>
                  <a:gd name="connsiteX10" fmla="*/ 28503 w 62599"/>
                  <a:gd name="connsiteY10" fmla="*/ 1421 h 62967"/>
                  <a:gd name="connsiteX11" fmla="*/ 23008 w 62599"/>
                  <a:gd name="connsiteY11" fmla="*/ 1689 h 62967"/>
                  <a:gd name="connsiteX12" fmla="*/ 21218 w 62599"/>
                  <a:gd name="connsiteY12" fmla="*/ 7238 h 62967"/>
                  <a:gd name="connsiteX13" fmla="*/ 8832 w 62599"/>
                  <a:gd name="connsiteY13" fmla="*/ 3658 h 62967"/>
                  <a:gd name="connsiteX14" fmla="*/ 7668 w 62599"/>
                  <a:gd name="connsiteY14" fmla="*/ 9189 h 62967"/>
                  <a:gd name="connsiteX15" fmla="*/ 15204 w 62599"/>
                  <a:gd name="connsiteY15" fmla="*/ 10639 h 62967"/>
                  <a:gd name="connsiteX16" fmla="*/ 14309 w 62599"/>
                  <a:gd name="connsiteY16" fmla="*/ 13485 h 62967"/>
                  <a:gd name="connsiteX17" fmla="*/ 5360 w 62599"/>
                  <a:gd name="connsiteY17" fmla="*/ 12643 h 62967"/>
                  <a:gd name="connsiteX18" fmla="*/ 6845 w 62599"/>
                  <a:gd name="connsiteY18" fmla="*/ 17548 h 62967"/>
                  <a:gd name="connsiteX19" fmla="*/ 15419 w 62599"/>
                  <a:gd name="connsiteY19" fmla="*/ 16402 h 62967"/>
                  <a:gd name="connsiteX20" fmla="*/ 16457 w 62599"/>
                  <a:gd name="connsiteY20" fmla="*/ 19570 h 62967"/>
                  <a:gd name="connsiteX21" fmla="*/ 9441 w 62599"/>
                  <a:gd name="connsiteY21" fmla="*/ 20734 h 62967"/>
                  <a:gd name="connsiteX22" fmla="*/ 3426 w 62599"/>
                  <a:gd name="connsiteY22" fmla="*/ 25066 h 62967"/>
                  <a:gd name="connsiteX23" fmla="*/ 616 w 62599"/>
                  <a:gd name="connsiteY23" fmla="*/ 32583 h 62967"/>
                  <a:gd name="connsiteX24" fmla="*/ 3391 w 62599"/>
                  <a:gd name="connsiteY24" fmla="*/ 38938 h 62967"/>
                  <a:gd name="connsiteX25" fmla="*/ 11624 w 62599"/>
                  <a:gd name="connsiteY25" fmla="*/ 40727 h 62967"/>
                  <a:gd name="connsiteX26" fmla="*/ 44720 w 62599"/>
                  <a:gd name="connsiteY26" fmla="*/ 60059 h 62967"/>
                  <a:gd name="connsiteX27" fmla="*/ 51200 w 62599"/>
                  <a:gd name="connsiteY27" fmla="*/ 59468 h 62967"/>
                  <a:gd name="connsiteX28" fmla="*/ 47996 w 62599"/>
                  <a:gd name="connsiteY28" fmla="*/ 53704 h 62967"/>
                  <a:gd name="connsiteX29" fmla="*/ 55370 w 62599"/>
                  <a:gd name="connsiteY29" fmla="*/ 38973 h 62967"/>
                  <a:gd name="connsiteX30" fmla="*/ 50000 w 62599"/>
                  <a:gd name="connsiteY30" fmla="*/ 26820 h 62967"/>
                  <a:gd name="connsiteX31" fmla="*/ 47423 w 62599"/>
                  <a:gd name="connsiteY31" fmla="*/ 25656 h 62967"/>
                  <a:gd name="connsiteX32" fmla="*/ 48193 w 62599"/>
                  <a:gd name="connsiteY32" fmla="*/ 23866 h 62967"/>
                  <a:gd name="connsiteX33" fmla="*/ 57679 w 62599"/>
                  <a:gd name="connsiteY33" fmla="*/ 27446 h 62967"/>
                  <a:gd name="connsiteX34" fmla="*/ 62261 w 62599"/>
                  <a:gd name="connsiteY34" fmla="*/ 21629 h 62967"/>
                  <a:gd name="connsiteX35" fmla="*/ 55102 w 62599"/>
                  <a:gd name="connsiteY35" fmla="*/ 14129 h 62967"/>
                  <a:gd name="connsiteX36" fmla="*/ 42984 w 62599"/>
                  <a:gd name="connsiteY36" fmla="*/ 8652 h 62967"/>
                  <a:gd name="connsiteX37" fmla="*/ 45454 w 62599"/>
                  <a:gd name="connsiteY37" fmla="*/ 28520 h 62967"/>
                  <a:gd name="connsiteX38" fmla="*/ 43843 w 62599"/>
                  <a:gd name="connsiteY38" fmla="*/ 29684 h 62967"/>
                  <a:gd name="connsiteX39" fmla="*/ 46975 w 62599"/>
                  <a:gd name="connsiteY39" fmla="*/ 32297 h 62967"/>
                  <a:gd name="connsiteX40" fmla="*/ 45454 w 62599"/>
                  <a:gd name="connsiteY40" fmla="*/ 28520 h 62967"/>
                  <a:gd name="connsiteX41" fmla="*/ 36200 w 62599"/>
                  <a:gd name="connsiteY41" fmla="*/ 24940 h 62967"/>
                  <a:gd name="connsiteX42" fmla="*/ 34983 w 62599"/>
                  <a:gd name="connsiteY42" fmla="*/ 26426 h 62967"/>
                  <a:gd name="connsiteX43" fmla="*/ 38079 w 62599"/>
                  <a:gd name="connsiteY43" fmla="*/ 27017 h 62967"/>
                  <a:gd name="connsiteX44" fmla="*/ 36200 w 62599"/>
                  <a:gd name="connsiteY44" fmla="*/ 24940 h 62967"/>
                  <a:gd name="connsiteX45" fmla="*/ 42322 w 62599"/>
                  <a:gd name="connsiteY45" fmla="*/ 35680 h 62967"/>
                  <a:gd name="connsiteX46" fmla="*/ 46385 w 62599"/>
                  <a:gd name="connsiteY46" fmla="*/ 36002 h 62967"/>
                  <a:gd name="connsiteX47" fmla="*/ 48175 w 62599"/>
                  <a:gd name="connsiteY47" fmla="*/ 38902 h 62967"/>
                  <a:gd name="connsiteX48" fmla="*/ 42250 w 62599"/>
                  <a:gd name="connsiteY48" fmla="*/ 35680 h 62967"/>
                  <a:gd name="connsiteX49" fmla="*/ 31940 w 62599"/>
                  <a:gd name="connsiteY49" fmla="*/ 29612 h 62967"/>
                  <a:gd name="connsiteX50" fmla="*/ 30293 w 62599"/>
                  <a:gd name="connsiteY50" fmla="*/ 31402 h 62967"/>
                  <a:gd name="connsiteX51" fmla="*/ 35359 w 62599"/>
                  <a:gd name="connsiteY51" fmla="*/ 33371 h 62967"/>
                  <a:gd name="connsiteX52" fmla="*/ 31940 w 62599"/>
                  <a:gd name="connsiteY52" fmla="*/ 29630 h 62967"/>
                  <a:gd name="connsiteX53" fmla="*/ 39279 w 62599"/>
                  <a:gd name="connsiteY53" fmla="*/ 40638 h 62967"/>
                  <a:gd name="connsiteX54" fmla="*/ 35699 w 62599"/>
                  <a:gd name="connsiteY54" fmla="*/ 44970 h 62967"/>
                  <a:gd name="connsiteX55" fmla="*/ 41964 w 62599"/>
                  <a:gd name="connsiteY55" fmla="*/ 48728 h 62967"/>
                  <a:gd name="connsiteX56" fmla="*/ 44971 w 62599"/>
                  <a:gd name="connsiteY56" fmla="*/ 44683 h 62967"/>
                  <a:gd name="connsiteX57" fmla="*/ 39297 w 62599"/>
                  <a:gd name="connsiteY57" fmla="*/ 40638 h 62967"/>
                  <a:gd name="connsiteX58" fmla="*/ 24977 w 62599"/>
                  <a:gd name="connsiteY58" fmla="*/ 36342 h 62967"/>
                  <a:gd name="connsiteX59" fmla="*/ 25568 w 62599"/>
                  <a:gd name="connsiteY59" fmla="*/ 40942 h 62967"/>
                  <a:gd name="connsiteX60" fmla="*/ 30472 w 62599"/>
                  <a:gd name="connsiteY60" fmla="*/ 41837 h 62967"/>
                  <a:gd name="connsiteX61" fmla="*/ 31886 w 62599"/>
                  <a:gd name="connsiteY61" fmla="*/ 37756 h 62967"/>
                  <a:gd name="connsiteX62" fmla="*/ 24977 w 62599"/>
                  <a:gd name="connsiteY62" fmla="*/ 36342 h 62967"/>
                  <a:gd name="connsiteX63" fmla="*/ 17280 w 62599"/>
                  <a:gd name="connsiteY63" fmla="*/ 32655 h 62967"/>
                  <a:gd name="connsiteX64" fmla="*/ 14607 w 62599"/>
                  <a:gd name="connsiteY64" fmla="*/ 34742 h 62967"/>
                  <a:gd name="connsiteX65" fmla="*/ 14596 w 62599"/>
                  <a:gd name="connsiteY65" fmla="*/ 35214 h 62967"/>
                  <a:gd name="connsiteX66" fmla="*/ 16976 w 62599"/>
                  <a:gd name="connsiteY66" fmla="*/ 37337 h 62967"/>
                  <a:gd name="connsiteX67" fmla="*/ 18032 w 62599"/>
                  <a:gd name="connsiteY67" fmla="*/ 37004 h 62967"/>
                  <a:gd name="connsiteX68" fmla="*/ 17280 w 62599"/>
                  <a:gd name="connsiteY68" fmla="*/ 32691 h 62967"/>
                  <a:gd name="connsiteX69" fmla="*/ 7991 w 62599"/>
                  <a:gd name="connsiteY69" fmla="*/ 28037 h 62967"/>
                  <a:gd name="connsiteX70" fmla="*/ 5789 w 62599"/>
                  <a:gd name="connsiteY70" fmla="*/ 33800 h 62967"/>
                  <a:gd name="connsiteX71" fmla="*/ 7908 w 62599"/>
                  <a:gd name="connsiteY71" fmla="*/ 35186 h 62967"/>
                  <a:gd name="connsiteX72" fmla="*/ 9065 w 62599"/>
                  <a:gd name="connsiteY72" fmla="*/ 34373 h 62967"/>
                  <a:gd name="connsiteX73" fmla="*/ 11230 w 62599"/>
                  <a:gd name="connsiteY73" fmla="*/ 28610 h 62967"/>
                  <a:gd name="connsiteX74" fmla="*/ 7991 w 62599"/>
                  <a:gd name="connsiteY74" fmla="*/ 28037 h 62967"/>
                  <a:gd name="connsiteX75" fmla="*/ 41319 w 62599"/>
                  <a:gd name="connsiteY75" fmla="*/ 12697 h 62967"/>
                  <a:gd name="connsiteX76" fmla="*/ 39440 w 62599"/>
                  <a:gd name="connsiteY76" fmla="*/ 15328 h 62967"/>
                  <a:gd name="connsiteX77" fmla="*/ 54064 w 62599"/>
                  <a:gd name="connsiteY77" fmla="*/ 22202 h 62967"/>
                  <a:gd name="connsiteX78" fmla="*/ 53151 w 62599"/>
                  <a:gd name="connsiteY78" fmla="*/ 18156 h 62967"/>
                  <a:gd name="connsiteX79" fmla="*/ 41319 w 62599"/>
                  <a:gd name="connsiteY79" fmla="*/ 12697 h 62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2599" h="62967">
                    <a:moveTo>
                      <a:pt x="42966" y="8598"/>
                    </a:moveTo>
                    <a:cubicBezTo>
                      <a:pt x="40209" y="7435"/>
                      <a:pt x="36916" y="6576"/>
                      <a:pt x="34929" y="9171"/>
                    </a:cubicBezTo>
                    <a:cubicBezTo>
                      <a:pt x="33050" y="12339"/>
                      <a:pt x="31976" y="15239"/>
                      <a:pt x="33139" y="16116"/>
                    </a:cubicBezTo>
                    <a:cubicBezTo>
                      <a:pt x="35553" y="17895"/>
                      <a:pt x="38188" y="19351"/>
                      <a:pt x="40979" y="20448"/>
                    </a:cubicBezTo>
                    <a:lnTo>
                      <a:pt x="40192" y="22237"/>
                    </a:lnTo>
                    <a:lnTo>
                      <a:pt x="38294" y="21110"/>
                    </a:lnTo>
                    <a:cubicBezTo>
                      <a:pt x="33121" y="19642"/>
                      <a:pt x="28736" y="22524"/>
                      <a:pt x="23563" y="28055"/>
                    </a:cubicBezTo>
                    <a:cubicBezTo>
                      <a:pt x="20252" y="29755"/>
                      <a:pt x="15294" y="27160"/>
                      <a:pt x="17549" y="24278"/>
                    </a:cubicBezTo>
                    <a:cubicBezTo>
                      <a:pt x="20395" y="23687"/>
                      <a:pt x="21845" y="22774"/>
                      <a:pt x="22686" y="20519"/>
                    </a:cubicBezTo>
                    <a:cubicBezTo>
                      <a:pt x="23330" y="16760"/>
                      <a:pt x="23688" y="13019"/>
                      <a:pt x="25783" y="11838"/>
                    </a:cubicBezTo>
                    <a:cubicBezTo>
                      <a:pt x="33390" y="9243"/>
                      <a:pt x="31994" y="4356"/>
                      <a:pt x="28503" y="1421"/>
                    </a:cubicBezTo>
                    <a:cubicBezTo>
                      <a:pt x="25550" y="-888"/>
                      <a:pt x="22507" y="-1193"/>
                      <a:pt x="23008" y="1689"/>
                    </a:cubicBezTo>
                    <a:cubicBezTo>
                      <a:pt x="23885" y="4356"/>
                      <a:pt x="25604" y="7811"/>
                      <a:pt x="21218" y="7238"/>
                    </a:cubicBezTo>
                    <a:lnTo>
                      <a:pt x="8832" y="3658"/>
                    </a:lnTo>
                    <a:cubicBezTo>
                      <a:pt x="5252" y="2244"/>
                      <a:pt x="3068" y="7148"/>
                      <a:pt x="7668" y="9189"/>
                    </a:cubicBezTo>
                    <a:cubicBezTo>
                      <a:pt x="10094" y="10047"/>
                      <a:pt x="12634" y="10535"/>
                      <a:pt x="15204" y="10639"/>
                    </a:cubicBezTo>
                    <a:cubicBezTo>
                      <a:pt x="18229" y="10925"/>
                      <a:pt x="18104" y="14075"/>
                      <a:pt x="14309" y="13485"/>
                    </a:cubicBezTo>
                    <a:lnTo>
                      <a:pt x="5360" y="12643"/>
                    </a:lnTo>
                    <a:cubicBezTo>
                      <a:pt x="2209" y="12357"/>
                      <a:pt x="491" y="16993"/>
                      <a:pt x="6845" y="17548"/>
                    </a:cubicBezTo>
                    <a:cubicBezTo>
                      <a:pt x="9744" y="17592"/>
                      <a:pt x="12633" y="17206"/>
                      <a:pt x="15419" y="16402"/>
                    </a:cubicBezTo>
                    <a:cubicBezTo>
                      <a:pt x="17907" y="16402"/>
                      <a:pt x="18140" y="18407"/>
                      <a:pt x="16457" y="19570"/>
                    </a:cubicBezTo>
                    <a:cubicBezTo>
                      <a:pt x="14234" y="20476"/>
                      <a:pt x="11837" y="20874"/>
                      <a:pt x="9441" y="20734"/>
                    </a:cubicBezTo>
                    <a:cubicBezTo>
                      <a:pt x="5861" y="20465"/>
                      <a:pt x="3104" y="21575"/>
                      <a:pt x="3426" y="25066"/>
                    </a:cubicBezTo>
                    <a:lnTo>
                      <a:pt x="616" y="32583"/>
                    </a:lnTo>
                    <a:cubicBezTo>
                      <a:pt x="-1174" y="37183"/>
                      <a:pt x="491" y="39492"/>
                      <a:pt x="3391" y="38938"/>
                    </a:cubicBezTo>
                    <a:lnTo>
                      <a:pt x="11624" y="40727"/>
                    </a:lnTo>
                    <a:cubicBezTo>
                      <a:pt x="28557" y="43896"/>
                      <a:pt x="38366" y="48818"/>
                      <a:pt x="44720" y="60059"/>
                    </a:cubicBezTo>
                    <a:cubicBezTo>
                      <a:pt x="46761" y="63227"/>
                      <a:pt x="51468" y="63800"/>
                      <a:pt x="51200" y="59468"/>
                    </a:cubicBezTo>
                    <a:cubicBezTo>
                      <a:pt x="50548" y="57343"/>
                      <a:pt x="49457" y="55379"/>
                      <a:pt x="47996" y="53704"/>
                    </a:cubicBezTo>
                    <a:cubicBezTo>
                      <a:pt x="51143" y="49170"/>
                      <a:pt x="53626" y="44210"/>
                      <a:pt x="55370" y="38973"/>
                    </a:cubicBezTo>
                    <a:cubicBezTo>
                      <a:pt x="57536" y="31814"/>
                      <a:pt x="52649" y="28860"/>
                      <a:pt x="50000" y="26820"/>
                    </a:cubicBezTo>
                    <a:lnTo>
                      <a:pt x="47423" y="25656"/>
                    </a:lnTo>
                    <a:lnTo>
                      <a:pt x="48193" y="23866"/>
                    </a:lnTo>
                    <a:cubicBezTo>
                      <a:pt x="51256" y="25308"/>
                      <a:pt x="54428" y="26505"/>
                      <a:pt x="57679" y="27446"/>
                    </a:cubicBezTo>
                    <a:cubicBezTo>
                      <a:pt x="60024" y="28019"/>
                      <a:pt x="60883" y="25656"/>
                      <a:pt x="62261" y="21629"/>
                    </a:cubicBezTo>
                    <a:cubicBezTo>
                      <a:pt x="63335" y="18210"/>
                      <a:pt x="60275" y="16742"/>
                      <a:pt x="55102" y="14129"/>
                    </a:cubicBezTo>
                    <a:lnTo>
                      <a:pt x="42984" y="8652"/>
                    </a:lnTo>
                    <a:close/>
                    <a:moveTo>
                      <a:pt x="45454" y="28520"/>
                    </a:moveTo>
                    <a:cubicBezTo>
                      <a:pt x="44595" y="27894"/>
                      <a:pt x="44076" y="28520"/>
                      <a:pt x="43843" y="29684"/>
                    </a:cubicBezTo>
                    <a:cubicBezTo>
                      <a:pt x="43610" y="30847"/>
                      <a:pt x="45830" y="31993"/>
                      <a:pt x="46975" y="32297"/>
                    </a:cubicBezTo>
                    <a:cubicBezTo>
                      <a:pt x="48407" y="31116"/>
                      <a:pt x="46564" y="29397"/>
                      <a:pt x="45454" y="28520"/>
                    </a:cubicBezTo>
                    <a:close/>
                    <a:moveTo>
                      <a:pt x="36200" y="24940"/>
                    </a:moveTo>
                    <a:cubicBezTo>
                      <a:pt x="35502" y="24940"/>
                      <a:pt x="34786" y="24940"/>
                      <a:pt x="34983" y="26426"/>
                    </a:cubicBezTo>
                    <a:cubicBezTo>
                      <a:pt x="35359" y="27303"/>
                      <a:pt x="37686" y="27894"/>
                      <a:pt x="38079" y="27017"/>
                    </a:cubicBezTo>
                    <a:cubicBezTo>
                      <a:pt x="38581" y="25603"/>
                      <a:pt x="37668" y="25012"/>
                      <a:pt x="36200" y="24940"/>
                    </a:cubicBezTo>
                    <a:close/>
                    <a:moveTo>
                      <a:pt x="42322" y="35680"/>
                    </a:moveTo>
                    <a:cubicBezTo>
                      <a:pt x="42196" y="33711"/>
                      <a:pt x="45060" y="34856"/>
                      <a:pt x="46385" y="36002"/>
                    </a:cubicBezTo>
                    <a:cubicBezTo>
                      <a:pt x="47065" y="36843"/>
                      <a:pt x="48658" y="38025"/>
                      <a:pt x="48175" y="38902"/>
                    </a:cubicBezTo>
                    <a:cubicBezTo>
                      <a:pt x="46922" y="41479"/>
                      <a:pt x="42805" y="38597"/>
                      <a:pt x="42250" y="35680"/>
                    </a:cubicBezTo>
                    <a:close/>
                    <a:moveTo>
                      <a:pt x="31940" y="29612"/>
                    </a:moveTo>
                    <a:cubicBezTo>
                      <a:pt x="31152" y="29361"/>
                      <a:pt x="30436" y="29916"/>
                      <a:pt x="30293" y="31402"/>
                    </a:cubicBezTo>
                    <a:cubicBezTo>
                      <a:pt x="30419" y="32547"/>
                      <a:pt x="33998" y="33997"/>
                      <a:pt x="35359" y="33371"/>
                    </a:cubicBezTo>
                    <a:cubicBezTo>
                      <a:pt x="37865" y="31402"/>
                      <a:pt x="33139" y="29916"/>
                      <a:pt x="31940" y="29630"/>
                    </a:cubicBezTo>
                    <a:close/>
                    <a:moveTo>
                      <a:pt x="39279" y="40638"/>
                    </a:moveTo>
                    <a:cubicBezTo>
                      <a:pt x="37346" y="40029"/>
                      <a:pt x="35180" y="42052"/>
                      <a:pt x="35699" y="44970"/>
                    </a:cubicBezTo>
                    <a:cubicBezTo>
                      <a:pt x="36361" y="46956"/>
                      <a:pt x="40048" y="47833"/>
                      <a:pt x="41964" y="48728"/>
                    </a:cubicBezTo>
                    <a:cubicBezTo>
                      <a:pt x="43628" y="49015"/>
                      <a:pt x="45257" y="46419"/>
                      <a:pt x="44971" y="44683"/>
                    </a:cubicBezTo>
                    <a:cubicBezTo>
                      <a:pt x="43205" y="43166"/>
                      <a:pt x="41306" y="41812"/>
                      <a:pt x="39297" y="40638"/>
                    </a:cubicBezTo>
                    <a:close/>
                    <a:moveTo>
                      <a:pt x="24977" y="36342"/>
                    </a:moveTo>
                    <a:cubicBezTo>
                      <a:pt x="23366" y="37810"/>
                      <a:pt x="23993" y="39492"/>
                      <a:pt x="25568" y="40942"/>
                    </a:cubicBezTo>
                    <a:cubicBezTo>
                      <a:pt x="26985" y="41961"/>
                      <a:pt x="28786" y="42290"/>
                      <a:pt x="30472" y="41837"/>
                    </a:cubicBezTo>
                    <a:cubicBezTo>
                      <a:pt x="31835" y="40971"/>
                      <a:pt x="32421" y="39280"/>
                      <a:pt x="31886" y="37756"/>
                    </a:cubicBezTo>
                    <a:cubicBezTo>
                      <a:pt x="31099" y="35966"/>
                      <a:pt x="27232" y="34337"/>
                      <a:pt x="24977" y="36342"/>
                    </a:cubicBezTo>
                    <a:close/>
                    <a:moveTo>
                      <a:pt x="17280" y="32655"/>
                    </a:moveTo>
                    <a:cubicBezTo>
                      <a:pt x="15966" y="32493"/>
                      <a:pt x="14769" y="33428"/>
                      <a:pt x="14607" y="34742"/>
                    </a:cubicBezTo>
                    <a:cubicBezTo>
                      <a:pt x="14588" y="34899"/>
                      <a:pt x="14584" y="35057"/>
                      <a:pt x="14596" y="35214"/>
                    </a:cubicBezTo>
                    <a:cubicBezTo>
                      <a:pt x="14667" y="36458"/>
                      <a:pt x="15733" y="37408"/>
                      <a:pt x="16976" y="37337"/>
                    </a:cubicBezTo>
                    <a:cubicBezTo>
                      <a:pt x="17350" y="37316"/>
                      <a:pt x="17713" y="37201"/>
                      <a:pt x="18032" y="37004"/>
                    </a:cubicBezTo>
                    <a:cubicBezTo>
                      <a:pt x="19572" y="35841"/>
                      <a:pt x="19822" y="33800"/>
                      <a:pt x="17280" y="32691"/>
                    </a:cubicBezTo>
                    <a:close/>
                    <a:moveTo>
                      <a:pt x="7991" y="28037"/>
                    </a:moveTo>
                    <a:lnTo>
                      <a:pt x="5789" y="33800"/>
                    </a:lnTo>
                    <a:cubicBezTo>
                      <a:pt x="5992" y="34768"/>
                      <a:pt x="6940" y="35388"/>
                      <a:pt x="7908" y="35186"/>
                    </a:cubicBezTo>
                    <a:cubicBezTo>
                      <a:pt x="8389" y="35085"/>
                      <a:pt x="8807" y="34791"/>
                      <a:pt x="9065" y="34373"/>
                    </a:cubicBezTo>
                    <a:lnTo>
                      <a:pt x="11230" y="28610"/>
                    </a:lnTo>
                    <a:cubicBezTo>
                      <a:pt x="11230" y="26569"/>
                      <a:pt x="8904" y="26301"/>
                      <a:pt x="7991" y="28037"/>
                    </a:cubicBezTo>
                    <a:close/>
                    <a:moveTo>
                      <a:pt x="41319" y="12697"/>
                    </a:moveTo>
                    <a:cubicBezTo>
                      <a:pt x="39655" y="12375"/>
                      <a:pt x="38885" y="13861"/>
                      <a:pt x="39440" y="15328"/>
                    </a:cubicBezTo>
                    <a:cubicBezTo>
                      <a:pt x="40048" y="16456"/>
                      <a:pt x="49284" y="19946"/>
                      <a:pt x="54064" y="22202"/>
                    </a:cubicBezTo>
                    <a:cubicBezTo>
                      <a:pt x="56892" y="21665"/>
                      <a:pt x="55692" y="19320"/>
                      <a:pt x="53151" y="18156"/>
                    </a:cubicBezTo>
                    <a:lnTo>
                      <a:pt x="41319" y="12697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069BE719-29EE-3836-490C-27340600A894}"/>
                  </a:ext>
                </a:extLst>
              </p:cNvPr>
              <p:cNvSpPr/>
              <p:nvPr/>
            </p:nvSpPr>
            <p:spPr>
              <a:xfrm>
                <a:off x="898722" y="367657"/>
                <a:ext cx="67409" cy="54347"/>
              </a:xfrm>
              <a:custGeom>
                <a:avLst/>
                <a:gdLst>
                  <a:gd name="connsiteX0" fmla="*/ 5385 w 67409"/>
                  <a:gd name="connsiteY0" fmla="*/ 19022 h 54347"/>
                  <a:gd name="connsiteX1" fmla="*/ 7336 w 67409"/>
                  <a:gd name="connsiteY1" fmla="*/ 23908 h 54347"/>
                  <a:gd name="connsiteX2" fmla="*/ 23069 w 67409"/>
                  <a:gd name="connsiteY2" fmla="*/ 14959 h 54347"/>
                  <a:gd name="connsiteX3" fmla="*/ 23069 w 67409"/>
                  <a:gd name="connsiteY3" fmla="*/ 14959 h 54347"/>
                  <a:gd name="connsiteX4" fmla="*/ 25056 w 67409"/>
                  <a:gd name="connsiteY4" fmla="*/ 17840 h 54347"/>
                  <a:gd name="connsiteX5" fmla="*/ 6548 w 67409"/>
                  <a:gd name="connsiteY5" fmla="*/ 48752 h 54347"/>
                  <a:gd name="connsiteX6" fmla="*/ 13619 w 67409"/>
                  <a:gd name="connsiteY6" fmla="*/ 49916 h 54347"/>
                  <a:gd name="connsiteX7" fmla="*/ 25629 w 67409"/>
                  <a:gd name="connsiteY7" fmla="*/ 23586 h 54347"/>
                  <a:gd name="connsiteX8" fmla="*/ 42293 w 67409"/>
                  <a:gd name="connsiteY8" fmla="*/ 18413 h 54347"/>
                  <a:gd name="connsiteX9" fmla="*/ 62716 w 67409"/>
                  <a:gd name="connsiteY9" fmla="*/ 28544 h 54347"/>
                  <a:gd name="connsiteX10" fmla="*/ 64667 w 67409"/>
                  <a:gd name="connsiteY10" fmla="*/ 21026 h 54347"/>
                  <a:gd name="connsiteX11" fmla="*/ 31518 w 67409"/>
                  <a:gd name="connsiteY11" fmla="*/ 14064 h 54347"/>
                  <a:gd name="connsiteX12" fmla="*/ 31124 w 67409"/>
                  <a:gd name="connsiteY12" fmla="*/ 11200 h 54347"/>
                  <a:gd name="connsiteX13" fmla="*/ 31124 w 67409"/>
                  <a:gd name="connsiteY13" fmla="*/ 11200 h 54347"/>
                  <a:gd name="connsiteX14" fmla="*/ 47395 w 67409"/>
                  <a:gd name="connsiteY14" fmla="*/ 6009 h 54347"/>
                  <a:gd name="connsiteX15" fmla="*/ 47502 w 67409"/>
                  <a:gd name="connsiteY15" fmla="*/ -381 h 54347"/>
                  <a:gd name="connsiteX16" fmla="*/ 25182 w 67409"/>
                  <a:gd name="connsiteY16" fmla="*/ 3933 h 54347"/>
                  <a:gd name="connsiteX17" fmla="*/ 20206 w 67409"/>
                  <a:gd name="connsiteY17" fmla="*/ 6850 h 54347"/>
                  <a:gd name="connsiteX18" fmla="*/ 5403 w 67409"/>
                  <a:gd name="connsiteY18" fmla="*/ 19022 h 54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409" h="54347">
                    <a:moveTo>
                      <a:pt x="5385" y="19022"/>
                    </a:moveTo>
                    <a:cubicBezTo>
                      <a:pt x="-2509" y="21850"/>
                      <a:pt x="-1972" y="29672"/>
                      <a:pt x="7336" y="23908"/>
                    </a:cubicBezTo>
                    <a:cubicBezTo>
                      <a:pt x="12527" y="20722"/>
                      <a:pt x="17843" y="17572"/>
                      <a:pt x="23069" y="14959"/>
                    </a:cubicBezTo>
                    <a:lnTo>
                      <a:pt x="23069" y="14959"/>
                    </a:lnTo>
                    <a:cubicBezTo>
                      <a:pt x="24203" y="15491"/>
                      <a:pt x="24962" y="16592"/>
                      <a:pt x="25056" y="17840"/>
                    </a:cubicBezTo>
                    <a:cubicBezTo>
                      <a:pt x="17628" y="23926"/>
                      <a:pt x="8947" y="33162"/>
                      <a:pt x="6548" y="48752"/>
                    </a:cubicBezTo>
                    <a:cubicBezTo>
                      <a:pt x="5904" y="53352"/>
                      <a:pt x="12258" y="57147"/>
                      <a:pt x="13619" y="49916"/>
                    </a:cubicBezTo>
                    <a:cubicBezTo>
                      <a:pt x="14237" y="39958"/>
                      <a:pt x="18514" y="30580"/>
                      <a:pt x="25629" y="23586"/>
                    </a:cubicBezTo>
                    <a:cubicBezTo>
                      <a:pt x="29424" y="20704"/>
                      <a:pt x="34579" y="17285"/>
                      <a:pt x="42293" y="18413"/>
                    </a:cubicBezTo>
                    <a:cubicBezTo>
                      <a:pt x="51243" y="18699"/>
                      <a:pt x="55968" y="23640"/>
                      <a:pt x="62716" y="28544"/>
                    </a:cubicBezTo>
                    <a:cubicBezTo>
                      <a:pt x="66296" y="29976"/>
                      <a:pt x="69876" y="26217"/>
                      <a:pt x="64667" y="21026"/>
                    </a:cubicBezTo>
                    <a:cubicBezTo>
                      <a:pt x="57687" y="14654"/>
                      <a:pt x="43976" y="10913"/>
                      <a:pt x="31518" y="14064"/>
                    </a:cubicBezTo>
                    <a:cubicBezTo>
                      <a:pt x="31518" y="14064"/>
                      <a:pt x="30319" y="12274"/>
                      <a:pt x="31124" y="11200"/>
                    </a:cubicBezTo>
                    <a:lnTo>
                      <a:pt x="31124" y="11200"/>
                    </a:lnTo>
                    <a:cubicBezTo>
                      <a:pt x="36381" y="8986"/>
                      <a:pt x="41827" y="7248"/>
                      <a:pt x="47395" y="6009"/>
                    </a:cubicBezTo>
                    <a:cubicBezTo>
                      <a:pt x="54286" y="5687"/>
                      <a:pt x="55449" y="-686"/>
                      <a:pt x="47502" y="-381"/>
                    </a:cubicBezTo>
                    <a:cubicBezTo>
                      <a:pt x="41846" y="-381"/>
                      <a:pt x="27813" y="11486"/>
                      <a:pt x="25182" y="3933"/>
                    </a:cubicBezTo>
                    <a:cubicBezTo>
                      <a:pt x="22908" y="-2386"/>
                      <a:pt x="14997" y="-936"/>
                      <a:pt x="20206" y="6850"/>
                    </a:cubicBezTo>
                    <a:cubicBezTo>
                      <a:pt x="24090" y="12345"/>
                      <a:pt x="12133" y="15209"/>
                      <a:pt x="5403" y="19022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EF723304-A227-F8EE-A524-79A751AD2B58}"/>
                  </a:ext>
                </a:extLst>
              </p:cNvPr>
              <p:cNvSpPr/>
              <p:nvPr/>
            </p:nvSpPr>
            <p:spPr>
              <a:xfrm>
                <a:off x="821173" y="430654"/>
                <a:ext cx="54568" cy="60872"/>
              </a:xfrm>
              <a:custGeom>
                <a:avLst/>
                <a:gdLst>
                  <a:gd name="connsiteX0" fmla="*/ 705 w 54568"/>
                  <a:gd name="connsiteY0" fmla="*/ 30843 h 60872"/>
                  <a:gd name="connsiteX1" fmla="*/ 3640 w 54568"/>
                  <a:gd name="connsiteY1" fmla="*/ 26208 h 60872"/>
                  <a:gd name="connsiteX2" fmla="*/ 4893 w 54568"/>
                  <a:gd name="connsiteY2" fmla="*/ 29394 h 60872"/>
                  <a:gd name="connsiteX3" fmla="*/ 6110 w 54568"/>
                  <a:gd name="connsiteY3" fmla="*/ 34316 h 60872"/>
                  <a:gd name="connsiteX4" fmla="*/ 10370 w 54568"/>
                  <a:gd name="connsiteY4" fmla="*/ 32168 h 60872"/>
                  <a:gd name="connsiteX5" fmla="*/ 11892 w 54568"/>
                  <a:gd name="connsiteY5" fmla="*/ 35461 h 60872"/>
                  <a:gd name="connsiteX6" fmla="*/ 14237 w 54568"/>
                  <a:gd name="connsiteY6" fmla="*/ 31130 h 60872"/>
                  <a:gd name="connsiteX7" fmla="*/ 14970 w 54568"/>
                  <a:gd name="connsiteY7" fmla="*/ 38648 h 60872"/>
                  <a:gd name="connsiteX8" fmla="*/ 3604 w 54568"/>
                  <a:gd name="connsiteY8" fmla="*/ 40652 h 60872"/>
                  <a:gd name="connsiteX9" fmla="*/ 705 w 54568"/>
                  <a:gd name="connsiteY9" fmla="*/ 30843 h 60872"/>
                  <a:gd name="connsiteX10" fmla="*/ 44039 w 54568"/>
                  <a:gd name="connsiteY10" fmla="*/ 21590 h 60872"/>
                  <a:gd name="connsiteX11" fmla="*/ 49981 w 54568"/>
                  <a:gd name="connsiteY11" fmla="*/ 23039 h 60872"/>
                  <a:gd name="connsiteX12" fmla="*/ 44773 w 54568"/>
                  <a:gd name="connsiteY12" fmla="*/ 35175 h 60872"/>
                  <a:gd name="connsiteX13" fmla="*/ 46688 w 54568"/>
                  <a:gd name="connsiteY13" fmla="*/ 44680 h 60872"/>
                  <a:gd name="connsiteX14" fmla="*/ 41318 w 54568"/>
                  <a:gd name="connsiteY14" fmla="*/ 46470 h 60872"/>
                  <a:gd name="connsiteX15" fmla="*/ 38240 w 54568"/>
                  <a:gd name="connsiteY15" fmla="*/ 42729 h 60872"/>
                  <a:gd name="connsiteX16" fmla="*/ 30954 w 54568"/>
                  <a:gd name="connsiteY16" fmla="*/ 48779 h 60872"/>
                  <a:gd name="connsiteX17" fmla="*/ 31885 w 54568"/>
                  <a:gd name="connsiteY17" fmla="*/ 41619 h 60872"/>
                  <a:gd name="connsiteX18" fmla="*/ 32619 w 54568"/>
                  <a:gd name="connsiteY18" fmla="*/ 41046 h 60872"/>
                  <a:gd name="connsiteX19" fmla="*/ 28717 w 54568"/>
                  <a:gd name="connsiteY19" fmla="*/ 40778 h 60872"/>
                  <a:gd name="connsiteX20" fmla="*/ 29326 w 54568"/>
                  <a:gd name="connsiteY20" fmla="*/ 29787 h 60872"/>
                  <a:gd name="connsiteX21" fmla="*/ 35841 w 54568"/>
                  <a:gd name="connsiteY21" fmla="*/ 21106 h 60872"/>
                  <a:gd name="connsiteX22" fmla="*/ 39976 w 54568"/>
                  <a:gd name="connsiteY22" fmla="*/ 28928 h 60872"/>
                  <a:gd name="connsiteX23" fmla="*/ 44021 w 54568"/>
                  <a:gd name="connsiteY23" fmla="*/ 21769 h 60872"/>
                  <a:gd name="connsiteX24" fmla="*/ 33604 w 54568"/>
                  <a:gd name="connsiteY24" fmla="*/ 40079 h 60872"/>
                  <a:gd name="connsiteX25" fmla="*/ 33604 w 54568"/>
                  <a:gd name="connsiteY25" fmla="*/ 40079 h 60872"/>
                  <a:gd name="connsiteX26" fmla="*/ 36324 w 54568"/>
                  <a:gd name="connsiteY26" fmla="*/ 35730 h 60872"/>
                  <a:gd name="connsiteX27" fmla="*/ 34534 w 54568"/>
                  <a:gd name="connsiteY27" fmla="*/ 38648 h 60872"/>
                  <a:gd name="connsiteX28" fmla="*/ 33550 w 54568"/>
                  <a:gd name="connsiteY28" fmla="*/ 40079 h 60872"/>
                  <a:gd name="connsiteX29" fmla="*/ 31957 w 54568"/>
                  <a:gd name="connsiteY29" fmla="*/ 30826 h 60872"/>
                  <a:gd name="connsiteX30" fmla="*/ 31348 w 54568"/>
                  <a:gd name="connsiteY30" fmla="*/ 34889 h 60872"/>
                  <a:gd name="connsiteX31" fmla="*/ 36324 w 54568"/>
                  <a:gd name="connsiteY31" fmla="*/ 29107 h 60872"/>
                  <a:gd name="connsiteX32" fmla="*/ 31957 w 54568"/>
                  <a:gd name="connsiteY32" fmla="*/ 30897 h 60872"/>
                  <a:gd name="connsiteX33" fmla="*/ 23007 w 54568"/>
                  <a:gd name="connsiteY33" fmla="*/ 58838 h 60872"/>
                  <a:gd name="connsiteX34" fmla="*/ 25549 w 54568"/>
                  <a:gd name="connsiteY34" fmla="*/ 53898 h 60872"/>
                  <a:gd name="connsiteX35" fmla="*/ 27572 w 54568"/>
                  <a:gd name="connsiteY35" fmla="*/ 26780 h 60872"/>
                  <a:gd name="connsiteX36" fmla="*/ 48335 w 54568"/>
                  <a:gd name="connsiteY36" fmla="*/ 12962 h 60872"/>
                  <a:gd name="connsiteX37" fmla="*/ 49767 w 54568"/>
                  <a:gd name="connsiteY37" fmla="*/ 6590 h 60872"/>
                  <a:gd name="connsiteX38" fmla="*/ 27840 w 54568"/>
                  <a:gd name="connsiteY38" fmla="*/ 20730 h 60872"/>
                  <a:gd name="connsiteX39" fmla="*/ 26408 w 54568"/>
                  <a:gd name="connsiteY39" fmla="*/ 19853 h 60872"/>
                  <a:gd name="connsiteX40" fmla="*/ 29988 w 54568"/>
                  <a:gd name="connsiteY40" fmla="*/ 14054 h 60872"/>
                  <a:gd name="connsiteX41" fmla="*/ 27178 w 54568"/>
                  <a:gd name="connsiteY41" fmla="*/ 2795 h 60872"/>
                  <a:gd name="connsiteX42" fmla="*/ 18228 w 54568"/>
                  <a:gd name="connsiteY42" fmla="*/ 504 h 60872"/>
                  <a:gd name="connsiteX43" fmla="*/ 13037 w 54568"/>
                  <a:gd name="connsiteY43" fmla="*/ 10009 h 60872"/>
                  <a:gd name="connsiteX44" fmla="*/ 13198 w 54568"/>
                  <a:gd name="connsiteY44" fmla="*/ 10635 h 60872"/>
                  <a:gd name="connsiteX45" fmla="*/ 12232 w 54568"/>
                  <a:gd name="connsiteY45" fmla="*/ 11208 h 60872"/>
                  <a:gd name="connsiteX46" fmla="*/ 9833 w 54568"/>
                  <a:gd name="connsiteY46" fmla="*/ 14376 h 60872"/>
                  <a:gd name="connsiteX47" fmla="*/ 10388 w 54568"/>
                  <a:gd name="connsiteY47" fmla="*/ 18153 h 60872"/>
                  <a:gd name="connsiteX48" fmla="*/ 8151 w 54568"/>
                  <a:gd name="connsiteY48" fmla="*/ 21303 h 60872"/>
                  <a:gd name="connsiteX49" fmla="*/ 9189 w 54568"/>
                  <a:gd name="connsiteY49" fmla="*/ 24758 h 60872"/>
                  <a:gd name="connsiteX50" fmla="*/ 12572 w 54568"/>
                  <a:gd name="connsiteY50" fmla="*/ 24758 h 60872"/>
                  <a:gd name="connsiteX51" fmla="*/ 13163 w 54568"/>
                  <a:gd name="connsiteY51" fmla="*/ 27067 h 60872"/>
                  <a:gd name="connsiteX52" fmla="*/ 16420 w 54568"/>
                  <a:gd name="connsiteY52" fmla="*/ 27926 h 60872"/>
                  <a:gd name="connsiteX53" fmla="*/ 21539 w 54568"/>
                  <a:gd name="connsiteY53" fmla="*/ 30521 h 60872"/>
                  <a:gd name="connsiteX54" fmla="*/ 23061 w 54568"/>
                  <a:gd name="connsiteY54" fmla="*/ 58820 h 60872"/>
                  <a:gd name="connsiteX55" fmla="*/ 25764 w 54568"/>
                  <a:gd name="connsiteY55" fmla="*/ 23881 h 60872"/>
                  <a:gd name="connsiteX56" fmla="*/ 24117 w 54568"/>
                  <a:gd name="connsiteY56" fmla="*/ 26225 h 60872"/>
                  <a:gd name="connsiteX57" fmla="*/ 22864 w 54568"/>
                  <a:gd name="connsiteY57" fmla="*/ 28230 h 60872"/>
                  <a:gd name="connsiteX58" fmla="*/ 25764 w 54568"/>
                  <a:gd name="connsiteY58" fmla="*/ 23881 h 60872"/>
                  <a:gd name="connsiteX59" fmla="*/ 24117 w 54568"/>
                  <a:gd name="connsiteY59" fmla="*/ 18386 h 60872"/>
                  <a:gd name="connsiteX60" fmla="*/ 19499 w 54568"/>
                  <a:gd name="connsiteY60" fmla="*/ 17849 h 60872"/>
                  <a:gd name="connsiteX61" fmla="*/ 16295 w 54568"/>
                  <a:gd name="connsiteY61" fmla="*/ 16381 h 60872"/>
                  <a:gd name="connsiteX62" fmla="*/ 13896 w 54568"/>
                  <a:gd name="connsiteY62" fmla="*/ 14358 h 60872"/>
                  <a:gd name="connsiteX63" fmla="*/ 15382 w 54568"/>
                  <a:gd name="connsiteY63" fmla="*/ 10313 h 60872"/>
                  <a:gd name="connsiteX64" fmla="*/ 17619 w 54568"/>
                  <a:gd name="connsiteY64" fmla="*/ 8863 h 60872"/>
                  <a:gd name="connsiteX65" fmla="*/ 21808 w 54568"/>
                  <a:gd name="connsiteY65" fmla="*/ 8326 h 60872"/>
                  <a:gd name="connsiteX66" fmla="*/ 23831 w 54568"/>
                  <a:gd name="connsiteY66" fmla="*/ 12049 h 60872"/>
                  <a:gd name="connsiteX67" fmla="*/ 26873 w 54568"/>
                  <a:gd name="connsiteY67" fmla="*/ 12640 h 60872"/>
                  <a:gd name="connsiteX68" fmla="*/ 24117 w 54568"/>
                  <a:gd name="connsiteY68" fmla="*/ 18386 h 6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4568" h="60872">
                    <a:moveTo>
                      <a:pt x="705" y="30843"/>
                    </a:moveTo>
                    <a:cubicBezTo>
                      <a:pt x="1063" y="29698"/>
                      <a:pt x="2691" y="26512"/>
                      <a:pt x="3640" y="26208"/>
                    </a:cubicBezTo>
                    <a:cubicBezTo>
                      <a:pt x="5126" y="25635"/>
                      <a:pt x="6844" y="26476"/>
                      <a:pt x="4893" y="29394"/>
                    </a:cubicBezTo>
                    <a:cubicBezTo>
                      <a:pt x="1618" y="34567"/>
                      <a:pt x="4625" y="38934"/>
                      <a:pt x="6110" y="34316"/>
                    </a:cubicBezTo>
                    <a:cubicBezTo>
                      <a:pt x="7148" y="28552"/>
                      <a:pt x="11122" y="26762"/>
                      <a:pt x="10370" y="32168"/>
                    </a:cubicBezTo>
                    <a:cubicBezTo>
                      <a:pt x="9672" y="35444"/>
                      <a:pt x="10585" y="37162"/>
                      <a:pt x="11892" y="35461"/>
                    </a:cubicBezTo>
                    <a:cubicBezTo>
                      <a:pt x="12590" y="34889"/>
                      <a:pt x="13091" y="31989"/>
                      <a:pt x="14237" y="31130"/>
                    </a:cubicBezTo>
                    <a:cubicBezTo>
                      <a:pt x="17512" y="29662"/>
                      <a:pt x="17476" y="34602"/>
                      <a:pt x="14970" y="38648"/>
                    </a:cubicBezTo>
                    <a:cubicBezTo>
                      <a:pt x="13180" y="42693"/>
                      <a:pt x="8813" y="42979"/>
                      <a:pt x="3604" y="40652"/>
                    </a:cubicBezTo>
                    <a:cubicBezTo>
                      <a:pt x="-1014" y="38075"/>
                      <a:pt x="-495" y="34889"/>
                      <a:pt x="705" y="30843"/>
                    </a:cubicBezTo>
                    <a:close/>
                    <a:moveTo>
                      <a:pt x="44039" y="21590"/>
                    </a:moveTo>
                    <a:cubicBezTo>
                      <a:pt x="43752" y="14072"/>
                      <a:pt x="50787" y="19800"/>
                      <a:pt x="49981" y="23039"/>
                    </a:cubicBezTo>
                    <a:cubicBezTo>
                      <a:pt x="49009" y="27371"/>
                      <a:pt x="47243" y="31486"/>
                      <a:pt x="44773" y="35175"/>
                    </a:cubicBezTo>
                    <a:cubicBezTo>
                      <a:pt x="47045" y="37783"/>
                      <a:pt x="47773" y="41396"/>
                      <a:pt x="46688" y="44680"/>
                    </a:cubicBezTo>
                    <a:cubicBezTo>
                      <a:pt x="44898" y="48743"/>
                      <a:pt x="40907" y="49333"/>
                      <a:pt x="41318" y="46470"/>
                    </a:cubicBezTo>
                    <a:cubicBezTo>
                      <a:pt x="43108" y="41869"/>
                      <a:pt x="40584" y="40688"/>
                      <a:pt x="38240" y="42729"/>
                    </a:cubicBezTo>
                    <a:cubicBezTo>
                      <a:pt x="36557" y="44519"/>
                      <a:pt x="34839" y="48796"/>
                      <a:pt x="30954" y="48779"/>
                    </a:cubicBezTo>
                    <a:cubicBezTo>
                      <a:pt x="26122" y="48152"/>
                      <a:pt x="30435" y="43516"/>
                      <a:pt x="31885" y="41619"/>
                    </a:cubicBezTo>
                    <a:lnTo>
                      <a:pt x="32619" y="41046"/>
                    </a:lnTo>
                    <a:cubicBezTo>
                      <a:pt x="31335" y="41481"/>
                      <a:pt x="29930" y="41384"/>
                      <a:pt x="28717" y="40778"/>
                    </a:cubicBezTo>
                    <a:cubicBezTo>
                      <a:pt x="25370" y="38988"/>
                      <a:pt x="27214" y="34119"/>
                      <a:pt x="29326" y="29787"/>
                    </a:cubicBezTo>
                    <a:cubicBezTo>
                      <a:pt x="31653" y="25151"/>
                      <a:pt x="33442" y="21446"/>
                      <a:pt x="35841" y="21106"/>
                    </a:cubicBezTo>
                    <a:cubicBezTo>
                      <a:pt x="41211" y="20856"/>
                      <a:pt x="41515" y="25169"/>
                      <a:pt x="39976" y="28928"/>
                    </a:cubicBezTo>
                    <a:cubicBezTo>
                      <a:pt x="41443" y="34996"/>
                      <a:pt x="44647" y="26315"/>
                      <a:pt x="44021" y="21769"/>
                    </a:cubicBezTo>
                    <a:close/>
                    <a:moveTo>
                      <a:pt x="33604" y="40079"/>
                    </a:moveTo>
                    <a:lnTo>
                      <a:pt x="33604" y="40079"/>
                    </a:lnTo>
                    <a:cubicBezTo>
                      <a:pt x="36324" y="40079"/>
                      <a:pt x="38884" y="36034"/>
                      <a:pt x="36324" y="35730"/>
                    </a:cubicBezTo>
                    <a:lnTo>
                      <a:pt x="34534" y="38648"/>
                    </a:lnTo>
                    <a:cubicBezTo>
                      <a:pt x="34230" y="38952"/>
                      <a:pt x="33962" y="39525"/>
                      <a:pt x="33550" y="40079"/>
                    </a:cubicBezTo>
                    <a:close/>
                    <a:moveTo>
                      <a:pt x="31957" y="30826"/>
                    </a:moveTo>
                    <a:cubicBezTo>
                      <a:pt x="31348" y="32615"/>
                      <a:pt x="30579" y="34298"/>
                      <a:pt x="31348" y="34889"/>
                    </a:cubicBezTo>
                    <a:cubicBezTo>
                      <a:pt x="32977" y="36303"/>
                      <a:pt x="34928" y="32848"/>
                      <a:pt x="36324" y="29107"/>
                    </a:cubicBezTo>
                    <a:cubicBezTo>
                      <a:pt x="37183" y="23612"/>
                      <a:pt x="33979" y="26208"/>
                      <a:pt x="31957" y="30897"/>
                    </a:cubicBezTo>
                    <a:close/>
                    <a:moveTo>
                      <a:pt x="23007" y="58838"/>
                    </a:moveTo>
                    <a:cubicBezTo>
                      <a:pt x="27625" y="63187"/>
                      <a:pt x="29719" y="57979"/>
                      <a:pt x="25549" y="53898"/>
                    </a:cubicBezTo>
                    <a:cubicBezTo>
                      <a:pt x="18389" y="43570"/>
                      <a:pt x="23508" y="34602"/>
                      <a:pt x="27572" y="26780"/>
                    </a:cubicBezTo>
                    <a:cubicBezTo>
                      <a:pt x="32243" y="18976"/>
                      <a:pt x="39188" y="11172"/>
                      <a:pt x="48335" y="12962"/>
                    </a:cubicBezTo>
                    <a:cubicBezTo>
                      <a:pt x="56121" y="14931"/>
                      <a:pt x="56318" y="6823"/>
                      <a:pt x="49767" y="6590"/>
                    </a:cubicBezTo>
                    <a:cubicBezTo>
                      <a:pt x="39761" y="5391"/>
                      <a:pt x="34337" y="11458"/>
                      <a:pt x="27840" y="20730"/>
                    </a:cubicBezTo>
                    <a:lnTo>
                      <a:pt x="26408" y="19853"/>
                    </a:lnTo>
                    <a:lnTo>
                      <a:pt x="29988" y="14054"/>
                    </a:lnTo>
                    <a:cubicBezTo>
                      <a:pt x="31080" y="11154"/>
                      <a:pt x="31778" y="7163"/>
                      <a:pt x="27178" y="2795"/>
                    </a:cubicBezTo>
                    <a:cubicBezTo>
                      <a:pt x="24278" y="200"/>
                      <a:pt x="21020" y="-1536"/>
                      <a:pt x="18228" y="504"/>
                    </a:cubicBezTo>
                    <a:cubicBezTo>
                      <a:pt x="15906" y="3311"/>
                      <a:pt x="14144" y="6538"/>
                      <a:pt x="13037" y="10009"/>
                    </a:cubicBezTo>
                    <a:cubicBezTo>
                      <a:pt x="13037" y="10313"/>
                      <a:pt x="13037" y="10599"/>
                      <a:pt x="13198" y="10635"/>
                    </a:cubicBezTo>
                    <a:lnTo>
                      <a:pt x="12232" y="11208"/>
                    </a:lnTo>
                    <a:cubicBezTo>
                      <a:pt x="10994" y="11846"/>
                      <a:pt x="10112" y="13011"/>
                      <a:pt x="9833" y="14376"/>
                    </a:cubicBezTo>
                    <a:cubicBezTo>
                      <a:pt x="10138" y="15808"/>
                      <a:pt x="10764" y="16399"/>
                      <a:pt x="10388" y="18153"/>
                    </a:cubicBezTo>
                    <a:lnTo>
                      <a:pt x="8151" y="21303"/>
                    </a:lnTo>
                    <a:cubicBezTo>
                      <a:pt x="6683" y="23093"/>
                      <a:pt x="7095" y="25313"/>
                      <a:pt x="9189" y="24758"/>
                    </a:cubicBezTo>
                    <a:cubicBezTo>
                      <a:pt x="10979" y="23916"/>
                      <a:pt x="11874" y="24203"/>
                      <a:pt x="12572" y="24758"/>
                    </a:cubicBezTo>
                    <a:lnTo>
                      <a:pt x="13163" y="27067"/>
                    </a:lnTo>
                    <a:cubicBezTo>
                      <a:pt x="13413" y="28857"/>
                      <a:pt x="14040" y="29394"/>
                      <a:pt x="16420" y="27926"/>
                    </a:cubicBezTo>
                    <a:cubicBezTo>
                      <a:pt x="17798" y="27371"/>
                      <a:pt x="20143" y="28517"/>
                      <a:pt x="21539" y="30521"/>
                    </a:cubicBezTo>
                    <a:cubicBezTo>
                      <a:pt x="16170" y="40366"/>
                      <a:pt x="14630" y="50461"/>
                      <a:pt x="23061" y="58820"/>
                    </a:cubicBezTo>
                    <a:close/>
                    <a:moveTo>
                      <a:pt x="25764" y="23881"/>
                    </a:moveTo>
                    <a:lnTo>
                      <a:pt x="24117" y="26225"/>
                    </a:lnTo>
                    <a:cubicBezTo>
                      <a:pt x="23622" y="26842"/>
                      <a:pt x="23202" y="27515"/>
                      <a:pt x="22864" y="28230"/>
                    </a:cubicBezTo>
                    <a:cubicBezTo>
                      <a:pt x="19392" y="24776"/>
                      <a:pt x="23598" y="22449"/>
                      <a:pt x="25764" y="23881"/>
                    </a:cubicBezTo>
                    <a:close/>
                    <a:moveTo>
                      <a:pt x="24117" y="18386"/>
                    </a:moveTo>
                    <a:cubicBezTo>
                      <a:pt x="23007" y="19567"/>
                      <a:pt x="20161" y="20426"/>
                      <a:pt x="19499" y="17849"/>
                    </a:cubicBezTo>
                    <a:cubicBezTo>
                      <a:pt x="19750" y="14376"/>
                      <a:pt x="17709" y="13517"/>
                      <a:pt x="16295" y="16381"/>
                    </a:cubicBezTo>
                    <a:cubicBezTo>
                      <a:pt x="15454" y="17508"/>
                      <a:pt x="13413" y="16685"/>
                      <a:pt x="13896" y="14358"/>
                    </a:cubicBezTo>
                    <a:lnTo>
                      <a:pt x="15382" y="10313"/>
                    </a:lnTo>
                    <a:cubicBezTo>
                      <a:pt x="16064" y="9737"/>
                      <a:pt x="16816" y="9250"/>
                      <a:pt x="17619" y="8863"/>
                    </a:cubicBezTo>
                    <a:cubicBezTo>
                      <a:pt x="19553" y="4818"/>
                      <a:pt x="23204" y="3959"/>
                      <a:pt x="21808" y="8326"/>
                    </a:cubicBezTo>
                    <a:cubicBezTo>
                      <a:pt x="20698" y="11172"/>
                      <a:pt x="21808" y="14376"/>
                      <a:pt x="23831" y="12049"/>
                    </a:cubicBezTo>
                    <a:cubicBezTo>
                      <a:pt x="25853" y="9722"/>
                      <a:pt x="27643" y="10062"/>
                      <a:pt x="26873" y="12640"/>
                    </a:cubicBezTo>
                    <a:cubicBezTo>
                      <a:pt x="25852" y="14504"/>
                      <a:pt x="24932" y="16422"/>
                      <a:pt x="24117" y="18386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208C1390-5FB8-0022-544D-A934ECE7945F}"/>
                  </a:ext>
                </a:extLst>
              </p:cNvPr>
              <p:cNvSpPr/>
              <p:nvPr/>
            </p:nvSpPr>
            <p:spPr>
              <a:xfrm>
                <a:off x="1143359" y="433859"/>
                <a:ext cx="32850" cy="53132"/>
              </a:xfrm>
              <a:custGeom>
                <a:avLst/>
                <a:gdLst>
                  <a:gd name="connsiteX0" fmla="*/ 28898 w 32850"/>
                  <a:gd name="connsiteY0" fmla="*/ 21570 h 53132"/>
                  <a:gd name="connsiteX1" fmla="*/ 25050 w 32850"/>
                  <a:gd name="connsiteY1" fmla="*/ 14912 h 53132"/>
                  <a:gd name="connsiteX2" fmla="*/ 5539 w 32850"/>
                  <a:gd name="connsiteY2" fmla="*/ 1613 h 53132"/>
                  <a:gd name="connsiteX3" fmla="*/ 1279 w 32850"/>
                  <a:gd name="connsiteY3" fmla="*/ 4512 h 53132"/>
                  <a:gd name="connsiteX4" fmla="*/ 20646 w 32850"/>
                  <a:gd name="connsiteY4" fmla="*/ 18384 h 53132"/>
                  <a:gd name="connsiteX5" fmla="*/ 23868 w 32850"/>
                  <a:gd name="connsiteY5" fmla="*/ 25043 h 53132"/>
                  <a:gd name="connsiteX6" fmla="*/ 25658 w 32850"/>
                  <a:gd name="connsiteY6" fmla="*/ 50102 h 53132"/>
                  <a:gd name="connsiteX7" fmla="*/ 30939 w 32850"/>
                  <a:gd name="connsiteY7" fmla="*/ 49565 h 53132"/>
                  <a:gd name="connsiteX8" fmla="*/ 28844 w 32850"/>
                  <a:gd name="connsiteY8" fmla="*/ 21517 h 53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850" h="53132">
                    <a:moveTo>
                      <a:pt x="28898" y="21570"/>
                    </a:moveTo>
                    <a:cubicBezTo>
                      <a:pt x="35789" y="18402"/>
                      <a:pt x="32693" y="11994"/>
                      <a:pt x="25050" y="14912"/>
                    </a:cubicBezTo>
                    <a:cubicBezTo>
                      <a:pt x="21148" y="14912"/>
                      <a:pt x="9961" y="5676"/>
                      <a:pt x="5539" y="1613"/>
                    </a:cubicBezTo>
                    <a:cubicBezTo>
                      <a:pt x="2282" y="-2415"/>
                      <a:pt x="-2533" y="181"/>
                      <a:pt x="1279" y="4512"/>
                    </a:cubicBezTo>
                    <a:cubicBezTo>
                      <a:pt x="6752" y="10375"/>
                      <a:pt x="13335" y="15090"/>
                      <a:pt x="20646" y="18384"/>
                    </a:cubicBezTo>
                    <a:cubicBezTo>
                      <a:pt x="23139" y="19583"/>
                      <a:pt x="24475" y="22344"/>
                      <a:pt x="23868" y="25043"/>
                    </a:cubicBezTo>
                    <a:cubicBezTo>
                      <a:pt x="22741" y="32203"/>
                      <a:pt x="24405" y="45842"/>
                      <a:pt x="25658" y="50102"/>
                    </a:cubicBezTo>
                    <a:cubicBezTo>
                      <a:pt x="26374" y="53288"/>
                      <a:pt x="32299" y="54129"/>
                      <a:pt x="30939" y="49565"/>
                    </a:cubicBezTo>
                    <a:cubicBezTo>
                      <a:pt x="28433" y="40615"/>
                      <a:pt x="28576" y="23826"/>
                      <a:pt x="28844" y="21517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8085CAFA-ABA5-6273-2923-A92E25C35D53}"/>
                  </a:ext>
                </a:extLst>
              </p:cNvPr>
              <p:cNvSpPr/>
              <p:nvPr/>
            </p:nvSpPr>
            <p:spPr>
              <a:xfrm>
                <a:off x="1139056" y="441087"/>
                <a:ext cx="20201" cy="13302"/>
              </a:xfrm>
              <a:custGeom>
                <a:avLst/>
                <a:gdLst>
                  <a:gd name="connsiteX0" fmla="*/ 16751 w 20201"/>
                  <a:gd name="connsiteY0" fmla="*/ 7684 h 13302"/>
                  <a:gd name="connsiteX1" fmla="*/ 4651 w 20201"/>
                  <a:gd name="connsiteY1" fmla="*/ 775 h 13302"/>
                  <a:gd name="connsiteX2" fmla="*/ 1573 w 20201"/>
                  <a:gd name="connsiteY2" fmla="*/ 5089 h 13302"/>
                  <a:gd name="connsiteX3" fmla="*/ 17682 w 20201"/>
                  <a:gd name="connsiteY3" fmla="*/ 12911 h 13302"/>
                  <a:gd name="connsiteX4" fmla="*/ 16751 w 20201"/>
                  <a:gd name="connsiteY4" fmla="*/ 7684 h 1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01" h="13302">
                    <a:moveTo>
                      <a:pt x="16751" y="7684"/>
                    </a:moveTo>
                    <a:cubicBezTo>
                      <a:pt x="12171" y="6509"/>
                      <a:pt x="7992" y="4122"/>
                      <a:pt x="4651" y="775"/>
                    </a:cubicBezTo>
                    <a:cubicBezTo>
                      <a:pt x="1269" y="-1874"/>
                      <a:pt x="-2329" y="166"/>
                      <a:pt x="1573" y="5089"/>
                    </a:cubicBezTo>
                    <a:cubicBezTo>
                      <a:pt x="6051" y="9232"/>
                      <a:pt x="11657" y="11954"/>
                      <a:pt x="17682" y="12911"/>
                    </a:cubicBezTo>
                    <a:cubicBezTo>
                      <a:pt x="21101" y="12911"/>
                      <a:pt x="20922" y="8848"/>
                      <a:pt x="16751" y="7684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D0AD6381-6A0B-769D-A98B-7AE38CBD094A}"/>
                  </a:ext>
                </a:extLst>
              </p:cNvPr>
              <p:cNvSpPr/>
              <p:nvPr/>
            </p:nvSpPr>
            <p:spPr>
              <a:xfrm>
                <a:off x="1159313" y="462323"/>
                <a:ext cx="7082" cy="22729"/>
              </a:xfrm>
              <a:custGeom>
                <a:avLst/>
                <a:gdLst>
                  <a:gd name="connsiteX0" fmla="*/ 6590 w 7082"/>
                  <a:gd name="connsiteY0" fmla="*/ 4634 h 22729"/>
                  <a:gd name="connsiteX1" fmla="*/ 5516 w 7082"/>
                  <a:gd name="connsiteY1" fmla="*/ 18255 h 22729"/>
                  <a:gd name="connsiteX2" fmla="*/ 343 w 7082"/>
                  <a:gd name="connsiteY2" fmla="*/ 18542 h 22729"/>
                  <a:gd name="connsiteX3" fmla="*/ 2724 w 7082"/>
                  <a:gd name="connsiteY3" fmla="*/ 875 h 22729"/>
                  <a:gd name="connsiteX4" fmla="*/ 6590 w 7082"/>
                  <a:gd name="connsiteY4" fmla="*/ 4634 h 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" h="22729">
                    <a:moveTo>
                      <a:pt x="6590" y="4634"/>
                    </a:moveTo>
                    <a:cubicBezTo>
                      <a:pt x="5044" y="9002"/>
                      <a:pt x="4673" y="13699"/>
                      <a:pt x="5516" y="18255"/>
                    </a:cubicBezTo>
                    <a:cubicBezTo>
                      <a:pt x="5963" y="22587"/>
                      <a:pt x="2294" y="24592"/>
                      <a:pt x="343" y="18542"/>
                    </a:cubicBezTo>
                    <a:cubicBezTo>
                      <a:pt x="-748" y="12549"/>
                      <a:pt x="85" y="6365"/>
                      <a:pt x="2724" y="875"/>
                    </a:cubicBezTo>
                    <a:cubicBezTo>
                      <a:pt x="4639" y="-1989"/>
                      <a:pt x="8093" y="320"/>
                      <a:pt x="6590" y="4634"/>
                    </a:cubicBez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3D478CE-54C1-6DC0-8621-DAFC814B77A6}"/>
                  </a:ext>
                </a:extLst>
              </p:cNvPr>
              <p:cNvSpPr/>
              <p:nvPr/>
            </p:nvSpPr>
            <p:spPr>
              <a:xfrm>
                <a:off x="1123187" y="447279"/>
                <a:ext cx="37988" cy="48542"/>
              </a:xfrm>
              <a:custGeom>
                <a:avLst/>
                <a:gdLst>
                  <a:gd name="connsiteX0" fmla="*/ 31708 w 37988"/>
                  <a:gd name="connsiteY0" fmla="*/ 6414 h 48542"/>
                  <a:gd name="connsiteX1" fmla="*/ 37865 w 37988"/>
                  <a:gd name="connsiteY1" fmla="*/ 18245 h 48542"/>
                  <a:gd name="connsiteX2" fmla="*/ 36201 w 37988"/>
                  <a:gd name="connsiteY2" fmla="*/ 24600 h 48542"/>
                  <a:gd name="connsiteX3" fmla="*/ 30580 w 37988"/>
                  <a:gd name="connsiteY3" fmla="*/ 24600 h 48542"/>
                  <a:gd name="connsiteX4" fmla="*/ 26893 w 37988"/>
                  <a:gd name="connsiteY4" fmla="*/ 45989 h 48542"/>
                  <a:gd name="connsiteX5" fmla="*/ 21058 w 37988"/>
                  <a:gd name="connsiteY5" fmla="*/ 43627 h 48542"/>
                  <a:gd name="connsiteX6" fmla="*/ 25175 w 37988"/>
                  <a:gd name="connsiteY6" fmla="*/ 21646 h 48542"/>
                  <a:gd name="connsiteX7" fmla="*/ 19894 w 37988"/>
                  <a:gd name="connsiteY7" fmla="*/ 13287 h 48542"/>
                  <a:gd name="connsiteX8" fmla="*/ 2890 w 37988"/>
                  <a:gd name="connsiteY8" fmla="*/ 6128 h 48542"/>
                  <a:gd name="connsiteX9" fmla="*/ 3982 w 37988"/>
                  <a:gd name="connsiteY9" fmla="*/ -209 h 48542"/>
                  <a:gd name="connsiteX10" fmla="*/ 19948 w 37988"/>
                  <a:gd name="connsiteY10" fmla="*/ 8437 h 48542"/>
                  <a:gd name="connsiteX11" fmla="*/ 25515 w 37988"/>
                  <a:gd name="connsiteY11" fmla="*/ 4391 h 48542"/>
                  <a:gd name="connsiteX12" fmla="*/ 31708 w 37988"/>
                  <a:gd name="connsiteY12" fmla="*/ 6432 h 48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988" h="48542">
                    <a:moveTo>
                      <a:pt x="31708" y="6414"/>
                    </a:moveTo>
                    <a:cubicBezTo>
                      <a:pt x="27484" y="13663"/>
                      <a:pt x="33122" y="18854"/>
                      <a:pt x="37865" y="18245"/>
                    </a:cubicBezTo>
                    <a:lnTo>
                      <a:pt x="36201" y="24600"/>
                    </a:lnTo>
                    <a:cubicBezTo>
                      <a:pt x="34751" y="22595"/>
                      <a:pt x="31583" y="18836"/>
                      <a:pt x="30580" y="24600"/>
                    </a:cubicBezTo>
                    <a:cubicBezTo>
                      <a:pt x="30312" y="32010"/>
                      <a:pt x="29649" y="41640"/>
                      <a:pt x="26893" y="45989"/>
                    </a:cubicBezTo>
                    <a:cubicBezTo>
                      <a:pt x="23975" y="49999"/>
                      <a:pt x="19393" y="47976"/>
                      <a:pt x="21058" y="43627"/>
                    </a:cubicBezTo>
                    <a:cubicBezTo>
                      <a:pt x="23098" y="36664"/>
                      <a:pt x="25318" y="29790"/>
                      <a:pt x="25175" y="21646"/>
                    </a:cubicBezTo>
                    <a:cubicBezTo>
                      <a:pt x="25388" y="18016"/>
                      <a:pt x="23264" y="14654"/>
                      <a:pt x="19894" y="13287"/>
                    </a:cubicBezTo>
                    <a:cubicBezTo>
                      <a:pt x="14256" y="10692"/>
                      <a:pt x="8743" y="8365"/>
                      <a:pt x="2890" y="6128"/>
                    </a:cubicBezTo>
                    <a:cubicBezTo>
                      <a:pt x="-2659" y="3282"/>
                      <a:pt x="509" y="-1372"/>
                      <a:pt x="3982" y="-209"/>
                    </a:cubicBezTo>
                    <a:cubicBezTo>
                      <a:pt x="9718" y="1833"/>
                      <a:pt x="15103" y="4749"/>
                      <a:pt x="19948" y="8437"/>
                    </a:cubicBezTo>
                    <a:cubicBezTo>
                      <a:pt x="24870" y="11927"/>
                      <a:pt x="25103" y="7309"/>
                      <a:pt x="25515" y="4391"/>
                    </a:cubicBezTo>
                    <a:lnTo>
                      <a:pt x="31708" y="6432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C91A9B5-6A4D-1353-9751-A515D2136A9B}"/>
                  </a:ext>
                </a:extLst>
              </p:cNvPr>
              <p:cNvSpPr/>
              <p:nvPr/>
            </p:nvSpPr>
            <p:spPr>
              <a:xfrm>
                <a:off x="1155018" y="448858"/>
                <a:ext cx="6246" cy="5495"/>
              </a:xfrm>
              <a:custGeom>
                <a:avLst/>
                <a:gdLst>
                  <a:gd name="connsiteX0" fmla="*/ 2597 w 6246"/>
                  <a:gd name="connsiteY0" fmla="*/ -374 h 5495"/>
                  <a:gd name="connsiteX1" fmla="*/ 198 w 6246"/>
                  <a:gd name="connsiteY1" fmla="*/ -374 h 5495"/>
                  <a:gd name="connsiteX2" fmla="*/ -124 w 6246"/>
                  <a:gd name="connsiteY2" fmla="*/ 4817 h 5495"/>
                  <a:gd name="connsiteX3" fmla="*/ 2543 w 6246"/>
                  <a:gd name="connsiteY3" fmla="*/ 5103 h 5495"/>
                  <a:gd name="connsiteX4" fmla="*/ 6123 w 6246"/>
                  <a:gd name="connsiteY4" fmla="*/ 1935 h 5495"/>
                  <a:gd name="connsiteX5" fmla="*/ 2543 w 6246"/>
                  <a:gd name="connsiteY5" fmla="*/ -392 h 5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46" h="5495">
                    <a:moveTo>
                      <a:pt x="2597" y="-374"/>
                    </a:moveTo>
                    <a:cubicBezTo>
                      <a:pt x="2060" y="217"/>
                      <a:pt x="1344" y="-70"/>
                      <a:pt x="198" y="-374"/>
                    </a:cubicBezTo>
                    <a:lnTo>
                      <a:pt x="-124" y="4817"/>
                    </a:lnTo>
                    <a:lnTo>
                      <a:pt x="2543" y="5103"/>
                    </a:lnTo>
                    <a:cubicBezTo>
                      <a:pt x="4141" y="4619"/>
                      <a:pt x="5449" y="3462"/>
                      <a:pt x="6123" y="1935"/>
                    </a:cubicBezTo>
                    <a:lnTo>
                      <a:pt x="2543" y="-392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72532366-6D81-82E9-3EA1-58366747CC21}"/>
                  </a:ext>
                </a:extLst>
              </p:cNvPr>
              <p:cNvSpPr/>
              <p:nvPr/>
            </p:nvSpPr>
            <p:spPr>
              <a:xfrm>
                <a:off x="1162160" y="461316"/>
                <a:ext cx="5101" cy="6891"/>
              </a:xfrm>
              <a:custGeom>
                <a:avLst/>
                <a:gdLst>
                  <a:gd name="connsiteX0" fmla="*/ 4942 w 5101"/>
                  <a:gd name="connsiteY0" fmla="*/ -392 h 6891"/>
                  <a:gd name="connsiteX1" fmla="*/ -124 w 5101"/>
                  <a:gd name="connsiteY1" fmla="*/ 1881 h 6891"/>
                  <a:gd name="connsiteX2" fmla="*/ 3456 w 5101"/>
                  <a:gd name="connsiteY2" fmla="*/ 6499 h 6891"/>
                  <a:gd name="connsiteX3" fmla="*/ 4978 w 5101"/>
                  <a:gd name="connsiteY3" fmla="*/ 3940 h 6891"/>
                  <a:gd name="connsiteX4" fmla="*/ 4888 w 5101"/>
                  <a:gd name="connsiteY4" fmla="*/ -392 h 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1" h="6891">
                    <a:moveTo>
                      <a:pt x="4942" y="-392"/>
                    </a:moveTo>
                    <a:cubicBezTo>
                      <a:pt x="3778" y="199"/>
                      <a:pt x="1183" y="-392"/>
                      <a:pt x="-124" y="1881"/>
                    </a:cubicBezTo>
                    <a:lnTo>
                      <a:pt x="3456" y="6499"/>
                    </a:lnTo>
                    <a:cubicBezTo>
                      <a:pt x="4083" y="5372"/>
                      <a:pt x="4100" y="4495"/>
                      <a:pt x="4978" y="3940"/>
                    </a:cubicBezTo>
                    <a:lnTo>
                      <a:pt x="4888" y="-392"/>
                    </a:lnTo>
                    <a:close/>
                  </a:path>
                </a:pathLst>
              </a:custGeom>
              <a:grpFill/>
              <a:ln w="17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398DC3EE-15CA-60AE-F458-3355134654AB}"/>
              </a:ext>
            </a:extLst>
          </p:cNvPr>
          <p:cNvSpPr/>
          <p:nvPr/>
        </p:nvSpPr>
        <p:spPr>
          <a:xfrm>
            <a:off x="862086" y="2996632"/>
            <a:ext cx="4638603" cy="270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OPPOSans M" panose="00020600040101010101" pitchFamily="18" charset="-122"/>
                <a:sym typeface="OPPOSans M" panose="00020600040101010101" pitchFamily="18" charset="-122"/>
              </a:rPr>
              <a:t>人工智能课程开题答辩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C1BAE5-21B6-835D-ACE9-7A7806E553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83984" y="5143483"/>
            <a:ext cx="682501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4546A">
                    <a:lumMod val="50000"/>
                  </a:srgbClr>
                </a:solidFill>
                <a:latin typeface="+mn-ea"/>
              </a:rPr>
              <a:t>12</a:t>
            </a:r>
            <a:r>
              <a:rPr lang="zh-CN" altLang="en-US" b="1" dirty="0">
                <a:solidFill>
                  <a:srgbClr val="44546A">
                    <a:lumMod val="50000"/>
                  </a:srgbClr>
                </a:solidFill>
                <a:latin typeface="+mn-ea"/>
              </a:rPr>
              <a:t>组</a:t>
            </a:r>
            <a:endParaRPr lang="en-US" altLang="zh-CN" b="1" dirty="0">
              <a:solidFill>
                <a:srgbClr val="44546A">
                  <a:lumMod val="50000"/>
                </a:srgb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4546A">
                    <a:lumMod val="50000"/>
                  </a:srgbClr>
                </a:solidFill>
                <a:latin typeface="+mn-ea"/>
              </a:rPr>
              <a:t>柴玮  刘森  禹琦  米家豪  李宇轩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BFE3D2-5F80-4052-DE83-DD476774126F}"/>
              </a:ext>
            </a:extLst>
          </p:cNvPr>
          <p:cNvCxnSpPr>
            <a:cxnSpLocks/>
          </p:cNvCxnSpPr>
          <p:nvPr/>
        </p:nvCxnSpPr>
        <p:spPr>
          <a:xfrm>
            <a:off x="875741" y="6229866"/>
            <a:ext cx="3320749" cy="0"/>
          </a:xfrm>
          <a:prstGeom prst="line">
            <a:avLst/>
          </a:prstGeom>
          <a:ln w="38100">
            <a:solidFill>
              <a:srgbClr val="08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17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Calibri Light"/>
        <a:ea typeface="微软雅黑 Light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33F57548-D6AF-4730-8E31-73F3B46ABB8D}" vid="{6B49A705-4FC7-4F3E-970B-CC9380A5D9CD}"/>
    </a:ext>
  </a:extLst>
</a:theme>
</file>

<file path=ppt/theme/theme2.xml><?xml version="1.0" encoding="utf-8"?>
<a:theme xmlns:a="http://schemas.openxmlformats.org/drawingml/2006/main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634F9"/>
      </a:accent5>
      <a:accent6>
        <a:srgbClr val="1922A1"/>
      </a:accent6>
      <a:hlink>
        <a:srgbClr val="0097A7"/>
      </a:hlink>
      <a:folHlink>
        <a:srgbClr val="0097A7"/>
      </a:folHlink>
    </a:clrScheme>
    <a:fontScheme name="自定义 6">
      <a:majorFont>
        <a:latin typeface="Calibri Light"/>
        <a:ea typeface="微软雅黑 Light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712</TotalTime>
  <Words>894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OPPOSans M</vt:lpstr>
      <vt:lpstr>Roboto Regular</vt:lpstr>
      <vt:lpstr>等线</vt:lpstr>
      <vt:lpstr>微软雅黑</vt:lpstr>
      <vt:lpstr>微软雅黑 Light</vt:lpstr>
      <vt:lpstr>Arial</vt:lpstr>
      <vt:lpstr>Calibri</vt:lpstr>
      <vt:lpstr>主题1</vt:lpstr>
      <vt:lpstr>Surgery Clinical Case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李</dc:creator>
  <cp:lastModifiedBy>宇轩 李</cp:lastModifiedBy>
  <cp:revision>70</cp:revision>
  <dcterms:created xsi:type="dcterms:W3CDTF">2023-07-07T13:21:39Z</dcterms:created>
  <dcterms:modified xsi:type="dcterms:W3CDTF">2023-11-19T05:39:08Z</dcterms:modified>
</cp:coreProperties>
</file>