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7" r:id="rId4"/>
    <p:sldId id="265" r:id="rId5"/>
    <p:sldId id="261" r:id="rId6"/>
    <p:sldId id="267" r:id="rId7"/>
    <p:sldId id="264" r:id="rId8"/>
    <p:sldId id="268" r:id="rId9"/>
    <p:sldId id="288" r:id="rId10"/>
    <p:sldId id="286" r:id="rId11"/>
    <p:sldId id="287" r:id="rId12"/>
    <p:sldId id="289" r:id="rId13"/>
    <p:sldId id="270" r:id="rId14"/>
    <p:sldId id="259" r:id="rId15"/>
    <p:sldId id="263" r:id="rId16"/>
    <p:sldId id="266" r:id="rId17"/>
    <p:sldId id="260" r:id="rId18"/>
    <p:sldId id="284" r:id="rId19"/>
    <p:sldId id="285" r:id="rId20"/>
    <p:sldId id="271" r:id="rId21"/>
    <p:sldId id="272" r:id="rId22"/>
    <p:sldId id="275" r:id="rId23"/>
    <p:sldId id="276" r:id="rId24"/>
    <p:sldId id="273" r:id="rId25"/>
    <p:sldId id="277" r:id="rId26"/>
    <p:sldId id="278" r:id="rId27"/>
    <p:sldId id="279" r:id="rId28"/>
    <p:sldId id="280" r:id="rId29"/>
    <p:sldId id="282" r:id="rId30"/>
    <p:sldId id="262" r:id="rId31"/>
    <p:sldId id="283" r:id="rId32"/>
    <p:sldId id="290" r:id="rId33"/>
    <p:sldId id="292" r:id="rId34"/>
    <p:sldId id="291" r:id="rId35"/>
    <p:sldId id="296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22"/>
    <a:srgbClr val="EA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6B4C342-1408-496F-834F-C6D3673EE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51BCEE-1DA2-4C63-B1E6-3C5376CB8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752F-F75C-495D-ACCA-8423CA7208D3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1C1F74-1A70-4D79-9CB9-A8EEDC0FE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426D2A-55F5-4C61-BFB2-D2D5188DD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4AEA-FB86-4D89-94A4-097B2AD64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8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altLang="zh-TW" sz="18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91196B8-C891-4AFE-B741-2756EED4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1FB355E8-BB97-4204-9B7B-1EA32560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728680C-886B-4323-8958-EB5629B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8AE56D-C6EF-4E94-BB4F-B0537F11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AF8BD39-D9A9-4B95-B5E3-7AE634E3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48B9234-59D1-4DA0-8E18-653D954D9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BEFDEDD-D1EC-4203-A579-FE0FF6A6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05D99BF1-B337-46EE-8774-5DE9D623D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theme" Target="../theme/them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3E46AED-EDDC-42E0-8032-EFC47731A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63C61A77-CDE2-4D9A-AB9D-A3AA960F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6" r:id="rId4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net/ubuntu/+archivemirr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buil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pPr algn="ctr"/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專題研究</a:t>
            </a:r>
            <a:endParaRPr lang="en-US" altLang="zh-TW" sz="8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4008" y="3849666"/>
            <a:ext cx="3959448" cy="1425577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ea typeface="Verdana" panose="020B0604030504040204" pitchFamily="34" charset="0"/>
              </a:rPr>
              <a:t>Docker </a:t>
            </a:r>
            <a:r>
              <a:rPr lang="zh-TW" altLang="en-US" sz="3200" dirty="0"/>
              <a:t>進階應用</a:t>
            </a:r>
            <a:endParaRPr lang="en-US" sz="3200" dirty="0"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改造 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自動執行的命令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44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33f557841cf9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9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665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get_sysinfo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目錄，並建立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完成以下功能：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啟動 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 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自動執行取得 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、取得記憶體、取得作業系統版本代號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 build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命名為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get_sysinfo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81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600" dirty="0">
                <a:latin typeface="Verdana" panose="020B0604030504040204" pitchFamily="34" charset="0"/>
                <a:ea typeface="微軟正黑體" panose="020B0604030504040204" pitchFamily="34" charset="-120"/>
              </a:rPr>
              <a:t>請打開以下網址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6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https://launchpad.net/ubuntu/+archivemirrors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600" dirty="0">
                <a:latin typeface="Verdana" panose="020B0604030504040204" pitchFamily="34" charset="0"/>
                <a:ea typeface="微軟正黑體" panose="020B0604030504040204" pitchFamily="34" charset="-120"/>
              </a:rPr>
              <a:t>請找出台灣地區下載速率最高的來源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66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請在虛擬機器上進行更改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cp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sources.list.bk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sed -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's/tw.archive.ubuntu.com/free.nchc.org.tw/g'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apt update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27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變更系統檔案時，可透過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模擬</a:t>
            </a:r>
            <a:endParaRPr lang="en-US" altLang="zh-TW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中更改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ubuntu:20.04 /bin/bash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064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change_apt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目錄，並撰寫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完成以下功能：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請先觀察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來源為何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更改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更改自動啟動命令為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 build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命名為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change_apt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10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/>
              <a:t>一個比較巧妙的手法</a:t>
            </a:r>
            <a:endParaRPr lang="en-US" altLang="zh-TW" sz="2400" dirty="0"/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copy_file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</a:rPr>
              <a:t>copy_file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</a:rPr>
              <a:t>Dockerfile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</a:rPr>
              <a:t> ubuntu:20.04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COPY </a:t>
            </a:r>
            <a:r>
              <a:rPr lang="en-US" altLang="zh-TW" sz="2400" dirty="0" err="1"/>
              <a:t>sources.list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/apt/</a:t>
            </a:r>
            <a:r>
              <a:rPr lang="en-US" altLang="zh-TW" sz="2400" dirty="0" err="1"/>
              <a:t>sources.list</a:t>
            </a:r>
            <a:endParaRPr lang="en-US" altLang="zh-TW" sz="2400" dirty="0"/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apt update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</a:rPr>
              <a:t> ["/bin/bash", "-c", "cat /</a:t>
            </a:r>
            <a:r>
              <a:rPr lang="en-US" altLang="zh-TW" sz="2400" dirty="0" err="1">
                <a:solidFill>
                  <a:schemeClr val="bg1"/>
                </a:solidFill>
              </a:rPr>
              <a:t>etc</a:t>
            </a:r>
            <a:r>
              <a:rPr lang="en-US" altLang="zh-TW" sz="2400" dirty="0">
                <a:solidFill>
                  <a:schemeClr val="bg1"/>
                </a:solidFill>
              </a:rPr>
              <a:t>/apt/</a:t>
            </a:r>
            <a:r>
              <a:rPr lang="en-US" altLang="zh-TW" sz="2400" dirty="0" err="1">
                <a:solidFill>
                  <a:schemeClr val="bg1"/>
                </a:solidFill>
              </a:rPr>
              <a:t>sources.list</a:t>
            </a:r>
            <a:r>
              <a:rPr lang="en-US" altLang="zh-TW" sz="2400" dirty="0">
                <a:solidFill>
                  <a:schemeClr val="bg1"/>
                </a:solidFill>
              </a:rPr>
              <a:t>"]</a:t>
            </a:r>
            <a:endParaRPr lang="en-US" altLang="zh-TW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06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打造 </a:t>
            </a:r>
            <a:r>
              <a:rPr lang="en-US" altLang="zh-TW" dirty="0"/>
              <a:t>image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build -t '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image:copy_file</a:t>
            </a:r>
            <a:r>
              <a:rPr lang="en-US" altLang="zh-TW" dirty="0">
                <a:solidFill>
                  <a:srgbClr val="0070C0"/>
                </a:solidFill>
              </a:rPr>
              <a:t>' .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built 6429d040b74d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tagged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image:copy_file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測試結果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run -it 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image:copy_file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65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F052D1-D8A1-47DB-A07A-AC664F9E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973A661-BCC3-4309-B40A-E18FB30B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" y="1628800"/>
            <a:ext cx="7850427" cy="4769053"/>
          </a:xfrm>
          <a:prstGeom prst="rect">
            <a:avLst/>
          </a:prstGeom>
        </p:spPr>
      </p:pic>
      <p:pic>
        <p:nvPicPr>
          <p:cNvPr id="30" name="圖形 29" descr="核取記號">
            <a:extLst>
              <a:ext uri="{FF2B5EF4-FFF2-40B4-BE49-F238E27FC236}">
                <a16:creationId xmlns:a16="http://schemas.microsoft.com/office/drawing/2014/main" id="{A60B2D82-A40D-4368-A0C3-DCAA19E4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6007" y="1283246"/>
            <a:ext cx="662941" cy="662941"/>
          </a:xfrm>
          <a:prstGeom prst="rect">
            <a:avLst/>
          </a:prstGeom>
        </p:spPr>
      </p:pic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69A0D320-8684-4EC3-BED7-BDF1EBC75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0941" y="3090345"/>
            <a:ext cx="662941" cy="662941"/>
          </a:xfrm>
          <a:prstGeom prst="rect">
            <a:avLst/>
          </a:prstGeom>
        </p:spPr>
      </p:pic>
      <p:pic>
        <p:nvPicPr>
          <p:cNvPr id="34" name="圖形 33" descr="核取記號">
            <a:extLst>
              <a:ext uri="{FF2B5EF4-FFF2-40B4-BE49-F238E27FC236}">
                <a16:creationId xmlns:a16="http://schemas.microsoft.com/office/drawing/2014/main" id="{1DE6C512-D6DC-42F7-9454-8D44A9E4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2996952"/>
            <a:ext cx="662941" cy="662941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651CCD5-D972-4082-A013-607185A4C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1519B5A0-2E5E-457C-9EEE-D66A17A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387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請在 </a:t>
            </a:r>
            <a:r>
              <a:rPr lang="en-US" altLang="zh-TW" dirty="0"/>
              <a:t>Container</a:t>
            </a:r>
            <a:r>
              <a:rPr lang="zh-TW" altLang="en-US" dirty="0"/>
              <a:t> 中完成以下動作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apt update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apt install -y </a:t>
            </a:r>
            <a:r>
              <a:rPr lang="en-US" altLang="zh-TW" dirty="0" err="1">
                <a:solidFill>
                  <a:srgbClr val="0070C0"/>
                </a:solidFill>
              </a:rPr>
              <a:t>ssh</a:t>
            </a:r>
            <a:r>
              <a:rPr lang="en-US" altLang="zh-TW" dirty="0">
                <a:solidFill>
                  <a:srgbClr val="0070C0"/>
                </a:solidFill>
              </a:rPr>
              <a:t> nano </a:t>
            </a:r>
            <a:r>
              <a:rPr lang="en-US" altLang="zh-TW" dirty="0" err="1">
                <a:solidFill>
                  <a:srgbClr val="0070C0"/>
                </a:solidFill>
              </a:rPr>
              <a:t>wget</a:t>
            </a:r>
            <a:r>
              <a:rPr lang="en-US" altLang="zh-TW" dirty="0">
                <a:solidFill>
                  <a:srgbClr val="0070C0"/>
                </a:solidFill>
              </a:rPr>
              <a:t> curl </a:t>
            </a:r>
            <a:r>
              <a:rPr lang="en-US" altLang="zh-TW" b="1" dirty="0" err="1">
                <a:solidFill>
                  <a:srgbClr val="00B050"/>
                </a:solidFill>
              </a:rPr>
              <a:t>sudo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b="1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useradd</a:t>
            </a:r>
            <a:r>
              <a:rPr lang="en-US" altLang="zh-TW" dirty="0">
                <a:solidFill>
                  <a:srgbClr val="0070C0"/>
                </a:solidFill>
              </a:rPr>
              <a:t> -m -s /bin/bash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usermod</a:t>
            </a:r>
            <a:r>
              <a:rPr lang="en-US" altLang="zh-TW" dirty="0">
                <a:solidFill>
                  <a:srgbClr val="0070C0"/>
                </a:solidFill>
              </a:rPr>
              <a:t> -a -G </a:t>
            </a:r>
            <a:r>
              <a:rPr lang="en-US" altLang="zh-TW" dirty="0" err="1">
                <a:solidFill>
                  <a:srgbClr val="0070C0"/>
                </a:solidFill>
              </a:rPr>
              <a:t>adm,sudo</a:t>
            </a:r>
            <a:r>
              <a:rPr lang="en-US" altLang="zh-TW" dirty="0">
                <a:solidFill>
                  <a:srgbClr val="0070C0"/>
                </a:solidFill>
              </a:rPr>
              <a:t>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echo "</a:t>
            </a:r>
            <a:r>
              <a:rPr lang="en-US" altLang="zh-TW" dirty="0" err="1">
                <a:solidFill>
                  <a:srgbClr val="0070C0"/>
                </a:solidFill>
              </a:rPr>
              <a:t>teacher:teacher</a:t>
            </a:r>
            <a:r>
              <a:rPr lang="en-US" altLang="zh-TW" dirty="0">
                <a:solidFill>
                  <a:srgbClr val="0070C0"/>
                </a:solidFill>
              </a:rPr>
              <a:t>" | </a:t>
            </a:r>
            <a:r>
              <a:rPr lang="en-US" altLang="zh-TW" dirty="0" err="1">
                <a:solidFill>
                  <a:srgbClr val="0070C0"/>
                </a:solidFill>
              </a:rPr>
              <a:t>chpasswd</a:t>
            </a:r>
            <a:r>
              <a:rPr lang="en-US" altLang="zh-TW" dirty="0">
                <a:solidFill>
                  <a:srgbClr val="0070C0"/>
                </a:solidFill>
              </a:rPr>
              <a:t> -m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login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sudo</a:t>
            </a:r>
            <a:r>
              <a:rPr lang="en-US" altLang="zh-TW" dirty="0">
                <a:solidFill>
                  <a:srgbClr val="0070C0"/>
                </a:solidFill>
              </a:rPr>
              <a:t> apt update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314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/>
              <a:t>teacher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使用 </a:t>
            </a:r>
            <a:r>
              <a:rPr lang="en-US" altLang="zh-TW" dirty="0">
                <a:solidFill>
                  <a:schemeClr val="bg1"/>
                </a:solidFill>
              </a:rPr>
              <a:t>ubuntu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20.04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建立使用者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  <a:r>
              <a:rPr lang="zh-TW" altLang="en-US" dirty="0">
                <a:solidFill>
                  <a:schemeClr val="bg1"/>
                </a:solidFill>
              </a:rPr>
              <a:t>，密碼為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賦予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  <a:r>
              <a:rPr lang="zh-TW" altLang="en-US" dirty="0">
                <a:solidFill>
                  <a:schemeClr val="bg1"/>
                </a:solidFill>
              </a:rPr>
              <a:t> 帳號 </a:t>
            </a:r>
            <a:r>
              <a:rPr lang="en-US" altLang="zh-TW" dirty="0" err="1">
                <a:solidFill>
                  <a:schemeClr val="bg1"/>
                </a:solidFill>
              </a:rPr>
              <a:t>sudo</a:t>
            </a:r>
            <a:r>
              <a:rPr lang="zh-TW" altLang="en-US" dirty="0">
                <a:solidFill>
                  <a:schemeClr val="bg1"/>
                </a:solidFill>
              </a:rPr>
              <a:t> 權限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sudo</a:t>
            </a:r>
            <a:r>
              <a:rPr lang="zh-TW" altLang="en-US" dirty="0">
                <a:solidFill>
                  <a:schemeClr val="bg1"/>
                </a:solidFill>
              </a:rPr>
              <a:t> 提示 </a:t>
            </a:r>
            <a:r>
              <a:rPr lang="en-US" altLang="zh-TW" dirty="0">
                <a:solidFill>
                  <a:schemeClr val="bg1"/>
                </a:solidFill>
              </a:rPr>
              <a:t>password</a:t>
            </a:r>
            <a:r>
              <a:rPr lang="zh-TW" altLang="en-US" dirty="0">
                <a:solidFill>
                  <a:schemeClr val="bg1"/>
                </a:solidFill>
              </a:rPr>
              <a:t> 關閉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docker build </a:t>
            </a:r>
            <a:r>
              <a:rPr lang="zh-TW" altLang="en-US" dirty="0"/>
              <a:t>命名為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</a:t>
            </a:r>
            <a:r>
              <a:rPr lang="en-US" altLang="zh-TW" dirty="0" err="1"/>
              <a:t>teacher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使用 </a:t>
            </a:r>
            <a:r>
              <a:rPr lang="en-US" altLang="zh-TW" dirty="0">
                <a:solidFill>
                  <a:schemeClr val="bg1"/>
                </a:solidFill>
              </a:rPr>
              <a:t>docker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run</a:t>
            </a:r>
            <a:r>
              <a:rPr lang="zh-TW" altLang="en-US" dirty="0">
                <a:solidFill>
                  <a:schemeClr val="bg1"/>
                </a:solidFill>
              </a:rPr>
              <a:t> 驗證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6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練習 </a:t>
            </a:r>
            <a:r>
              <a:rPr lang="en-US" altLang="zh-TW" dirty="0" err="1"/>
              <a:t>Dockerfile</a:t>
            </a:r>
            <a:r>
              <a:rPr lang="en-US" altLang="zh-TW" dirty="0"/>
              <a:t> ARG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mkdir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arg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nano </a:t>
            </a:r>
            <a:r>
              <a:rPr lang="en-US" altLang="zh-TW" dirty="0" err="1">
                <a:solidFill>
                  <a:srgbClr val="0070C0"/>
                </a:solidFill>
              </a:rPr>
              <a:t>Dockerfile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FROM</a:t>
            </a:r>
            <a:r>
              <a:rPr lang="en-US" altLang="zh-TW" dirty="0"/>
              <a:t> ubuntu:18.04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ARG</a:t>
            </a:r>
            <a:r>
              <a:rPr lang="en-US" altLang="zh-TW" dirty="0"/>
              <a:t> </a:t>
            </a:r>
            <a:r>
              <a:rPr lang="en-US" altLang="zh-TW" dirty="0" err="1"/>
              <a:t>myarg</a:t>
            </a:r>
            <a:r>
              <a:rPr lang="en-US" altLang="zh-TW" dirty="0"/>
              <a:t>='Hello World'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RUN</a:t>
            </a:r>
            <a:r>
              <a:rPr lang="en-US" altLang="zh-TW" dirty="0"/>
              <a:t> \</a:t>
            </a:r>
          </a:p>
          <a:p>
            <a:pPr marL="64008" indent="0">
              <a:buNone/>
            </a:pPr>
            <a:r>
              <a:rPr lang="en-US" altLang="zh-TW" dirty="0"/>
              <a:t>  echo ${</a:t>
            </a:r>
            <a:r>
              <a:rPr lang="en-US" altLang="zh-TW" dirty="0" err="1"/>
              <a:t>myarg</a:t>
            </a:r>
            <a:r>
              <a:rPr lang="en-US" altLang="zh-TW" dirty="0"/>
              <a:t>}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CMD</a:t>
            </a:r>
            <a:r>
              <a:rPr lang="en-US" altLang="zh-TW" dirty="0"/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08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打造 </a:t>
            </a:r>
            <a:r>
              <a:rPr lang="en-US" altLang="zh-TW" dirty="0"/>
              <a:t>image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build -t '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image:arg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highlight>
                  <a:srgbClr val="FFFF00"/>
                </a:highlight>
              </a:rPr>
              <a:t>Hello World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built bd68a274ac91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tagged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image:arg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48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/>
              <a:t>student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完成以下功能，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zh-TW" altLang="en-US" dirty="0"/>
              <a:t>使用 </a:t>
            </a:r>
            <a:r>
              <a:rPr lang="en-US" altLang="zh-TW" dirty="0"/>
              <a:t>ARG</a:t>
            </a:r>
            <a:r>
              <a:rPr lang="zh-TW" altLang="en-US" dirty="0"/>
              <a:t> 設計：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ubuntu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20.04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建立使用者 </a:t>
            </a:r>
            <a:r>
              <a:rPr lang="en-US" altLang="zh-TW" sz="2400" dirty="0"/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，密碼為 </a:t>
            </a:r>
            <a:r>
              <a:rPr lang="en-US" altLang="zh-TW" sz="2400" dirty="0"/>
              <a:t>student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賦予 </a:t>
            </a:r>
            <a:r>
              <a:rPr lang="en-US" altLang="zh-TW" sz="2400" dirty="0"/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 帳號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權限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將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提示 </a:t>
            </a:r>
            <a:r>
              <a:rPr lang="en-US" altLang="zh-TW" sz="2400" dirty="0">
                <a:solidFill>
                  <a:schemeClr val="bg1"/>
                </a:solidFill>
              </a:rPr>
              <a:t>password</a:t>
            </a:r>
            <a:r>
              <a:rPr lang="zh-TW" altLang="en-US" sz="2400" dirty="0">
                <a:solidFill>
                  <a:schemeClr val="bg1"/>
                </a:solidFill>
              </a:rPr>
              <a:t> 關閉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</a:t>
            </a:r>
            <a:endParaRPr lang="en-US" altLang="zh-TW" sz="2400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run</a:t>
            </a:r>
            <a:r>
              <a:rPr lang="zh-TW" altLang="en-US" sz="2400" dirty="0">
                <a:solidFill>
                  <a:schemeClr val="bg1"/>
                </a:solidFill>
              </a:rPr>
              <a:t> 驗證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7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練習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 USER</a:t>
            </a:r>
            <a:r>
              <a:rPr lang="zh-TW" altLang="en-US" sz="2400" dirty="0"/>
              <a:t>、</a:t>
            </a:r>
            <a:r>
              <a:rPr lang="en-US" altLang="zh-TW" sz="2400" dirty="0"/>
              <a:t>WORKDIR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dirty="0"/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user_workdir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</a:rPr>
              <a:t>Dockerfile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FROM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USER</a:t>
            </a:r>
            <a:r>
              <a:rPr lang="en-US" altLang="zh-TW" sz="2400" dirty="0"/>
              <a:t> 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RUN</a:t>
            </a:r>
            <a:r>
              <a:rPr lang="en-US" altLang="zh-TW" sz="2400" dirty="0"/>
              <a:t> \</a:t>
            </a:r>
          </a:p>
          <a:p>
            <a:pPr marL="64008" indent="0">
              <a:buNone/>
            </a:pPr>
            <a:r>
              <a:rPr lang="en-US" altLang="zh-TW" sz="2400" dirty="0"/>
              <a:t>  echo $(</a:t>
            </a:r>
            <a:r>
              <a:rPr lang="en-US" altLang="zh-TW" sz="2400" dirty="0" err="1"/>
              <a:t>whoami</a:t>
            </a:r>
            <a:r>
              <a:rPr lang="en-US" altLang="zh-TW" sz="2400" dirty="0"/>
              <a:t>)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WORKDIR</a:t>
            </a:r>
            <a:r>
              <a:rPr lang="en-US" altLang="zh-TW" sz="2400" dirty="0"/>
              <a:t> /home/student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CMD</a:t>
            </a:r>
            <a:r>
              <a:rPr lang="en-US" altLang="zh-TW" sz="2400" dirty="0"/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853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開始打造 </a:t>
            </a:r>
            <a:r>
              <a:rPr lang="en-US" altLang="zh-TW" sz="2400" dirty="0"/>
              <a:t>image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image:user_workdir</a:t>
            </a:r>
            <a:r>
              <a:rPr lang="en-US" altLang="zh-TW" sz="2400" dirty="0">
                <a:solidFill>
                  <a:srgbClr val="0070C0"/>
                </a:solidFill>
              </a:rPr>
              <a:t>' .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</a:rPr>
              <a:t>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Successfully built 4b5de6b2daf5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image:user_workdir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測試結果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image:user_workdir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bash</a:t>
            </a:r>
          </a:p>
          <a:p>
            <a:pPr marL="64008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01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請在 </a:t>
            </a:r>
            <a:r>
              <a:rPr lang="en-US" altLang="zh-TW" sz="2400" dirty="0"/>
              <a:t>student</a:t>
            </a:r>
            <a:r>
              <a:rPr lang="zh-TW" altLang="en-US" sz="2400" dirty="0"/>
              <a:t> 帳號執行以下命令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-keygen -t </a:t>
            </a:r>
            <a:r>
              <a:rPr lang="en-US" altLang="zh-TW" sz="2400" dirty="0" err="1">
                <a:solidFill>
                  <a:srgbClr val="0070C0"/>
                </a:solidFill>
              </a:rPr>
              <a:t>rsa</a:t>
            </a:r>
            <a:r>
              <a:rPr lang="en-US" altLang="zh-TW" sz="2400" dirty="0">
                <a:solidFill>
                  <a:srgbClr val="0070C0"/>
                </a:solidFill>
              </a:rPr>
              <a:t> -P '' -f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id_rsa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cat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/id_rsa.pub &gt;&gt;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authorized_keys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image:ssh</a:t>
            </a:r>
            <a:endParaRPr lang="en-US" altLang="zh-TW" sz="2400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run</a:t>
            </a:r>
            <a:r>
              <a:rPr lang="zh-TW" altLang="en-US" sz="2400" dirty="0">
                <a:solidFill>
                  <a:schemeClr val="bg1"/>
                </a:solidFill>
              </a:rPr>
              <a:t> 驗證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82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登入執行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請在 </a:t>
            </a:r>
            <a:r>
              <a:rPr lang="en-US" altLang="zh-TW" sz="2400" dirty="0"/>
              <a:t>Container</a:t>
            </a:r>
            <a:r>
              <a:rPr lang="zh-TW" altLang="en-US" sz="2400" dirty="0"/>
              <a:t> 中完成以下動作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echo '</a:t>
            </a: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service 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 start' &gt;&gt; /</a:t>
            </a:r>
            <a:r>
              <a:rPr lang="en-US" altLang="zh-TW" sz="2400" dirty="0" err="1">
                <a:solidFill>
                  <a:srgbClr val="0070C0"/>
                </a:solidFill>
              </a:rPr>
              <a:t>etc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bash.bashrc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login student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727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 err="1"/>
              <a:t>ssh_student</a:t>
            </a:r>
            <a:r>
              <a:rPr lang="en-US" altLang="zh-TW" dirty="0"/>
              <a:t>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請在登入執行啟動 </a:t>
            </a:r>
            <a:r>
              <a:rPr lang="en-US" altLang="zh-TW" dirty="0" err="1">
                <a:solidFill>
                  <a:schemeClr val="bg1"/>
                </a:solidFill>
              </a:rPr>
              <a:t>ssh</a:t>
            </a:r>
            <a:r>
              <a:rPr lang="zh-TW" altLang="en-US" dirty="0">
                <a:solidFill>
                  <a:schemeClr val="bg1"/>
                </a:solidFill>
              </a:rPr>
              <a:t> 服務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en-US" altLang="zh-TW" dirty="0"/>
              <a:t>docker build </a:t>
            </a:r>
            <a:r>
              <a:rPr lang="zh-TW" altLang="en-US" dirty="0"/>
              <a:t>命名為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image:ssh_</a:t>
            </a:r>
            <a:r>
              <a:rPr lang="en-US" altLang="zh-TW" dirty="0" err="1"/>
              <a:t>student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使用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驗證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使用 </a:t>
            </a:r>
            <a:r>
              <a:rPr lang="en-US" altLang="zh-TW" dirty="0" err="1"/>
              <a:t>ssh</a:t>
            </a:r>
            <a:r>
              <a:rPr lang="zh-TW" altLang="en-US" dirty="0"/>
              <a:t> 連到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59673-07C3-4586-A563-F4E3890C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6DADB-18EC-4501-BDEB-7F61EAFE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請檢查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版本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請檢查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版本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 20.04 image 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啟動一個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名為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命令取得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網路位置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將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刪除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將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刪除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53DF6E-B66B-4FC8-A204-7B52E42A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189BB33-0B8D-4CFC-BC2D-FD83A79F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83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DE4A3-91E3-414D-8DAA-551A2C5D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06967-52B6-4B4B-B86C-552AF62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請建立 </a:t>
            </a:r>
            <a:r>
              <a:rPr lang="en-US" altLang="zh-TW" sz="2400" dirty="0" err="1"/>
              <a:t>student_server</a:t>
            </a:r>
            <a:r>
              <a:rPr lang="en-US" altLang="zh-TW" sz="2400" dirty="0"/>
              <a:t> </a:t>
            </a:r>
            <a:r>
              <a:rPr lang="zh-TW" altLang="en-US" sz="2400" dirty="0"/>
              <a:t>目錄，並撰寫 </a:t>
            </a:r>
            <a:r>
              <a:rPr lang="en-US" altLang="zh-TW" sz="2400" dirty="0" err="1"/>
              <a:t>Dockefile</a:t>
            </a:r>
            <a:r>
              <a:rPr lang="en-US" altLang="zh-TW" sz="2400" dirty="0"/>
              <a:t> </a:t>
            </a:r>
            <a:r>
              <a:rPr lang="zh-TW" altLang="en-US" sz="2400" dirty="0"/>
              <a:t>完成以下功能：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ubuntu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20.04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安裝基本套件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 err="1">
                <a:solidFill>
                  <a:schemeClr val="bg1"/>
                </a:solidFill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</a:rPr>
              <a:t> curl nano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 </a:t>
            </a:r>
            <a:r>
              <a:rPr lang="en-US" altLang="zh-TW" sz="2400" dirty="0">
                <a:solidFill>
                  <a:schemeClr val="bg1"/>
                </a:solidFill>
              </a:rPr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 帳號，賦予密碼、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權限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將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提示 </a:t>
            </a:r>
            <a:r>
              <a:rPr lang="en-US" altLang="zh-TW" sz="2400" dirty="0">
                <a:solidFill>
                  <a:schemeClr val="bg1"/>
                </a:solidFill>
              </a:rPr>
              <a:t>password</a:t>
            </a:r>
            <a:r>
              <a:rPr lang="zh-TW" altLang="en-US" sz="2400" dirty="0">
                <a:solidFill>
                  <a:schemeClr val="bg1"/>
                </a:solidFill>
              </a:rPr>
              <a:t> 關閉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 </a:t>
            </a:r>
            <a:r>
              <a:rPr lang="en-US" altLang="zh-TW" sz="2400" dirty="0" err="1">
                <a:solidFill>
                  <a:schemeClr val="bg1"/>
                </a:solidFill>
              </a:rPr>
              <a:t>ssh</a:t>
            </a:r>
            <a:r>
              <a:rPr lang="zh-TW" altLang="en-US" sz="2400" dirty="0">
                <a:solidFill>
                  <a:schemeClr val="bg1"/>
                </a:solidFill>
              </a:rPr>
              <a:t> 憑證及登入啟動服務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設定收集學生執行命令及檔案編輯記錄為自動執行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student_server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49C89A-9A94-403A-8F10-51A7F6A6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3DA04-3031-4A23-99E6-D2A5FA6F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685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DE4A3-91E3-414D-8DAA-551A2C5D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06967-52B6-4B4B-B86C-552AF62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請完成以下功能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請先確認目錄結構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編輯完 </a:t>
            </a:r>
            <a:r>
              <a:rPr lang="en-US" altLang="zh-TW" dirty="0" err="1"/>
              <a:t>Dockerfile</a:t>
            </a:r>
            <a:r>
              <a:rPr lang="zh-TW" altLang="en-US" dirty="0"/>
              <a:t> 自動 </a:t>
            </a:r>
            <a:r>
              <a:rPr lang="en-US" altLang="zh-TW" dirty="0"/>
              <a:t>build docker image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49C89A-9A94-403A-8F10-51A7F6A6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3DA04-3031-4A23-99E6-D2A5FA6F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7053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Compose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test-app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cd test-app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docker-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compose.yml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82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 </a:t>
            </a:r>
            <a:r>
              <a:rPr lang="en-US" altLang="zh-TW" dirty="0"/>
              <a:t>YAML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version: </a:t>
            </a:r>
            <a:r>
              <a:rPr lang="fr-FR" altLang="zh-TW" sz="1800" dirty="0"/>
              <a:t>"3"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services:</a:t>
            </a:r>
          </a:p>
          <a:p>
            <a:pPr marL="64008" indent="0">
              <a:buNone/>
            </a:pPr>
            <a:r>
              <a:rPr lang="fr-FR" altLang="zh-TW" sz="1800" dirty="0"/>
              <a:t>  </a:t>
            </a:r>
            <a:r>
              <a:rPr lang="fr-FR" altLang="zh-TW" sz="1800" dirty="0">
                <a:solidFill>
                  <a:srgbClr val="00B050"/>
                </a:solidFill>
              </a:rPr>
              <a:t>test-app: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image: </a:t>
            </a:r>
            <a:r>
              <a:rPr lang="fr-FR" altLang="zh-TW" sz="1800" dirty="0">
                <a:solidFill>
                  <a:schemeClr val="bg1"/>
                </a:solidFill>
              </a:rPr>
              <a:t>ubuntu:18.04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container_name: </a:t>
            </a:r>
            <a:r>
              <a:rPr lang="fr-FR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command:</a:t>
            </a:r>
            <a:r>
              <a:rPr lang="en-US" altLang="zh-TW" sz="1800" dirty="0"/>
              <a:t> /bin/bash</a:t>
            </a:r>
          </a:p>
          <a:p>
            <a:pPr marL="64008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hostname: </a:t>
            </a:r>
            <a:r>
              <a:rPr lang="en-US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volumes: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  </a:t>
            </a:r>
            <a:r>
              <a:rPr lang="en-US" altLang="zh-TW" sz="1800" dirty="0">
                <a:solidFill>
                  <a:schemeClr val="bg1"/>
                </a:solidFill>
              </a:rPr>
              <a:t>-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r>
              <a:rPr lang="en-US" altLang="zh-TW" sz="1800" dirty="0"/>
              <a:t>:/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endParaRPr lang="en-US" altLang="zh-TW" sz="1800" dirty="0"/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environment: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      STUDENT_NAME: Docker</a:t>
            </a:r>
            <a:endParaRPr lang="fr-FR" altLang="zh-TW" sz="1800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89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啟動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up -d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檢查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 狀態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</a:t>
            </a: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Name      Command    State    Ports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-------------------------------------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test-app   /bin/bash   Exit 0 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 </a:t>
            </a:r>
            <a:r>
              <a:rPr lang="en-US" altLang="zh-TW" dirty="0"/>
              <a:t>YAML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version: </a:t>
            </a:r>
            <a:r>
              <a:rPr lang="fr-FR" altLang="zh-TW" sz="1800" dirty="0"/>
              <a:t>"3"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services:</a:t>
            </a:r>
          </a:p>
          <a:p>
            <a:pPr marL="64008" indent="0">
              <a:buNone/>
            </a:pPr>
            <a:r>
              <a:rPr lang="fr-FR" altLang="zh-TW" sz="1800" dirty="0"/>
              <a:t>  </a:t>
            </a:r>
            <a:r>
              <a:rPr lang="fr-FR" altLang="zh-TW" sz="1800" dirty="0">
                <a:solidFill>
                  <a:srgbClr val="00B050"/>
                </a:solidFill>
              </a:rPr>
              <a:t>test-app: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image: </a:t>
            </a:r>
            <a:r>
              <a:rPr lang="fr-FR" altLang="zh-TW" sz="1800" dirty="0">
                <a:solidFill>
                  <a:schemeClr val="bg1"/>
                </a:solidFill>
              </a:rPr>
              <a:t>ubuntu:18.04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container_name: </a:t>
            </a:r>
            <a:r>
              <a:rPr lang="fr-FR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</a:rPr>
              <a:t>stdin_open</a:t>
            </a:r>
            <a:r>
              <a:rPr lang="en-US" altLang="zh-TW" sz="1800" b="1" dirty="0">
                <a:solidFill>
                  <a:srgbClr val="FF0000"/>
                </a:solidFill>
              </a:rPr>
              <a:t>: true</a:t>
            </a:r>
          </a:p>
          <a:p>
            <a:pPr marL="64008" indent="0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</a:rPr>
              <a:t>tty</a:t>
            </a:r>
            <a:r>
              <a:rPr lang="en-US" altLang="zh-TW" sz="1800" b="1" dirty="0">
                <a:solidFill>
                  <a:srgbClr val="FF0000"/>
                </a:solidFill>
              </a:rPr>
              <a:t>: true</a:t>
            </a:r>
            <a:endParaRPr lang="fr-FR" altLang="zh-TW" sz="18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command:</a:t>
            </a:r>
            <a:r>
              <a:rPr lang="en-US" altLang="zh-TW" sz="1800" dirty="0"/>
              <a:t> /bin/bash</a:t>
            </a:r>
          </a:p>
          <a:p>
            <a:pPr marL="64008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hostname: </a:t>
            </a:r>
            <a:r>
              <a:rPr lang="en-US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volumes: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  </a:t>
            </a:r>
            <a:r>
              <a:rPr lang="en-US" altLang="zh-TW" sz="1800" dirty="0">
                <a:solidFill>
                  <a:schemeClr val="bg1"/>
                </a:solidFill>
              </a:rPr>
              <a:t>-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r>
              <a:rPr lang="en-US" altLang="zh-TW" sz="1800" dirty="0"/>
              <a:t>:/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endParaRPr lang="en-US" altLang="zh-TW" sz="1800" dirty="0"/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environment: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      STUDENT_NAME: Docker</a:t>
            </a:r>
            <a:endParaRPr lang="fr-FR" altLang="zh-TW" sz="1800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141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移除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down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啟動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up -d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檢查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 狀態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</a:t>
            </a: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280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連接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exec -it test-app /bin/bash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驗證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hostname</a:t>
            </a: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echo $STUDENT_NAME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en-US" altLang="zh-TW" sz="2200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752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A0980-C67F-48A4-AE4B-24AEE14D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83AB4-3DE3-42C3-92BA-0ED14BDF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The docker build command builds Docker images from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TW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 “context”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. A build’s context is the set of files located in the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specified PATH or URL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. The build process can refer to any of the files in the context. For example, your build can use a COPY instruction to reference a file in the context.</a:t>
            </a:r>
          </a:p>
          <a:p>
            <a:pPr marL="64008" indent="0"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https://docs.docker.com/engine/reference/commandline/build/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7CD270-780B-4321-946D-5AD7D42A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92394C-0AB3-43E2-AC44-EA480EC53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96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起手式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base_package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cd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base_package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  <a:endParaRPr lang="zh-TW" altLang="en-US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81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bafa13e62d80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/bin/bash -c "curl -I https://github.com"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4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改造 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自動執行的命令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["/bin/bash", "-c", "curl -I https://github.com"]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66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33f557841cf9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0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521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 進階系統管理</Template>
  <TotalTime>1800</TotalTime>
  <Words>2070</Words>
  <Application>Microsoft Office PowerPoint</Application>
  <PresentationFormat>如螢幕大小 (4:3)</PresentationFormat>
  <Paragraphs>378</Paragraphs>
  <Slides>37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微軟正黑體</vt:lpstr>
      <vt:lpstr>Arial</vt:lpstr>
      <vt:lpstr>Calibri</vt:lpstr>
      <vt:lpstr>Consolas</vt:lpstr>
      <vt:lpstr>Verdana</vt:lpstr>
      <vt:lpstr>Wingdings</vt:lpstr>
      <vt:lpstr>Wingdings 2</vt:lpstr>
      <vt:lpstr>神韻</vt:lpstr>
      <vt:lpstr>專題研究</vt:lpstr>
      <vt:lpstr>專題目標</vt:lpstr>
      <vt:lpstr>課前練習</vt:lpstr>
      <vt:lpstr>Dockerfile</vt:lpstr>
      <vt:lpstr>安裝基本套件</vt:lpstr>
      <vt:lpstr>安裝基本套件</vt:lpstr>
      <vt:lpstr>Container 自動執行</vt:lpstr>
      <vt:lpstr>Container 自動執行</vt:lpstr>
      <vt:lpstr>實作練習</vt:lpstr>
      <vt:lpstr>Container 自動執行</vt:lpstr>
      <vt:lpstr>Container 自動執行</vt:lpstr>
      <vt:lpstr>實作練習</vt:lpstr>
      <vt:lpstr>實作練習</vt:lpstr>
      <vt:lpstr>更改 apt 來源</vt:lpstr>
      <vt:lpstr>更改 apt 來源</vt:lpstr>
      <vt:lpstr>實作練習</vt:lpstr>
      <vt:lpstr>實作練習</vt:lpstr>
      <vt:lpstr>更改 apt 來源</vt:lpstr>
      <vt:lpstr>Container 自動執行</vt:lpstr>
      <vt:lpstr>Container 使用者</vt:lpstr>
      <vt:lpstr>實作練習</vt:lpstr>
      <vt:lpstr>Container 使用者</vt:lpstr>
      <vt:lpstr>安裝基本套件</vt:lpstr>
      <vt:lpstr>實作練習</vt:lpstr>
      <vt:lpstr>Container 使用者</vt:lpstr>
      <vt:lpstr>Container 使用者</vt:lpstr>
      <vt:lpstr>實作練習</vt:lpstr>
      <vt:lpstr>Container 登入執行</vt:lpstr>
      <vt:lpstr>實作練習</vt:lpstr>
      <vt:lpstr>實作練習</vt:lpstr>
      <vt:lpstr>實作練習</vt:lpstr>
      <vt:lpstr>Docker Compose</vt:lpstr>
      <vt:lpstr>撰寫 YAML</vt:lpstr>
      <vt:lpstr>啟動 Container</vt:lpstr>
      <vt:lpstr>撰寫 YAML</vt:lpstr>
      <vt:lpstr>啟動 Container</vt:lpstr>
      <vt:lpstr>啟動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</dc:title>
  <dc:creator>C</dc:creator>
  <cp:lastModifiedBy>C</cp:lastModifiedBy>
  <cp:revision>109</cp:revision>
  <dcterms:created xsi:type="dcterms:W3CDTF">2020-11-23T13:19:21Z</dcterms:created>
  <dcterms:modified xsi:type="dcterms:W3CDTF">2020-12-02T14:21:41Z</dcterms:modified>
</cp:coreProperties>
</file>