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925F-FF65-4D7A-A30F-368ACA6792CE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EE02E-7913-4750-8483-61E51F60F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17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mtClean="0"/>
              <a:t>openssh-server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5A806-AB34-4437-A4CE-B2AEF69D00E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28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3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40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79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0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1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6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6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2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79F0-371D-4653-9B72-E0CB8588A8F3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1BE1-CEE2-47EF-818E-DE0CFAC5D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75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68897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mtClean="0"/>
              <a:t>練習</a:t>
            </a:r>
            <a:r>
              <a:rPr lang="en-US" altLang="zh-TW" smtClean="0"/>
              <a:t>-</a:t>
            </a:r>
            <a:r>
              <a:rPr lang="zh-TW" altLang="en-US" smtClean="0"/>
              <a:t>總安裝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57C6-B253-4A8C-B54A-2B6314517D54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8600" y="623212"/>
            <a:ext cx="52959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/>
              <a:t>1.Vmware workstation player </a:t>
            </a:r>
            <a:r>
              <a:rPr lang="zh-TW" altLang="en-US" sz="2800" smtClean="0"/>
              <a:t>安裝</a:t>
            </a:r>
            <a:r>
              <a:rPr lang="en-US" altLang="zh-TW" sz="2800" smtClean="0"/>
              <a:t>Ubunto server 20.04</a:t>
            </a:r>
          </a:p>
          <a:p>
            <a:r>
              <a:rPr lang="en-US" altLang="zh-TW" sz="2800" smtClean="0"/>
              <a:t>2.Linux </a:t>
            </a:r>
          </a:p>
          <a:p>
            <a:r>
              <a:rPr lang="zh-TW" altLang="en-US" sz="2800" smtClean="0"/>
              <a:t>翻新套件清單</a:t>
            </a:r>
            <a:endParaRPr lang="en-US" altLang="zh-TW" sz="2800"/>
          </a:p>
          <a:p>
            <a:r>
              <a:rPr lang="zh-TW" altLang="en-US" sz="2800" smtClean="0"/>
              <a:t>升級</a:t>
            </a:r>
            <a:endParaRPr lang="en-US" altLang="zh-TW" sz="2800" smtClean="0"/>
          </a:p>
          <a:p>
            <a:r>
              <a:rPr lang="en-US" altLang="zh-TW" sz="2800" smtClean="0"/>
              <a:t>3.Linux </a:t>
            </a:r>
            <a:r>
              <a:rPr lang="zh-TW" altLang="en-US" sz="2800" smtClean="0"/>
              <a:t>要能執行以下命令</a:t>
            </a:r>
            <a:endParaRPr lang="en-US" altLang="zh-TW" sz="2800"/>
          </a:p>
          <a:p>
            <a:r>
              <a:rPr lang="en-US" altLang="zh-TW" sz="2800"/>
              <a:t>tree</a:t>
            </a:r>
          </a:p>
          <a:p>
            <a:r>
              <a:rPr lang="en-US" altLang="zh-TW" sz="2800"/>
              <a:t>ifconfig</a:t>
            </a:r>
          </a:p>
          <a:p>
            <a:r>
              <a:rPr lang="en-US" altLang="zh-TW" sz="2800" smtClean="0"/>
              <a:t>nmap</a:t>
            </a:r>
          </a:p>
          <a:p>
            <a:r>
              <a:rPr lang="en-US" altLang="zh-TW" sz="2800" smtClean="0"/>
              <a:t>3.</a:t>
            </a:r>
            <a:r>
              <a:rPr lang="zh-TW" altLang="en-US" sz="2800" smtClean="0"/>
              <a:t>登入後具備</a:t>
            </a:r>
            <a:endParaRPr lang="en-US" altLang="zh-TW" sz="2800"/>
          </a:p>
          <a:p>
            <a:r>
              <a:rPr lang="en-US" altLang="zh-TW" sz="2800"/>
              <a:t>c</a:t>
            </a:r>
            <a:r>
              <a:rPr lang="en-US" altLang="zh-TW" sz="2800" smtClean="0"/>
              <a:t>ls</a:t>
            </a:r>
            <a:r>
              <a:rPr lang="zh-TW" altLang="en-US" sz="2800" smtClean="0"/>
              <a:t>相當 </a:t>
            </a:r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ping</a:t>
            </a:r>
            <a:r>
              <a:rPr lang="zh-TW" altLang="en-US" sz="2800"/>
              <a:t>相當</a:t>
            </a:r>
            <a:r>
              <a:rPr lang="en-US" altLang="zh-TW" sz="2800" smtClean="0"/>
              <a:t>ping –c 3 </a:t>
            </a:r>
          </a:p>
          <a:p>
            <a:r>
              <a:rPr lang="en-US" altLang="zh-TW" sz="2800"/>
              <a:t>d</a:t>
            </a:r>
            <a:r>
              <a:rPr lang="en-US" altLang="zh-TW" sz="2800" smtClean="0"/>
              <a:t>ir</a:t>
            </a:r>
            <a:r>
              <a:rPr lang="zh-TW" altLang="en-US" sz="2800"/>
              <a:t>相當</a:t>
            </a:r>
            <a:r>
              <a:rPr lang="en-US" altLang="zh-TW" sz="2800" smtClean="0"/>
              <a:t>ls –alh </a:t>
            </a:r>
          </a:p>
          <a:p>
            <a:r>
              <a:rPr lang="en-US" altLang="zh-TW" sz="2800"/>
              <a:t>b</a:t>
            </a:r>
            <a:r>
              <a:rPr lang="en-US" altLang="zh-TW" sz="2800" smtClean="0"/>
              <a:t>yby</a:t>
            </a:r>
            <a:r>
              <a:rPr lang="zh-TW" altLang="en-US" sz="2800" smtClean="0"/>
              <a:t>相當 </a:t>
            </a:r>
            <a:r>
              <a:rPr lang="en-US" altLang="zh-TW" sz="2800" smtClean="0"/>
              <a:t>poweroff</a:t>
            </a:r>
            <a:endParaRPr lang="zh-TW" altLang="en-US" sz="2800"/>
          </a:p>
          <a:p>
            <a:endParaRPr lang="zh-TW" altLang="en-US" sz="2800"/>
          </a:p>
        </p:txBody>
      </p:sp>
      <p:sp>
        <p:nvSpPr>
          <p:cNvPr id="8" name="文字方塊 7"/>
          <p:cNvSpPr txBox="1"/>
          <p:nvPr/>
        </p:nvSpPr>
        <p:spPr>
          <a:xfrm>
            <a:off x="6096000" y="1162179"/>
            <a:ext cx="50990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4.sudo </a:t>
            </a:r>
            <a:r>
              <a:rPr lang="zh-TW" altLang="en-US" sz="2800"/>
              <a:t>不需要問密碼</a:t>
            </a:r>
          </a:p>
          <a:p>
            <a:r>
              <a:rPr lang="en-US" altLang="zh-TW" sz="2800" smtClean="0"/>
              <a:t>5.</a:t>
            </a:r>
            <a:r>
              <a:rPr lang="zh-TW" altLang="en-US" sz="2800" smtClean="0"/>
              <a:t>安裝</a:t>
            </a:r>
            <a:r>
              <a:rPr lang="zh-TW" altLang="en-US" sz="2800"/>
              <a:t>時帳號</a:t>
            </a:r>
            <a:r>
              <a:rPr lang="en-US" altLang="zh-TW" sz="2800"/>
              <a:t>bigred</a:t>
            </a:r>
            <a:r>
              <a:rPr lang="zh-TW" altLang="en-US" sz="2800"/>
              <a:t>；帳號及密碼皆為</a:t>
            </a:r>
            <a:r>
              <a:rPr lang="en-US" altLang="zh-TW" sz="2800"/>
              <a:t>bigred</a:t>
            </a:r>
          </a:p>
          <a:p>
            <a:r>
              <a:rPr lang="zh-TW" altLang="en-US" sz="2800"/>
              <a:t>建立一個帳號</a:t>
            </a:r>
            <a:r>
              <a:rPr lang="en-US" altLang="zh-TW" sz="2800"/>
              <a:t>guset </a:t>
            </a:r>
            <a:r>
              <a:rPr lang="zh-TW" altLang="en-US" sz="2800"/>
              <a:t>；帳號及密碼皆為</a:t>
            </a:r>
            <a:r>
              <a:rPr lang="en-US" altLang="zh-TW" sz="2800"/>
              <a:t>guest</a:t>
            </a:r>
            <a:r>
              <a:rPr lang="zh-TW" altLang="en-US" sz="2800"/>
              <a:t>；沒有</a:t>
            </a:r>
            <a:r>
              <a:rPr lang="en-US" altLang="zh-TW" sz="2800"/>
              <a:t>sudo</a:t>
            </a:r>
            <a:r>
              <a:rPr lang="zh-TW" altLang="en-US" sz="2800"/>
              <a:t>權限</a:t>
            </a:r>
          </a:p>
          <a:p>
            <a:r>
              <a:rPr lang="zh-TW" altLang="en-US" sz="2800"/>
              <a:t>建立一個帳號</a:t>
            </a:r>
            <a:r>
              <a:rPr lang="en-US" altLang="zh-TW" sz="2800"/>
              <a:t>goodman</a:t>
            </a:r>
            <a:r>
              <a:rPr lang="zh-TW" altLang="en-US" sz="2800"/>
              <a:t>；帳號及密碼皆為</a:t>
            </a:r>
            <a:r>
              <a:rPr lang="en-US" altLang="zh-TW" sz="2800"/>
              <a:t>goodman</a:t>
            </a:r>
            <a:r>
              <a:rPr lang="zh-TW" altLang="en-US" sz="2800"/>
              <a:t>； 沒有</a:t>
            </a:r>
            <a:r>
              <a:rPr lang="en-US" altLang="zh-TW" sz="2800"/>
              <a:t>sudo</a:t>
            </a:r>
            <a:r>
              <a:rPr lang="zh-TW" altLang="en-US" sz="2800"/>
              <a:t>權限，</a:t>
            </a:r>
            <a:r>
              <a:rPr lang="en-US" altLang="zh-TW" sz="2800"/>
              <a:t>shell</a:t>
            </a:r>
            <a:r>
              <a:rPr lang="zh-TW" altLang="en-US" sz="2800"/>
              <a:t>使用</a:t>
            </a:r>
            <a:r>
              <a:rPr lang="en-US" altLang="zh-TW" sz="2800"/>
              <a:t>sh </a:t>
            </a:r>
          </a:p>
          <a:p>
            <a:r>
              <a:rPr lang="zh-TW" altLang="en-US" sz="2800"/>
              <a:t>建立一個帳號</a:t>
            </a:r>
            <a:r>
              <a:rPr lang="en-US" altLang="zh-TW" sz="2800"/>
              <a:t>bigboss</a:t>
            </a:r>
            <a:r>
              <a:rPr lang="zh-TW" altLang="en-US" sz="2800"/>
              <a:t>；帳號及密碼皆為</a:t>
            </a:r>
            <a:r>
              <a:rPr lang="en-US" altLang="zh-TW" sz="2800"/>
              <a:t>bigboss</a:t>
            </a:r>
            <a:r>
              <a:rPr lang="zh-TW" altLang="en-US" sz="2800"/>
              <a:t>； 有</a:t>
            </a:r>
            <a:r>
              <a:rPr lang="en-US" altLang="zh-TW" sz="2800"/>
              <a:t>sudo</a:t>
            </a:r>
            <a:r>
              <a:rPr lang="zh-TW" altLang="en-US" sz="2800"/>
              <a:t>權限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31177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smtClean="0"/>
              <a:t>補充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408" y="1746665"/>
            <a:ext cx="10515600" cy="2527162"/>
          </a:xfrm>
        </p:spPr>
        <p:txBody>
          <a:bodyPr anchor="t">
            <a:norm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 smtClean="0"/>
              <a:t>read -p "</a:t>
            </a:r>
            <a:r>
              <a:rPr lang="zh-TW" altLang="en-US" smtClean="0"/>
              <a:t>請按任一鍵繼續</a:t>
            </a:r>
            <a:r>
              <a:rPr lang="en-US" altLang="zh-TW" smtClean="0"/>
              <a:t>"</a:t>
            </a:r>
            <a:br>
              <a:rPr lang="en-US" altLang="zh-TW" smtClean="0"/>
            </a:br>
            <a:r>
              <a:rPr lang="zh-TW" altLang="en-US" smtClean="0">
                <a:solidFill>
                  <a:srgbClr val="92D050"/>
                </a:solidFill>
              </a:rPr>
              <a:t>請按任一鍵繼續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en-US" altLang="zh-TW" smtClean="0">
                <a:solidFill>
                  <a:srgbClr val="00B050"/>
                </a:solidFill>
              </a:rPr>
              <a:t>bigred@gw:~$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41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496957" y="193004"/>
            <a:ext cx="10677988" cy="6512355"/>
            <a:chOff x="496957" y="193004"/>
            <a:chExt cx="10677988" cy="6512355"/>
          </a:xfrm>
        </p:grpSpPr>
        <p:cxnSp>
          <p:nvCxnSpPr>
            <p:cNvPr id="6" name="直線單箭頭接點 5"/>
            <p:cNvCxnSpPr/>
            <p:nvPr/>
          </p:nvCxnSpPr>
          <p:spPr>
            <a:xfrm flipH="1" flipV="1">
              <a:off x="5267739" y="5705061"/>
              <a:ext cx="99391" cy="4770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666614" y="6182139"/>
              <a:ext cx="3302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smtClean="0">
                  <a:solidFill>
                    <a:srgbClr val="FF0000"/>
                  </a:solidFill>
                </a:rPr>
                <a:t>不成立   不往下執行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96957" y="193004"/>
              <a:ext cx="10677988" cy="581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y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</a:t>
              </a:r>
              <a:r>
                <a:rPr lang="en-US" altLang="zh-TW" sz="2800">
                  <a:solidFill>
                    <a:srgbClr val="FF0000"/>
                  </a:solidFill>
                </a:rPr>
                <a:t>-o </a:t>
              </a:r>
              <a:r>
                <a:rPr lang="en-US" altLang="zh-TW" sz="2800"/>
                <a:t>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zh-TW" altLang="en-US" sz="2800"/>
                <a:t>你是川普迷喔</a:t>
              </a:r>
              <a:br>
                <a:rPr lang="zh-TW" altLang="en-US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Y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-o 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zh-TW" altLang="en-US" sz="2800"/>
                <a:t>你是川普迷喔</a:t>
              </a:r>
              <a:br>
                <a:rPr lang="zh-TW" altLang="en-US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3200" b="1" smtClean="0"/>
                <a:t>read -p "</a:t>
              </a:r>
              <a:r>
                <a:rPr lang="zh-TW" altLang="en-US" sz="3200" b="1" smtClean="0"/>
                <a:t>你喜歡川普嗎</a:t>
              </a:r>
              <a:r>
                <a:rPr lang="en-US" altLang="zh-TW" sz="3200" b="1" smtClean="0"/>
                <a:t>(y/n)?" ans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zh-TW" altLang="en-US" sz="2800">
                  <a:solidFill>
                    <a:srgbClr val="92D050"/>
                  </a:solidFill>
                </a:rPr>
                <a:t>你喜歡川普嗎</a:t>
              </a:r>
              <a:r>
                <a:rPr lang="en-US" altLang="zh-TW" sz="2800">
                  <a:solidFill>
                    <a:srgbClr val="92D050"/>
                  </a:solidFill>
                </a:rPr>
                <a:t>(y/n)?</a:t>
              </a:r>
              <a:r>
                <a:rPr lang="en-US" altLang="zh-TW" sz="3600" b="1" smtClean="0"/>
                <a:t>n</a:t>
              </a:r>
              <a:r>
                <a:rPr lang="en-US" altLang="zh-TW" sz="2800"/>
                <a:t/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 </a:t>
              </a:r>
              <a:r>
                <a:rPr lang="en-US" altLang="zh-TW" sz="2800"/>
                <a:t>[ "$ans" = "y" -o "$ans" = "Y" ] &amp;&amp; echo "</a:t>
              </a:r>
              <a:r>
                <a:rPr lang="zh-TW" altLang="en-US" sz="2800"/>
                <a:t>你是川普迷喔</a:t>
              </a:r>
              <a:r>
                <a:rPr lang="en-US" altLang="zh-TW" sz="2800"/>
                <a:t>"</a:t>
              </a:r>
              <a:br>
                <a:rPr lang="en-US" altLang="zh-TW" sz="2800"/>
              </a:br>
              <a:r>
                <a:rPr lang="en-US" altLang="zh-TW" sz="2800">
                  <a:solidFill>
                    <a:srgbClr val="00B050"/>
                  </a:solidFill>
                </a:rPr>
                <a:t>bigred@gw:~$</a:t>
              </a:r>
              <a:endParaRPr lang="zh-TW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21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3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323</Words>
  <Application>Microsoft Office PowerPoint</Application>
  <PresentationFormat>寬螢幕</PresentationFormat>
  <Paragraphs>26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練習-總安裝</vt:lpstr>
      <vt:lpstr>補充</vt:lpstr>
      <vt:lpstr>bigred@gw:~$ read -p "請按任一鍵繼續" 請按任一鍵繼續 bigred@gw:~$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練習-總安裝</dc:title>
  <dc:creator>yangcc</dc:creator>
  <cp:lastModifiedBy>yangcc</cp:lastModifiedBy>
  <cp:revision>5</cp:revision>
  <dcterms:created xsi:type="dcterms:W3CDTF">2020-11-10T17:26:11Z</dcterms:created>
  <dcterms:modified xsi:type="dcterms:W3CDTF">2020-11-10T17:45:48Z</dcterms:modified>
</cp:coreProperties>
</file>