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1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6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6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2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7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25A7-CD05-4AEF-A6A3-D4FFC4E6E1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D58F-1B0F-4013-ACA9-50F0F3909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通配字元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26487" cy="1655762"/>
          </a:xfrm>
        </p:spPr>
        <p:txBody>
          <a:bodyPr>
            <a:noAutofit/>
          </a:bodyPr>
          <a:lstStyle/>
          <a:p>
            <a:pPr algn="l"/>
            <a:r>
              <a:rPr lang="en-US" altLang="zh-TW" sz="3600" b="1" smtClean="0">
                <a:solidFill>
                  <a:srgbClr val="FF0000"/>
                </a:solidFill>
              </a:rPr>
              <a:t>*</a:t>
            </a:r>
            <a:r>
              <a:rPr lang="zh-TW" altLang="en-US" sz="3600" smtClean="0"/>
              <a:t>多個連續位置</a:t>
            </a:r>
            <a:r>
              <a:rPr lang="zh-TW" altLang="en-US" sz="3600"/>
              <a:t>的</a:t>
            </a:r>
            <a:r>
              <a:rPr lang="zh-TW" altLang="en-US" sz="3600" smtClean="0"/>
              <a:t>字元</a:t>
            </a:r>
            <a:r>
              <a:rPr lang="en-US" altLang="zh-TW" sz="3600" smtClean="0"/>
              <a:t>(</a:t>
            </a:r>
            <a:r>
              <a:rPr lang="zh-TW" altLang="en-US" sz="3600"/>
              <a:t>可為任</a:t>
            </a:r>
            <a:r>
              <a:rPr lang="zh-TW" altLang="en-US" sz="3600"/>
              <a:t>一</a:t>
            </a:r>
            <a:r>
              <a:rPr lang="zh-TW" altLang="en-US" sz="3600" smtClean="0"/>
              <a:t>字元或是沒有</a:t>
            </a:r>
            <a:r>
              <a:rPr lang="en-US" altLang="zh-TW" sz="3600" smtClean="0"/>
              <a:t>)</a:t>
            </a:r>
            <a:endParaRPr lang="en-US" altLang="zh-TW" sz="3600" smtClean="0"/>
          </a:p>
          <a:p>
            <a:pPr algn="l"/>
            <a:r>
              <a:rPr lang="en-US" altLang="zh-TW" sz="3600" b="1" smtClean="0">
                <a:solidFill>
                  <a:srgbClr val="FF0000"/>
                </a:solidFill>
              </a:rPr>
              <a:t>?</a:t>
            </a:r>
            <a:r>
              <a:rPr lang="zh-TW" altLang="en-US" sz="3600" smtClean="0"/>
              <a:t>單一位置的字元</a:t>
            </a:r>
            <a:r>
              <a:rPr lang="en-US" altLang="zh-TW" sz="3600" smtClean="0"/>
              <a:t>(</a:t>
            </a:r>
            <a:r>
              <a:rPr lang="zh-TW" altLang="en-US" sz="3600" smtClean="0"/>
              <a:t>可為任一字元</a:t>
            </a:r>
            <a:r>
              <a:rPr lang="en-US" altLang="zh-TW" sz="3600"/>
              <a:t>)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333615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*</a:t>
            </a:r>
            <a:br>
              <a:rPr lang="en-US" altLang="zh-TW" smtClean="0"/>
            </a:b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24877" y="382380"/>
            <a:ext cx="100318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ls t*</a:t>
            </a:r>
          </a:p>
          <a:p>
            <a:r>
              <a:rPr lang="en-US" altLang="zh-TW" sz="3200" smtClean="0"/>
              <a:t>t  t1  t2  t3  t4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ls wprog?</a:t>
            </a:r>
          </a:p>
          <a:p>
            <a:r>
              <a:rPr lang="en-US" altLang="zh-TW" sz="3200" smtClean="0"/>
              <a:t>wprog0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ls wprog*</a:t>
            </a:r>
            <a:r>
              <a:rPr lang="en-US" altLang="zh-TW" sz="3200" smtClean="0">
                <a:solidFill>
                  <a:srgbClr val="FF0000"/>
                </a:solidFill>
              </a:rPr>
              <a:t>.</a:t>
            </a:r>
            <a:r>
              <a:rPr lang="en-US" altLang="zh-TW" sz="3200" smtClean="0"/>
              <a:t>*</a:t>
            </a:r>
          </a:p>
          <a:p>
            <a:r>
              <a:rPr lang="en-US" altLang="zh-TW" sz="3200" smtClean="0"/>
              <a:t>wprog0-1.sh  wprog0-2.sh  wprog0.save  wprog0.sh  wprog1.sh  wprog2.sh  wprog3.sh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ls wprog*</a:t>
            </a:r>
          </a:p>
          <a:p>
            <a:r>
              <a:rPr lang="en-US" altLang="zh-TW" sz="3200" smtClean="0">
                <a:solidFill>
                  <a:srgbClr val="FF0000"/>
                </a:solidFill>
              </a:rPr>
              <a:t>wprog</a:t>
            </a:r>
            <a:r>
              <a:rPr lang="en-US" altLang="zh-TW" sz="3200" smtClean="0"/>
              <a:t>   wprog0-1.sh  wprog0.save  wprog1.sh  wprog3.sh</a:t>
            </a:r>
          </a:p>
          <a:p>
            <a:r>
              <a:rPr lang="en-US" altLang="zh-TW" sz="3200" smtClean="0"/>
              <a:t>wprog0  wprog0-2.sh  wprog0.sh    wprog2.sh</a:t>
            </a:r>
          </a:p>
          <a:p>
            <a:endParaRPr lang="en-US" altLang="zh-TW" sz="3200"/>
          </a:p>
          <a:p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0090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1511" y="802550"/>
            <a:ext cx="101213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>
                <a:solidFill>
                  <a:srgbClr val="00B050"/>
                </a:solidFill>
              </a:rPr>
              <a:t>bigred@gw:~$ </a:t>
            </a:r>
            <a:r>
              <a:rPr lang="en-US" altLang="zh-TW" sz="4800"/>
              <a:t>echo 111 &gt;facebook</a:t>
            </a:r>
          </a:p>
          <a:p>
            <a:r>
              <a:rPr lang="en-US" altLang="zh-TW" sz="4800">
                <a:solidFill>
                  <a:srgbClr val="00B050"/>
                </a:solidFill>
              </a:rPr>
              <a:t>bigred@gw:~$ </a:t>
            </a:r>
            <a:r>
              <a:rPr lang="en-US" altLang="zh-TW" sz="4800"/>
              <a:t>echo 222 &gt;facbook</a:t>
            </a:r>
          </a:p>
          <a:p>
            <a:r>
              <a:rPr lang="en-US" altLang="zh-TW" sz="4800">
                <a:solidFill>
                  <a:srgbClr val="00B050"/>
                </a:solidFill>
              </a:rPr>
              <a:t>bigred@gw:~$ </a:t>
            </a:r>
            <a:r>
              <a:rPr lang="en-US" altLang="zh-TW" sz="4800"/>
              <a:t>ls fac</a:t>
            </a:r>
            <a:r>
              <a:rPr lang="en-US" altLang="zh-TW" sz="4800">
                <a:solidFill>
                  <a:srgbClr val="FF0000"/>
                </a:solidFill>
              </a:rPr>
              <a:t>?</a:t>
            </a:r>
            <a:r>
              <a:rPr lang="en-US" altLang="zh-TW" sz="4800"/>
              <a:t>book</a:t>
            </a:r>
          </a:p>
          <a:p>
            <a:r>
              <a:rPr lang="en-US" altLang="zh-TW" sz="4800"/>
              <a:t>fac</a:t>
            </a:r>
            <a:r>
              <a:rPr lang="en-US" altLang="zh-TW" sz="4800">
                <a:solidFill>
                  <a:srgbClr val="FF0000"/>
                </a:solidFill>
              </a:rPr>
              <a:t>e</a:t>
            </a:r>
            <a:r>
              <a:rPr lang="en-US" altLang="zh-TW" sz="4800"/>
              <a:t>book</a:t>
            </a:r>
          </a:p>
          <a:p>
            <a:r>
              <a:rPr lang="en-US" altLang="zh-TW" sz="4800">
                <a:solidFill>
                  <a:srgbClr val="00B050"/>
                </a:solidFill>
              </a:rPr>
              <a:t>bigred@gw:~$ </a:t>
            </a:r>
            <a:r>
              <a:rPr lang="en-US" altLang="zh-TW" sz="4800"/>
              <a:t>ls fac</a:t>
            </a:r>
            <a:r>
              <a:rPr lang="en-US" altLang="zh-TW" sz="4800">
                <a:solidFill>
                  <a:srgbClr val="FF0000"/>
                </a:solidFill>
              </a:rPr>
              <a:t>*</a:t>
            </a:r>
            <a:r>
              <a:rPr lang="en-US" altLang="zh-TW" sz="4800"/>
              <a:t>book</a:t>
            </a:r>
          </a:p>
          <a:p>
            <a:r>
              <a:rPr lang="en-US" altLang="zh-TW" sz="4800">
                <a:solidFill>
                  <a:srgbClr val="FF0000"/>
                </a:solidFill>
              </a:rPr>
              <a:t>fac</a:t>
            </a:r>
            <a:r>
              <a:rPr lang="en-US" altLang="zh-TW" sz="4800"/>
              <a:t>book  fac</a:t>
            </a:r>
            <a:r>
              <a:rPr lang="en-US" altLang="zh-TW" sz="4800">
                <a:solidFill>
                  <a:srgbClr val="FF0000"/>
                </a:solidFill>
              </a:rPr>
              <a:t>e</a:t>
            </a:r>
            <a:r>
              <a:rPr lang="en-US" altLang="zh-TW" sz="480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93567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通配字元</vt:lpstr>
      <vt:lpstr>* 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4</cp:revision>
  <dcterms:created xsi:type="dcterms:W3CDTF">2020-11-18T14:20:35Z</dcterms:created>
  <dcterms:modified xsi:type="dcterms:W3CDTF">2020-11-18T15:36:41Z</dcterms:modified>
</cp:coreProperties>
</file>