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4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7AAA-A280-47E1-9008-FCCCE9D74F68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1051-20A2-40BA-BD97-9749AAC81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83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7AAA-A280-47E1-9008-FCCCE9D74F68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1051-20A2-40BA-BD97-9749AAC81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54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7AAA-A280-47E1-9008-FCCCE9D74F68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1051-20A2-40BA-BD97-9749AAC81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0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7AAA-A280-47E1-9008-FCCCE9D74F68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1051-20A2-40BA-BD97-9749AAC81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18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7AAA-A280-47E1-9008-FCCCE9D74F68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1051-20A2-40BA-BD97-9749AAC81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00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7AAA-A280-47E1-9008-FCCCE9D74F68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1051-20A2-40BA-BD97-9749AAC81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77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7AAA-A280-47E1-9008-FCCCE9D74F68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1051-20A2-40BA-BD97-9749AAC81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28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7AAA-A280-47E1-9008-FCCCE9D74F68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1051-20A2-40BA-BD97-9749AAC81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49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7AAA-A280-47E1-9008-FCCCE9D74F68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1051-20A2-40BA-BD97-9749AAC81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92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7AAA-A280-47E1-9008-FCCCE9D74F68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1051-20A2-40BA-BD97-9749AAC81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0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7AAA-A280-47E1-9008-FCCCE9D74F68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1051-20A2-40BA-BD97-9749AAC81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28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77AAA-A280-47E1-9008-FCCCE9D74F68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21051-20A2-40BA-BD97-9749AAC81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05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左中括弧 20"/>
          <p:cNvSpPr/>
          <p:nvPr/>
        </p:nvSpPr>
        <p:spPr>
          <a:xfrm>
            <a:off x="99392" y="2566578"/>
            <a:ext cx="819978" cy="2579402"/>
          </a:xfrm>
          <a:prstGeom prst="leftBracket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7" name="群組 46"/>
          <p:cNvGrpSpPr/>
          <p:nvPr/>
        </p:nvGrpSpPr>
        <p:grpSpPr>
          <a:xfrm>
            <a:off x="4174435" y="1285316"/>
            <a:ext cx="2544417" cy="724816"/>
            <a:chOff x="4174435" y="1285316"/>
            <a:chExt cx="2544417" cy="724816"/>
          </a:xfrm>
        </p:grpSpPr>
        <p:cxnSp>
          <p:nvCxnSpPr>
            <p:cNvPr id="39" name="直線單箭頭接點 38"/>
            <p:cNvCxnSpPr>
              <a:stCxn id="4" idx="1"/>
            </p:cNvCxnSpPr>
            <p:nvPr/>
          </p:nvCxnSpPr>
          <p:spPr>
            <a:xfrm flipH="1">
              <a:off x="4184374" y="1285316"/>
              <a:ext cx="46713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/>
            <p:nvPr/>
          </p:nvCxnSpPr>
          <p:spPr>
            <a:xfrm>
              <a:off x="4174435" y="1344477"/>
              <a:ext cx="0" cy="553463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群組 45"/>
            <p:cNvGrpSpPr/>
            <p:nvPr/>
          </p:nvGrpSpPr>
          <p:grpSpPr>
            <a:xfrm>
              <a:off x="4820478" y="1560443"/>
              <a:ext cx="1898374" cy="449689"/>
              <a:chOff x="4820478" y="1560443"/>
              <a:chExt cx="1898374" cy="449689"/>
            </a:xfrm>
          </p:grpSpPr>
          <p:cxnSp>
            <p:nvCxnSpPr>
              <p:cNvPr id="43" name="直線單箭頭接點 42"/>
              <p:cNvCxnSpPr/>
              <p:nvPr/>
            </p:nvCxnSpPr>
            <p:spPr>
              <a:xfrm>
                <a:off x="4820478" y="1560443"/>
                <a:ext cx="1898374" cy="39757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單箭頭接點 44"/>
              <p:cNvCxnSpPr/>
              <p:nvPr/>
            </p:nvCxnSpPr>
            <p:spPr>
              <a:xfrm>
                <a:off x="6599583" y="1621208"/>
                <a:ext cx="0" cy="388924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群組 50"/>
          <p:cNvGrpSpPr/>
          <p:nvPr/>
        </p:nvGrpSpPr>
        <p:grpSpPr>
          <a:xfrm>
            <a:off x="439807" y="546652"/>
            <a:ext cx="10920619" cy="5939564"/>
            <a:chOff x="439807" y="546652"/>
            <a:chExt cx="10920619" cy="5939564"/>
          </a:xfrm>
        </p:grpSpPr>
        <p:sp>
          <p:nvSpPr>
            <p:cNvPr id="6" name="文字方塊 5"/>
            <p:cNvSpPr txBox="1"/>
            <p:nvPr/>
          </p:nvSpPr>
          <p:spPr>
            <a:xfrm>
              <a:off x="3794263" y="1897940"/>
              <a:ext cx="267362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mtClean="0"/>
                <a:t>Menu</a:t>
              </a:r>
              <a:r>
                <a:rPr lang="en-US" altLang="zh-TW" smtClean="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 altLang="zh-TW" smtClean="0"/>
                <a:t>1.</a:t>
              </a:r>
            </a:p>
            <a:p>
              <a:r>
                <a:rPr lang="en-US" altLang="zh-TW" smtClean="0"/>
                <a:t>2.</a:t>
              </a:r>
            </a:p>
            <a:p>
              <a:r>
                <a:rPr lang="en-US" altLang="zh-TW" smtClean="0"/>
                <a:t>3.</a:t>
              </a:r>
            </a:p>
            <a:p>
              <a:r>
                <a:rPr lang="en-US" altLang="zh-TW" smtClean="0"/>
                <a:t>4.</a:t>
              </a: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356075" y="1897940"/>
              <a:ext cx="267362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mtClean="0"/>
                <a:t>Menu</a:t>
              </a:r>
              <a:r>
                <a:rPr lang="en-US" altLang="zh-TW" smtClean="0">
                  <a:solidFill>
                    <a:srgbClr val="FF0000"/>
                  </a:solidFill>
                </a:rPr>
                <a:t>3</a:t>
              </a:r>
            </a:p>
            <a:p>
              <a:r>
                <a:rPr lang="en-US" altLang="zh-TW" smtClean="0"/>
                <a:t>1.</a:t>
              </a:r>
            </a:p>
            <a:p>
              <a:r>
                <a:rPr lang="en-US" altLang="zh-TW" smtClean="0"/>
                <a:t>2.</a:t>
              </a:r>
            </a:p>
            <a:p>
              <a:r>
                <a:rPr lang="en-US" altLang="zh-TW" smtClean="0"/>
                <a:t>3.</a:t>
              </a:r>
            </a:p>
            <a:p>
              <a:r>
                <a:rPr lang="en-US" altLang="zh-TW" smtClean="0"/>
                <a:t>4.</a:t>
              </a: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686800" y="1965923"/>
              <a:ext cx="267362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mtClean="0"/>
                <a:t>Menu</a:t>
              </a:r>
              <a:r>
                <a:rPr lang="en-US" altLang="zh-TW" smtClean="0">
                  <a:solidFill>
                    <a:srgbClr val="FF0000"/>
                  </a:solidFill>
                </a:rPr>
                <a:t>4</a:t>
              </a:r>
            </a:p>
            <a:p>
              <a:r>
                <a:rPr lang="en-US" altLang="zh-TW" smtClean="0"/>
                <a:t>1.</a:t>
              </a:r>
            </a:p>
            <a:p>
              <a:r>
                <a:rPr lang="en-US" altLang="zh-TW" smtClean="0"/>
                <a:t>2.</a:t>
              </a:r>
            </a:p>
            <a:p>
              <a:r>
                <a:rPr lang="en-US" altLang="zh-TW" smtClean="0"/>
                <a:t>3.</a:t>
              </a:r>
            </a:p>
            <a:p>
              <a:r>
                <a:rPr lang="en-US" altLang="zh-TW" smtClean="0"/>
                <a:t>4.</a:t>
              </a: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39807" y="5008888"/>
              <a:ext cx="267362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mtClean="0"/>
                <a:t>Menu</a:t>
              </a:r>
              <a:r>
                <a:rPr lang="en-US" altLang="zh-TW" smtClean="0">
                  <a:solidFill>
                    <a:srgbClr val="FF00FF"/>
                  </a:solidFill>
                </a:rPr>
                <a:t>12</a:t>
              </a:r>
            </a:p>
            <a:p>
              <a:r>
                <a:rPr lang="en-US" altLang="zh-TW" smtClean="0"/>
                <a:t>1.</a:t>
              </a:r>
            </a:p>
            <a:p>
              <a:r>
                <a:rPr lang="en-US" altLang="zh-TW" smtClean="0"/>
                <a:t>2.</a:t>
              </a:r>
            </a:p>
            <a:p>
              <a:r>
                <a:rPr lang="en-US" altLang="zh-TW" smtClean="0">
                  <a:solidFill>
                    <a:srgbClr val="FF0000"/>
                  </a:solidFill>
                </a:rPr>
                <a:t>3</a:t>
              </a:r>
              <a:r>
                <a:rPr lang="en-US" altLang="zh-TW" smtClean="0"/>
                <a:t>.</a:t>
              </a:r>
            </a:p>
            <a:p>
              <a:r>
                <a:rPr lang="en-US" altLang="zh-TW" smtClean="0"/>
                <a:t>4.</a:t>
              </a:r>
            </a:p>
          </p:txBody>
        </p:sp>
        <p:grpSp>
          <p:nvGrpSpPr>
            <p:cNvPr id="20" name="群組 19"/>
            <p:cNvGrpSpPr/>
            <p:nvPr/>
          </p:nvGrpSpPr>
          <p:grpSpPr>
            <a:xfrm>
              <a:off x="685800" y="1812526"/>
              <a:ext cx="5359676" cy="3175181"/>
              <a:chOff x="149087" y="1897940"/>
              <a:chExt cx="5359676" cy="3175181"/>
            </a:xfrm>
          </p:grpSpPr>
          <p:sp>
            <p:nvSpPr>
              <p:cNvPr id="5" name="文字方塊 4"/>
              <p:cNvSpPr txBox="1"/>
              <p:nvPr/>
            </p:nvSpPr>
            <p:spPr>
              <a:xfrm>
                <a:off x="439807" y="1897940"/>
                <a:ext cx="2673626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mtClean="0"/>
                  <a:t>Menu</a:t>
                </a:r>
                <a:r>
                  <a:rPr lang="en-US" altLang="zh-TW" smtClean="0">
                    <a:solidFill>
                      <a:srgbClr val="FF0000"/>
                    </a:solidFill>
                  </a:rPr>
                  <a:t>1</a:t>
                </a:r>
              </a:p>
              <a:p>
                <a:r>
                  <a:rPr lang="en-US" altLang="zh-TW" sz="2000" smtClean="0">
                    <a:solidFill>
                      <a:srgbClr val="00B0F0"/>
                    </a:solidFill>
                  </a:rPr>
                  <a:t>1.</a:t>
                </a:r>
              </a:p>
              <a:p>
                <a:r>
                  <a:rPr lang="en-US" altLang="zh-TW" smtClean="0">
                    <a:solidFill>
                      <a:srgbClr val="FF00FF"/>
                    </a:solidFill>
                  </a:rPr>
                  <a:t>2.</a:t>
                </a:r>
              </a:p>
              <a:p>
                <a:r>
                  <a:rPr lang="en-US" altLang="zh-TW" smtClean="0"/>
                  <a:t>3.</a:t>
                </a:r>
              </a:p>
              <a:p>
                <a:r>
                  <a:rPr lang="en-US" altLang="zh-TW" smtClean="0"/>
                  <a:t>4.</a:t>
                </a:r>
              </a:p>
            </p:txBody>
          </p:sp>
          <p:grpSp>
            <p:nvGrpSpPr>
              <p:cNvPr id="13" name="群組 12"/>
              <p:cNvGrpSpPr/>
              <p:nvPr/>
            </p:nvGrpSpPr>
            <p:grpSpPr>
              <a:xfrm>
                <a:off x="231085" y="3547835"/>
                <a:ext cx="5277678" cy="1525286"/>
                <a:chOff x="231085" y="3547835"/>
                <a:chExt cx="5277678" cy="1525286"/>
              </a:xfrm>
            </p:grpSpPr>
            <p:sp>
              <p:nvSpPr>
                <p:cNvPr id="9" name="文字方塊 8"/>
                <p:cNvSpPr txBox="1"/>
                <p:nvPr/>
              </p:nvSpPr>
              <p:spPr>
                <a:xfrm>
                  <a:off x="231085" y="3547835"/>
                  <a:ext cx="2673626" cy="1477328"/>
                </a:xfrm>
                <a:prstGeom prst="rect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mtClean="0"/>
                    <a:t>Menu</a:t>
                  </a:r>
                  <a:r>
                    <a:rPr lang="en-US" altLang="zh-TW" smtClean="0">
                      <a:solidFill>
                        <a:srgbClr val="00B0F0"/>
                      </a:solidFill>
                    </a:rPr>
                    <a:t>11</a:t>
                  </a:r>
                </a:p>
                <a:p>
                  <a:r>
                    <a:rPr lang="en-US" altLang="zh-TW" smtClean="0"/>
                    <a:t>1.</a:t>
                  </a:r>
                </a:p>
                <a:p>
                  <a:r>
                    <a:rPr lang="en-US" altLang="zh-TW" smtClean="0"/>
                    <a:t>2.</a:t>
                  </a:r>
                </a:p>
                <a:p>
                  <a:r>
                    <a:rPr lang="en-US" altLang="zh-TW" smtClean="0"/>
                    <a:t>3.</a:t>
                  </a:r>
                </a:p>
                <a:p>
                  <a:r>
                    <a:rPr lang="en-US" altLang="zh-TW" smtClean="0"/>
                    <a:t>4.</a:t>
                  </a:r>
                </a:p>
              </p:txBody>
            </p:sp>
            <p:sp>
              <p:nvSpPr>
                <p:cNvPr id="10" name="文字方塊 9"/>
                <p:cNvSpPr txBox="1"/>
                <p:nvPr/>
              </p:nvSpPr>
              <p:spPr>
                <a:xfrm>
                  <a:off x="1120637" y="3567279"/>
                  <a:ext cx="2673626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mtClean="0"/>
                    <a:t>Menu</a:t>
                  </a:r>
                  <a:r>
                    <a:rPr lang="en-US" altLang="zh-TW" smtClean="0">
                      <a:solidFill>
                        <a:srgbClr val="00B0F0"/>
                      </a:solidFill>
                    </a:rPr>
                    <a:t>12</a:t>
                  </a:r>
                </a:p>
                <a:p>
                  <a:r>
                    <a:rPr lang="en-US" altLang="zh-TW" smtClean="0"/>
                    <a:t>1.</a:t>
                  </a:r>
                </a:p>
                <a:p>
                  <a:r>
                    <a:rPr lang="en-US" altLang="zh-TW" smtClean="0"/>
                    <a:t>2.</a:t>
                  </a:r>
                </a:p>
                <a:p>
                  <a:r>
                    <a:rPr lang="en-US" altLang="zh-TW" smtClean="0"/>
                    <a:t>3.</a:t>
                  </a:r>
                </a:p>
                <a:p>
                  <a:r>
                    <a:rPr lang="en-US" altLang="zh-TW" smtClean="0"/>
                    <a:t>4.</a:t>
                  </a:r>
                </a:p>
              </p:txBody>
            </p:sp>
            <p:sp>
              <p:nvSpPr>
                <p:cNvPr id="11" name="文字方塊 10"/>
                <p:cNvSpPr txBox="1"/>
                <p:nvPr/>
              </p:nvSpPr>
              <p:spPr>
                <a:xfrm>
                  <a:off x="1977887" y="3595793"/>
                  <a:ext cx="2673626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mtClean="0"/>
                    <a:t>Menu</a:t>
                  </a:r>
                  <a:r>
                    <a:rPr lang="en-US" altLang="zh-TW" smtClean="0">
                      <a:solidFill>
                        <a:srgbClr val="00B0F0"/>
                      </a:solidFill>
                    </a:rPr>
                    <a:t>13</a:t>
                  </a:r>
                </a:p>
                <a:p>
                  <a:r>
                    <a:rPr lang="en-US" altLang="zh-TW" smtClean="0"/>
                    <a:t>1.</a:t>
                  </a:r>
                </a:p>
                <a:p>
                  <a:r>
                    <a:rPr lang="en-US" altLang="zh-TW" smtClean="0"/>
                    <a:t>2.</a:t>
                  </a:r>
                </a:p>
                <a:p>
                  <a:r>
                    <a:rPr lang="en-US" altLang="zh-TW" smtClean="0"/>
                    <a:t>3.</a:t>
                  </a:r>
                </a:p>
                <a:p>
                  <a:r>
                    <a:rPr lang="en-US" altLang="zh-TW" smtClean="0"/>
                    <a:t>4.</a:t>
                  </a:r>
                </a:p>
              </p:txBody>
            </p:sp>
            <p:sp>
              <p:nvSpPr>
                <p:cNvPr id="12" name="文字方塊 11"/>
                <p:cNvSpPr txBox="1"/>
                <p:nvPr/>
              </p:nvSpPr>
              <p:spPr>
                <a:xfrm>
                  <a:off x="2835137" y="3555168"/>
                  <a:ext cx="2673626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mtClean="0"/>
                    <a:t>Menu</a:t>
                  </a:r>
                  <a:r>
                    <a:rPr lang="en-US" altLang="zh-TW" smtClean="0">
                      <a:solidFill>
                        <a:srgbClr val="00B0F0"/>
                      </a:solidFill>
                    </a:rPr>
                    <a:t>14</a:t>
                  </a:r>
                </a:p>
                <a:p>
                  <a:r>
                    <a:rPr lang="en-US" altLang="zh-TW" smtClean="0"/>
                    <a:t>1.</a:t>
                  </a:r>
                </a:p>
                <a:p>
                  <a:r>
                    <a:rPr lang="en-US" altLang="zh-TW" smtClean="0"/>
                    <a:t>2.</a:t>
                  </a:r>
                </a:p>
                <a:p>
                  <a:r>
                    <a:rPr lang="en-US" altLang="zh-TW" smtClean="0"/>
                    <a:t>3.</a:t>
                  </a:r>
                </a:p>
                <a:p>
                  <a:r>
                    <a:rPr lang="en-US" altLang="zh-TW" smtClean="0"/>
                    <a:t>4.</a:t>
                  </a:r>
                </a:p>
              </p:txBody>
            </p:sp>
          </p:grpSp>
          <p:sp>
            <p:nvSpPr>
              <p:cNvPr id="19" name="左大括弧 18"/>
              <p:cNvSpPr/>
              <p:nvPr/>
            </p:nvSpPr>
            <p:spPr>
              <a:xfrm>
                <a:off x="149087" y="2445026"/>
                <a:ext cx="290720" cy="1401417"/>
              </a:xfrm>
              <a:prstGeom prst="leftBrac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2" name="文字方塊 21"/>
            <p:cNvSpPr txBox="1"/>
            <p:nvPr/>
          </p:nvSpPr>
          <p:spPr>
            <a:xfrm>
              <a:off x="4651513" y="4929376"/>
              <a:ext cx="267362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mtClean="0"/>
                <a:t>Menu</a:t>
              </a:r>
              <a:r>
                <a:rPr lang="en-US" altLang="zh-TW" smtClean="0">
                  <a:solidFill>
                    <a:srgbClr val="FF0000"/>
                  </a:solidFill>
                </a:rPr>
                <a:t>123</a:t>
              </a:r>
            </a:p>
            <a:p>
              <a:r>
                <a:rPr lang="en-US" altLang="zh-TW" smtClean="0"/>
                <a:t>1.</a:t>
              </a:r>
            </a:p>
            <a:p>
              <a:r>
                <a:rPr lang="en-US" altLang="zh-TW" smtClean="0"/>
                <a:t>2.</a:t>
              </a:r>
            </a:p>
            <a:p>
              <a:r>
                <a:rPr lang="en-US" altLang="zh-TW" smtClean="0"/>
                <a:t>3.</a:t>
              </a:r>
            </a:p>
            <a:p>
              <a:r>
                <a:rPr lang="en-US" altLang="zh-TW" smtClean="0"/>
                <a:t>4.</a:t>
              </a:r>
            </a:p>
          </p:txBody>
        </p:sp>
        <p:cxnSp>
          <p:nvCxnSpPr>
            <p:cNvPr id="27" name="直線單箭頭接點 26"/>
            <p:cNvCxnSpPr/>
            <p:nvPr/>
          </p:nvCxnSpPr>
          <p:spPr>
            <a:xfrm flipV="1">
              <a:off x="831160" y="5145980"/>
              <a:ext cx="3730901" cy="837377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群組 47"/>
            <p:cNvGrpSpPr/>
            <p:nvPr/>
          </p:nvGrpSpPr>
          <p:grpSpPr>
            <a:xfrm>
              <a:off x="1657350" y="546652"/>
              <a:ext cx="5667789" cy="1477328"/>
              <a:chOff x="1657350" y="546652"/>
              <a:chExt cx="5667789" cy="1477328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4651513" y="546652"/>
                <a:ext cx="267362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mtClean="0"/>
                  <a:t>Menu</a:t>
                </a:r>
              </a:p>
              <a:p>
                <a:r>
                  <a:rPr lang="en-US" altLang="zh-TW" smtClean="0"/>
                  <a:t>1.</a:t>
                </a:r>
              </a:p>
              <a:p>
                <a:r>
                  <a:rPr lang="en-US" altLang="zh-TW" smtClean="0"/>
                  <a:t>2.</a:t>
                </a:r>
              </a:p>
              <a:p>
                <a:r>
                  <a:rPr lang="en-US" altLang="zh-TW" smtClean="0"/>
                  <a:t>3.</a:t>
                </a:r>
              </a:p>
              <a:p>
                <a:r>
                  <a:rPr lang="en-US" altLang="zh-TW" smtClean="0"/>
                  <a:t>4.</a:t>
                </a:r>
              </a:p>
            </p:txBody>
          </p:sp>
          <p:cxnSp>
            <p:nvCxnSpPr>
              <p:cNvPr id="29" name="直線單箭頭接點 28"/>
              <p:cNvCxnSpPr/>
              <p:nvPr/>
            </p:nvCxnSpPr>
            <p:spPr>
              <a:xfrm flipH="1" flipV="1">
                <a:off x="1657350" y="930623"/>
                <a:ext cx="2994163" cy="2892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單箭頭接點 36"/>
              <p:cNvCxnSpPr/>
              <p:nvPr/>
            </p:nvCxnSpPr>
            <p:spPr>
              <a:xfrm>
                <a:off x="1657350" y="959545"/>
                <a:ext cx="0" cy="769864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直線單箭頭接點 49"/>
            <p:cNvCxnSpPr/>
            <p:nvPr/>
          </p:nvCxnSpPr>
          <p:spPr>
            <a:xfrm>
              <a:off x="4989443" y="1897940"/>
              <a:ext cx="3597966" cy="1992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387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通配字元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38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102</Words>
  <Application>Microsoft Office PowerPoint</Application>
  <PresentationFormat>寬螢幕</PresentationFormat>
  <Paragraphs>56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通配字元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yangcc</dc:creator>
  <cp:lastModifiedBy>yangcc</cp:lastModifiedBy>
  <cp:revision>5</cp:revision>
  <dcterms:created xsi:type="dcterms:W3CDTF">2020-11-18T07:49:39Z</dcterms:created>
  <dcterms:modified xsi:type="dcterms:W3CDTF">2020-11-18T08:13:46Z</dcterms:modified>
</cp:coreProperties>
</file>