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C358D-6B19-456A-B357-E00C273E918B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8C95B-0E6D-4DC1-88BE-67A0A988E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94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chmod</a:t>
            </a:r>
            <a:r>
              <a:rPr lang="en-US" altLang="zh-TW" dirty="0" smtClean="0"/>
              <a:t> +X </a:t>
            </a:r>
            <a:r>
              <a:rPr lang="zh-TW" altLang="en-US" dirty="0" smtClean="0"/>
              <a:t>未設定</a:t>
            </a:r>
          </a:p>
          <a:p>
            <a:r>
              <a:rPr lang="en-US" altLang="zh-TW" dirty="0" smtClean="0"/>
              <a:t>-bash: ./password01: Permission denied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====</a:t>
            </a:r>
          </a:p>
          <a:p>
            <a:r>
              <a:rPr lang="en-US" altLang="zh-TW" dirty="0" smtClean="0"/>
              <a:t>bigred@us1804s:~$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useradd</a:t>
            </a:r>
            <a:r>
              <a:rPr lang="en-US" altLang="zh-TW" dirty="0" smtClean="0"/>
              <a:t> -m -s /bin/bash t1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bigred@us1804s:~$ cat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|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t1</a:t>
            </a:r>
          </a:p>
          <a:p>
            <a:r>
              <a:rPr lang="en-US" altLang="zh-TW" dirty="0" smtClean="0"/>
              <a:t>t1:x:1004:1004::/home/t1:/bin/bash</a:t>
            </a:r>
          </a:p>
          <a:p>
            <a:r>
              <a:rPr lang="en-US" altLang="zh-TW" dirty="0" smtClean="0"/>
              <a:t>bigred@us1804s:~$ cat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/shadow |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t1</a:t>
            </a:r>
          </a:p>
          <a:p>
            <a:r>
              <a:rPr lang="en-US" altLang="zh-TW" dirty="0" smtClean="0"/>
              <a:t>cat: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/shadow: Permission denied</a:t>
            </a:r>
          </a:p>
          <a:p>
            <a:r>
              <a:rPr lang="en-US" altLang="zh-TW" dirty="0" smtClean="0"/>
              <a:t>bigred@us1804s:~$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cat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/shadow |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t1</a:t>
            </a:r>
          </a:p>
          <a:p>
            <a:r>
              <a:rPr lang="en-US" altLang="zh-TW" dirty="0" smtClean="0"/>
              <a:t>t1:!:18419:0:99999:7:::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bigred@us1804s:~$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t1</a:t>
            </a:r>
          </a:p>
          <a:p>
            <a:r>
              <a:rPr lang="en-US" altLang="zh-TW" dirty="0" smtClean="0"/>
              <a:t>Enter new UNIX password:     t1</a:t>
            </a:r>
          </a:p>
          <a:p>
            <a:r>
              <a:rPr lang="en-US" altLang="zh-TW" dirty="0" smtClean="0"/>
              <a:t>Retype new UNIX password:    t1</a:t>
            </a:r>
          </a:p>
          <a:p>
            <a:r>
              <a:rPr lang="en-US" altLang="zh-TW" dirty="0" err="1" smtClean="0"/>
              <a:t>passwd</a:t>
            </a:r>
            <a:r>
              <a:rPr lang="en-US" altLang="zh-TW" dirty="0" smtClean="0"/>
              <a:t>: password updated successfully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bigred@us1804s:~$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cat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/shadow |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t1</a:t>
            </a:r>
          </a:p>
          <a:p>
            <a:r>
              <a:rPr lang="en-US" altLang="zh-TW" dirty="0" smtClean="0"/>
              <a:t>t1:$6$Rs5xEOi6$wWKJhOYbqXEEOYvTon5F7iVca95UwMGzh01ybWt/sTrHNFSS20Tyt/HkxWD95yQ8ThKiEfIG/3aN0r8ExZyQR0:18419:0:99999:7:::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====account.sh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#!/bin/bash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((no=1;no&lt;=10;no=no+1))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echo  $no</a:t>
            </a:r>
          </a:p>
          <a:p>
            <a:r>
              <a:rPr lang="en-US" altLang="zh-TW" dirty="0" smtClean="0"/>
              <a:t>done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===account01.sh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#!/bin/bash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((no=1;no&lt;=10;no=no+1))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echo  $no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 -m -s /bin/bash</a:t>
            </a:r>
          </a:p>
          <a:p>
            <a:r>
              <a:rPr lang="en-US" altLang="zh-TW" dirty="0" smtClean="0"/>
              <a:t>done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====account02.sh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#!/bin/bash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((no=1;no&lt;=10;no=no+1))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account=</a:t>
            </a:r>
            <a:r>
              <a:rPr lang="en-US" altLang="zh-TW" dirty="0" err="1" smtClean="0"/>
              <a:t>t$no</a:t>
            </a:r>
            <a:endParaRPr lang="en-US" altLang="zh-TW" dirty="0" smtClean="0"/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 -m -s /bin/bash ${account}</a:t>
            </a:r>
          </a:p>
          <a:p>
            <a:r>
              <a:rPr lang="en-US" altLang="zh-TW" dirty="0" smtClean="0"/>
              <a:t>done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====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bigred@us1804s:~$ bash account02.sh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user 't1' already exists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Permission denied.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cannot lock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; try again later.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Permission denied.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cannot lock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; try again later.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Permission denied.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cannot lock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; try again later.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Permission denied.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cannot lock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; try again later.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Permission denied.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cannot lock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; try again later.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Permission denied.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cannot lock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; try again later.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Permission denied.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cannot lock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; try again later.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Permission denied.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cannot lock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; try again later.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Permission denied.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cannot lock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; try again later.</a:t>
            </a:r>
          </a:p>
          <a:p>
            <a:r>
              <a:rPr lang="en-US" altLang="zh-TW" dirty="0" smtClean="0"/>
              <a:t>bigred@us1804s:~$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======account02.sh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#!/bin/bash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((no=1;no&lt;=10;no=no+1))</a:t>
            </a:r>
          </a:p>
          <a:p>
            <a:r>
              <a:rPr lang="en-US" altLang="zh-TW" dirty="0" smtClean="0"/>
              <a:t>do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account=</a:t>
            </a:r>
            <a:r>
              <a:rPr lang="en-US" altLang="zh-TW" dirty="0" err="1" smtClean="0"/>
              <a:t>t$no</a:t>
            </a:r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useradd</a:t>
            </a:r>
            <a:r>
              <a:rPr lang="en-US" altLang="zh-TW" dirty="0" smtClean="0"/>
              <a:t> -m -s /bin/bash ${account}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done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====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bigred@us1804s:~$ bash account02.sh</a:t>
            </a:r>
          </a:p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: user 't1' already exists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===account03.sh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#!/bin/bash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((no=1;no&lt;=10;no=no+1))</a:t>
            </a:r>
          </a:p>
          <a:p>
            <a:r>
              <a:rPr lang="en-US" altLang="zh-TW" dirty="0" smtClean="0"/>
              <a:t>do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account=</a:t>
            </a:r>
            <a:r>
              <a:rPr lang="en-US" altLang="zh-TW" dirty="0" err="1" smtClean="0"/>
              <a:t>t$no</a:t>
            </a:r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useradd</a:t>
            </a:r>
            <a:r>
              <a:rPr lang="en-US" altLang="zh-TW" dirty="0" smtClean="0"/>
              <a:t> -m -s /bin/bash   ${account}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done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====account04.sh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for ((no=1;no&lt;=10;no=no+1))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account=</a:t>
            </a:r>
            <a:r>
              <a:rPr lang="en-US" altLang="zh-TW" dirty="0" err="1" smtClean="0"/>
              <a:t>t$no</a:t>
            </a:r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userdel</a:t>
            </a:r>
            <a:r>
              <a:rPr lang="en-US" altLang="zh-TW" dirty="0" smtClean="0"/>
              <a:t>  -r ${account}</a:t>
            </a:r>
          </a:p>
          <a:p>
            <a:r>
              <a:rPr lang="en-US" altLang="zh-TW" dirty="0" smtClean="0"/>
              <a:t>done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====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account03.sh</a:t>
            </a:r>
          </a:p>
          <a:p>
            <a:r>
              <a:rPr lang="en-US" altLang="zh-TW" dirty="0" smtClean="0"/>
              <a:t>bigred@us1804s:~$ ./account03.sh</a:t>
            </a:r>
          </a:p>
          <a:p>
            <a:r>
              <a:rPr lang="en-US" altLang="zh-TW" dirty="0" smtClean="0"/>
              <a:t>bigred@us1804s:~$ cat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endParaRPr lang="en-US" altLang="zh-TW" dirty="0" smtClean="0"/>
          </a:p>
          <a:p>
            <a:r>
              <a:rPr lang="en-US" altLang="zh-TW" dirty="0" smtClean="0"/>
              <a:t>root:x:0:0:root:/root:/bin/bash</a:t>
            </a:r>
          </a:p>
          <a:p>
            <a:r>
              <a:rPr lang="en-US" altLang="zh-TW" dirty="0" smtClean="0"/>
              <a:t>daemon:x:1:1:daemon:/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bin:x:2:2:bin:/bin:/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sys:x:3:3:sys:/dev:/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sync:x:4:65534:sync:/bin:/bin/sync</a:t>
            </a:r>
          </a:p>
          <a:p>
            <a:r>
              <a:rPr lang="en-US" altLang="zh-TW" dirty="0" smtClean="0"/>
              <a:t>games:x:5:60:games:/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/games:/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man:x:6:12:man:/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/cache/man:/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lp:x:7:7:lp:/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/spool/</a:t>
            </a:r>
            <a:r>
              <a:rPr lang="en-US" altLang="zh-TW" dirty="0" err="1" smtClean="0"/>
              <a:t>lpd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mail:x:8:8:mail:/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news:x:9:9:news:/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/spool/news:/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uucp:x:10:10:uucp:/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/spool/</a:t>
            </a:r>
            <a:r>
              <a:rPr lang="en-US" altLang="zh-TW" dirty="0" err="1" smtClean="0"/>
              <a:t>uucp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proxy:x:13:13:proxy:/bin:/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www-data:x:33:33:www-data:/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/www:/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backup:x:34:34:backup:/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/backups:/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list:x:38:38:Mailing List Manager:/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/list:/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irc:x:39:39:ircd:/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/run/</a:t>
            </a:r>
            <a:r>
              <a:rPr lang="en-US" altLang="zh-TW" dirty="0" err="1" smtClean="0"/>
              <a:t>ircd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gnats:x:41:41:Gnats Bug-Reporting System (admin):/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/lib/gnats:/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nobody:x:65534:65534:nobody:/nonexistent:/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systemd-network:x:100:102:systemd Network Management,,,:/run/</a:t>
            </a:r>
            <a:r>
              <a:rPr lang="en-US" altLang="zh-TW" dirty="0" err="1" smtClean="0"/>
              <a:t>systemd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netif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systemd-resolve:x:101:103:systemd Resolver,,,:/run/</a:t>
            </a:r>
            <a:r>
              <a:rPr lang="en-US" altLang="zh-TW" dirty="0" err="1" smtClean="0"/>
              <a:t>systemd</a:t>
            </a:r>
            <a:r>
              <a:rPr lang="en-US" altLang="zh-TW" dirty="0" smtClean="0"/>
              <a:t>/resolve:/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syslog:x:102:106::/home/syslog:/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messagebus:x:103:107::/nonexistent:/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_apt:x:104:65534::/nonexistent:/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lxd:x:105:65534::/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lxd</a:t>
            </a:r>
            <a:r>
              <a:rPr lang="en-US" altLang="zh-TW" dirty="0" smtClean="0"/>
              <a:t>/:/bin/false</a:t>
            </a:r>
          </a:p>
          <a:p>
            <a:r>
              <a:rPr lang="en-US" altLang="zh-TW" dirty="0" smtClean="0"/>
              <a:t>uuidd:x:106:110::/run/</a:t>
            </a:r>
            <a:r>
              <a:rPr lang="en-US" altLang="zh-TW" dirty="0" err="1" smtClean="0"/>
              <a:t>uuidd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dnsmasq:x:107:65534:dnsmasq,,,:/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misc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landscape:x:108:112::/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/lib/landscape:/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sshd:x:109:65534::/run/</a:t>
            </a:r>
            <a:r>
              <a:rPr lang="en-US" altLang="zh-TW" dirty="0" err="1" smtClean="0"/>
              <a:t>sshd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pollinate:x:110:1::/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/cache/pollinate:/bin/false</a:t>
            </a:r>
          </a:p>
          <a:p>
            <a:r>
              <a:rPr lang="en-US" altLang="zh-TW" dirty="0" smtClean="0"/>
              <a:t>bigred:x:1000:1000:,,,:/home/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:/bin/bash</a:t>
            </a:r>
          </a:p>
          <a:p>
            <a:r>
              <a:rPr lang="en-US" altLang="zh-TW" dirty="0" smtClean="0"/>
              <a:t>bigred01:x:1001:1001::/home/bigred01:/bin/</a:t>
            </a:r>
            <a:r>
              <a:rPr lang="en-US" altLang="zh-TW" dirty="0" err="1" smtClean="0"/>
              <a:t>sh</a:t>
            </a:r>
            <a:endParaRPr lang="en-US" altLang="zh-TW" dirty="0" smtClean="0"/>
          </a:p>
          <a:p>
            <a:r>
              <a:rPr lang="en-US" altLang="zh-TW" dirty="0" smtClean="0"/>
              <a:t>bigred02:x:1002:1002:bigred </a:t>
            </a:r>
            <a:r>
              <a:rPr lang="en-US" altLang="zh-TW" dirty="0" err="1" smtClean="0"/>
              <a:t>tes</a:t>
            </a:r>
            <a:r>
              <a:rPr lang="en-US" altLang="zh-TW" dirty="0" smtClean="0"/>
              <a:t> 02,102,,:/home/bigred02:/bin/bash</a:t>
            </a:r>
          </a:p>
          <a:p>
            <a:r>
              <a:rPr lang="en-US" altLang="zh-TW" dirty="0" smtClean="0"/>
              <a:t>cmtycc:x:1003:1003::/home/</a:t>
            </a:r>
            <a:r>
              <a:rPr lang="en-US" altLang="zh-TW" dirty="0" err="1" smtClean="0"/>
              <a:t>cmtycc</a:t>
            </a:r>
            <a:r>
              <a:rPr lang="en-US" altLang="zh-TW" dirty="0" smtClean="0"/>
              <a:t>:/bin/</a:t>
            </a:r>
            <a:r>
              <a:rPr lang="en-US" altLang="zh-TW" dirty="0" err="1" smtClean="0"/>
              <a:t>sh</a:t>
            </a:r>
            <a:endParaRPr lang="en-US" altLang="zh-TW" dirty="0" smtClean="0"/>
          </a:p>
          <a:p>
            <a:r>
              <a:rPr lang="en-US" altLang="zh-TW" dirty="0" smtClean="0"/>
              <a:t>t1:x:1004:1004::/home/t1:/bin/bash</a:t>
            </a:r>
          </a:p>
          <a:p>
            <a:r>
              <a:rPr lang="en-US" altLang="zh-TW" dirty="0" smtClean="0"/>
              <a:t>t2:x:1005:1005::/home/t2:/bin/bash</a:t>
            </a:r>
          </a:p>
          <a:p>
            <a:r>
              <a:rPr lang="en-US" altLang="zh-TW" dirty="0" smtClean="0"/>
              <a:t>t3:x:1006:1006::/home/t3:/bin/bash</a:t>
            </a:r>
          </a:p>
          <a:p>
            <a:r>
              <a:rPr lang="en-US" altLang="zh-TW" dirty="0" smtClean="0"/>
              <a:t>t4:x:1007:1007::/home/t4:/bin/bash</a:t>
            </a:r>
          </a:p>
          <a:p>
            <a:r>
              <a:rPr lang="en-US" altLang="zh-TW" dirty="0" smtClean="0"/>
              <a:t>t5:x:1008:1008::/home/t5:/bin/bash</a:t>
            </a:r>
          </a:p>
          <a:p>
            <a:r>
              <a:rPr lang="en-US" altLang="zh-TW" dirty="0" smtClean="0"/>
              <a:t>t6:x:1009:1009::/home/t6:/bin/bash</a:t>
            </a:r>
          </a:p>
          <a:p>
            <a:r>
              <a:rPr lang="en-US" altLang="zh-TW" dirty="0" smtClean="0"/>
              <a:t>t7:x:1010:1010::/home/t7:/bin/bash</a:t>
            </a:r>
          </a:p>
          <a:p>
            <a:r>
              <a:rPr lang="en-US" altLang="zh-TW" dirty="0" smtClean="0"/>
              <a:t>t8:x:1011:1011::/home/t8:/bin/bash</a:t>
            </a:r>
          </a:p>
          <a:p>
            <a:r>
              <a:rPr lang="en-US" altLang="zh-TW" dirty="0" smtClean="0"/>
              <a:t>t9:x:1012:1012::/home/t9:/bin/bash</a:t>
            </a:r>
          </a:p>
          <a:p>
            <a:r>
              <a:rPr lang="en-US" altLang="zh-TW" dirty="0" smtClean="0"/>
              <a:t>t10:x:1013:1013::/home/t10:/bin/bash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===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account04.sh</a:t>
            </a:r>
          </a:p>
          <a:p>
            <a:r>
              <a:rPr lang="en-US" altLang="zh-TW" dirty="0" smtClean="0"/>
              <a:t>bigred@us1804s:~$ ./account04.sh</a:t>
            </a:r>
          </a:p>
          <a:p>
            <a:r>
              <a:rPr lang="en-US" altLang="zh-TW" dirty="0" err="1" smtClean="0"/>
              <a:t>userdel</a:t>
            </a:r>
            <a:r>
              <a:rPr lang="en-US" altLang="zh-TW" dirty="0" smtClean="0"/>
              <a:t>: t1 mail spool (/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/mail/t1) not found</a:t>
            </a:r>
          </a:p>
          <a:p>
            <a:r>
              <a:rPr lang="en-US" altLang="zh-TW" dirty="0" err="1" smtClean="0"/>
              <a:t>userdel</a:t>
            </a:r>
            <a:r>
              <a:rPr lang="en-US" altLang="zh-TW" dirty="0" smtClean="0"/>
              <a:t>: t2 mail spool (/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/mail/t2) not found</a:t>
            </a:r>
          </a:p>
          <a:p>
            <a:r>
              <a:rPr lang="en-US" altLang="zh-TW" dirty="0" err="1" smtClean="0"/>
              <a:t>userdel</a:t>
            </a:r>
            <a:r>
              <a:rPr lang="en-US" altLang="zh-TW" dirty="0" smtClean="0"/>
              <a:t>: t3 mail spool (/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/mail/t3) not found</a:t>
            </a:r>
          </a:p>
          <a:p>
            <a:r>
              <a:rPr lang="en-US" altLang="zh-TW" dirty="0" err="1" smtClean="0"/>
              <a:t>userdel</a:t>
            </a:r>
            <a:r>
              <a:rPr lang="en-US" altLang="zh-TW" dirty="0" smtClean="0"/>
              <a:t>: t4 mail spool (/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/mail/t4) not found</a:t>
            </a:r>
          </a:p>
          <a:p>
            <a:r>
              <a:rPr lang="en-US" altLang="zh-TW" dirty="0" err="1" smtClean="0"/>
              <a:t>userdel</a:t>
            </a:r>
            <a:r>
              <a:rPr lang="en-US" altLang="zh-TW" dirty="0" smtClean="0"/>
              <a:t>: t5 mail spool (/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/mail/t5) not found</a:t>
            </a:r>
          </a:p>
          <a:p>
            <a:r>
              <a:rPr lang="en-US" altLang="zh-TW" dirty="0" err="1" smtClean="0"/>
              <a:t>userdel</a:t>
            </a:r>
            <a:r>
              <a:rPr lang="en-US" altLang="zh-TW" dirty="0" smtClean="0"/>
              <a:t>: t6 mail spool (/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/mail/t6) not found</a:t>
            </a:r>
          </a:p>
          <a:p>
            <a:r>
              <a:rPr lang="en-US" altLang="zh-TW" dirty="0" err="1" smtClean="0"/>
              <a:t>userdel</a:t>
            </a:r>
            <a:r>
              <a:rPr lang="en-US" altLang="zh-TW" dirty="0" smtClean="0"/>
              <a:t>: t7 mail spool (/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/mail/t7) not found</a:t>
            </a:r>
          </a:p>
          <a:p>
            <a:r>
              <a:rPr lang="en-US" altLang="zh-TW" dirty="0" err="1" smtClean="0"/>
              <a:t>userdel</a:t>
            </a:r>
            <a:r>
              <a:rPr lang="en-US" altLang="zh-TW" dirty="0" smtClean="0"/>
              <a:t>: t8 mail spool (/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/mail/t8) not found</a:t>
            </a:r>
          </a:p>
          <a:p>
            <a:r>
              <a:rPr lang="en-US" altLang="zh-TW" dirty="0" err="1" smtClean="0"/>
              <a:t>userdel</a:t>
            </a:r>
            <a:r>
              <a:rPr lang="en-US" altLang="zh-TW" dirty="0" smtClean="0"/>
              <a:t>: t9 mail spool (/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/mail/t9) not found</a:t>
            </a:r>
          </a:p>
          <a:p>
            <a:r>
              <a:rPr lang="en-US" altLang="zh-TW" dirty="0" err="1" smtClean="0"/>
              <a:t>userdel</a:t>
            </a:r>
            <a:r>
              <a:rPr lang="en-US" altLang="zh-TW" dirty="0" smtClean="0"/>
              <a:t>: t10 mail spool (/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/mail/t10) not found</a:t>
            </a:r>
          </a:p>
          <a:p>
            <a:r>
              <a:rPr lang="en-US" altLang="zh-TW" dirty="0" smtClean="0"/>
              <a:t>bigred@us1804s:~$ cat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endParaRPr lang="en-US" altLang="zh-TW" dirty="0" smtClean="0"/>
          </a:p>
          <a:p>
            <a:r>
              <a:rPr lang="en-US" altLang="zh-TW" dirty="0" smtClean="0"/>
              <a:t>root:x:0:0:root:/root:/bin/bash</a:t>
            </a:r>
          </a:p>
          <a:p>
            <a:r>
              <a:rPr lang="en-US" altLang="zh-TW" dirty="0" smtClean="0"/>
              <a:t>daemon:x:1:1:daemon:/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bin:x:2:2:bin:/bin:/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sys:x:3:3:sys:/dev:/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sync:x:4:65534:sync:/bin:/bin/sync</a:t>
            </a:r>
          </a:p>
          <a:p>
            <a:r>
              <a:rPr lang="en-US" altLang="zh-TW" dirty="0" smtClean="0"/>
              <a:t>games:x:5:60:games:/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/games:/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man:x:6:12:man:/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/cache/man:/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lp:x:7:7:lp:/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/spool/</a:t>
            </a:r>
            <a:r>
              <a:rPr lang="en-US" altLang="zh-TW" dirty="0" err="1" smtClean="0"/>
              <a:t>lpd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mail:x:8:8:mail:/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news:x:9:9:news:/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/spool/news:/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uucp:x:10:10:uucp:/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/spool/</a:t>
            </a:r>
            <a:r>
              <a:rPr lang="en-US" altLang="zh-TW" dirty="0" err="1" smtClean="0"/>
              <a:t>uucp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proxy:x:13:13:proxy:/bin:/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www-data:x:33:33:www-data:/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/www:/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backup:x:34:34:backup:/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/backups:/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list:x:38:38:Mailing List Manager:/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/list:/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irc:x:39:39:ircd:/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/run/</a:t>
            </a:r>
            <a:r>
              <a:rPr lang="en-US" altLang="zh-TW" dirty="0" err="1" smtClean="0"/>
              <a:t>ircd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gnats:x:41:41:Gnats Bug-Reporting System (admin):/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/lib/gnats:/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nobody:x:65534:65534:nobody:/nonexistent:/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systemd-network:x:100:102:systemd Network Management,,,:/run/</a:t>
            </a:r>
            <a:r>
              <a:rPr lang="en-US" altLang="zh-TW" dirty="0" err="1" smtClean="0"/>
              <a:t>systemd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netif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systemd-resolve:x:101:103:systemd Resolver,,,:/run/</a:t>
            </a:r>
            <a:r>
              <a:rPr lang="en-US" altLang="zh-TW" dirty="0" err="1" smtClean="0"/>
              <a:t>systemd</a:t>
            </a:r>
            <a:r>
              <a:rPr lang="en-US" altLang="zh-TW" dirty="0" smtClean="0"/>
              <a:t>/resolve:/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syslog:x:102:106::/home/syslog:/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messagebus:x:103:107::/nonexistent:/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_apt:x:104:65534::/nonexistent:/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lxd:x:105:65534::/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lxd</a:t>
            </a:r>
            <a:r>
              <a:rPr lang="en-US" altLang="zh-TW" dirty="0" smtClean="0"/>
              <a:t>/:/bin/false</a:t>
            </a:r>
          </a:p>
          <a:p>
            <a:r>
              <a:rPr lang="en-US" altLang="zh-TW" dirty="0" smtClean="0"/>
              <a:t>uuidd:x:106:110::/run/</a:t>
            </a:r>
            <a:r>
              <a:rPr lang="en-US" altLang="zh-TW" dirty="0" err="1" smtClean="0"/>
              <a:t>uuidd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dnsmasq:x:107:65534:dnsmasq,,,:/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misc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landscape:x:108:112::/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/lib/landscape:/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sshd:x:109:65534::/run/</a:t>
            </a:r>
            <a:r>
              <a:rPr lang="en-US" altLang="zh-TW" dirty="0" err="1" smtClean="0"/>
              <a:t>sshd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pollinate:x:110:1::/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/cache/pollinate:/bin/false</a:t>
            </a:r>
          </a:p>
          <a:p>
            <a:r>
              <a:rPr lang="en-US" altLang="zh-TW" dirty="0" smtClean="0"/>
              <a:t>bigred:x:1000:1000:,,,:/home/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:/bin/bash</a:t>
            </a:r>
          </a:p>
          <a:p>
            <a:r>
              <a:rPr lang="en-US" altLang="zh-TW" dirty="0" smtClean="0"/>
              <a:t>bigred01:x:1001:1001::/home/bigred01:/bin/</a:t>
            </a:r>
            <a:r>
              <a:rPr lang="en-US" altLang="zh-TW" dirty="0" err="1" smtClean="0"/>
              <a:t>sh</a:t>
            </a:r>
            <a:endParaRPr lang="en-US" altLang="zh-TW" dirty="0" smtClean="0"/>
          </a:p>
          <a:p>
            <a:r>
              <a:rPr lang="en-US" altLang="zh-TW" dirty="0" smtClean="0"/>
              <a:t>bigred02:x:1002:1002:bigred </a:t>
            </a:r>
            <a:r>
              <a:rPr lang="en-US" altLang="zh-TW" dirty="0" err="1" smtClean="0"/>
              <a:t>tes</a:t>
            </a:r>
            <a:r>
              <a:rPr lang="en-US" altLang="zh-TW" dirty="0" smtClean="0"/>
              <a:t> 02,102,,:/home/bigred02:/bin/bash</a:t>
            </a:r>
          </a:p>
          <a:p>
            <a:r>
              <a:rPr lang="en-US" altLang="zh-TW" dirty="0" smtClean="0"/>
              <a:t>cmtycc:x:1003:1003::/home/</a:t>
            </a:r>
            <a:r>
              <a:rPr lang="en-US" altLang="zh-TW" dirty="0" err="1" smtClean="0"/>
              <a:t>cmtycc</a:t>
            </a:r>
            <a:r>
              <a:rPr lang="en-US" altLang="zh-TW" dirty="0" smtClean="0"/>
              <a:t>:/bin/</a:t>
            </a:r>
            <a:r>
              <a:rPr lang="en-US" altLang="zh-TW" dirty="0" err="1" smtClean="0"/>
              <a:t>sh</a:t>
            </a:r>
            <a:endParaRPr lang="en-US" altLang="zh-TW" dirty="0" smtClean="0"/>
          </a:p>
          <a:p>
            <a:r>
              <a:rPr lang="en-US" altLang="zh-TW" dirty="0" smtClean="0"/>
              <a:t>bigred@us1804s:~$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30EA1-8C43-4BBC-AD87-09D2B158B78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85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===</a:t>
            </a:r>
          </a:p>
          <a:p>
            <a:r>
              <a:rPr lang="en-US" altLang="zh-TW" dirty="0" smtClean="0"/>
              <a:t>bigred@us1804s:~$ </a:t>
            </a:r>
            <a:r>
              <a:rPr lang="en-US" altLang="zh-TW" dirty="0" err="1" smtClean="0"/>
              <a:t>chpasswd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pwlist</a:t>
            </a:r>
            <a:endParaRPr lang="en-US" altLang="zh-TW" dirty="0" smtClean="0"/>
          </a:p>
          <a:p>
            <a:r>
              <a:rPr lang="en-US" altLang="zh-TW" dirty="0" smtClean="0"/>
              <a:t>Changing password for t1.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t1)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1, user t1) password not changed</a:t>
            </a:r>
          </a:p>
          <a:p>
            <a:r>
              <a:rPr lang="en-US" altLang="zh-TW" dirty="0" smtClean="0"/>
              <a:t>Changing password for t2.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t2)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2, user t2) password not changed</a:t>
            </a:r>
          </a:p>
          <a:p>
            <a:r>
              <a:rPr lang="en-US" altLang="zh-TW" dirty="0" smtClean="0"/>
              <a:t>Changing password for t3.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t3)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3, user t3) password not changed</a:t>
            </a:r>
          </a:p>
          <a:p>
            <a:r>
              <a:rPr lang="en-US" altLang="zh-TW" dirty="0" smtClean="0"/>
              <a:t>Changing password for t4.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t4)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4, user t4) password not changed</a:t>
            </a:r>
          </a:p>
          <a:p>
            <a:r>
              <a:rPr lang="en-US" altLang="zh-TW" dirty="0" smtClean="0"/>
              <a:t>Changing password for t5.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t5)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5, user t5) password not changed</a:t>
            </a:r>
          </a:p>
          <a:p>
            <a:r>
              <a:rPr lang="en-US" altLang="zh-TW" dirty="0" smtClean="0"/>
              <a:t>Changing password for t6.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t6)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6, user t6) password not changed</a:t>
            </a:r>
          </a:p>
          <a:p>
            <a:r>
              <a:rPr lang="en-US" altLang="zh-TW" dirty="0" smtClean="0"/>
              <a:t>Changing password for t7.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t7)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7, user t7) password not changed</a:t>
            </a:r>
          </a:p>
          <a:p>
            <a:r>
              <a:rPr lang="en-US" altLang="zh-TW" dirty="0" smtClean="0"/>
              <a:t>Changing password for t8.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t8)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8, user t8) password not changed</a:t>
            </a:r>
          </a:p>
          <a:p>
            <a:r>
              <a:rPr lang="en-US" altLang="zh-TW" dirty="0" smtClean="0"/>
              <a:t>Changing password for t9.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t9)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9, user t9) password not changed</a:t>
            </a:r>
          </a:p>
          <a:p>
            <a:r>
              <a:rPr lang="en-US" altLang="zh-TW" dirty="0" smtClean="0"/>
              <a:t>Changing password for t10.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t10)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10, user t10) password not changed</a:t>
            </a:r>
          </a:p>
          <a:p>
            <a:r>
              <a:rPr lang="en-US" altLang="zh-TW" dirty="0" smtClean="0"/>
              <a:t>bigred@us1804s:~$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chpasswd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pwlist</a:t>
            </a:r>
            <a:endParaRPr lang="en-US" altLang="zh-TW" dirty="0" smtClean="0"/>
          </a:p>
          <a:p>
            <a:r>
              <a:rPr lang="en-US" altLang="zh-TW" dirty="0" smtClean="0"/>
              <a:t>bigred@us1804s:~$ cat </a:t>
            </a:r>
            <a:r>
              <a:rPr lang="en-US" altLang="zh-TW" dirty="0" err="1" smtClean="0"/>
              <a:t>pwlist</a:t>
            </a:r>
            <a:endParaRPr lang="en-US" altLang="zh-TW" dirty="0" smtClean="0"/>
          </a:p>
          <a:p>
            <a:r>
              <a:rPr lang="en-US" altLang="zh-TW" dirty="0" smtClean="0"/>
              <a:t>t1:tttt1111</a:t>
            </a:r>
          </a:p>
          <a:p>
            <a:r>
              <a:rPr lang="en-US" altLang="zh-TW" dirty="0" smtClean="0"/>
              <a:t>t2:tttt2222</a:t>
            </a:r>
          </a:p>
          <a:p>
            <a:r>
              <a:rPr lang="en-US" altLang="zh-TW" dirty="0" smtClean="0"/>
              <a:t>t3:tttt3333</a:t>
            </a:r>
          </a:p>
          <a:p>
            <a:r>
              <a:rPr lang="en-US" altLang="zh-TW" dirty="0" smtClean="0"/>
              <a:t>t4:tttt4444</a:t>
            </a:r>
          </a:p>
          <a:p>
            <a:r>
              <a:rPr lang="en-US" altLang="zh-TW" dirty="0" smtClean="0"/>
              <a:t>t5:tttt5555</a:t>
            </a:r>
          </a:p>
          <a:p>
            <a:r>
              <a:rPr lang="en-US" altLang="zh-TW" dirty="0" smtClean="0"/>
              <a:t>t6:tttt6666</a:t>
            </a:r>
          </a:p>
          <a:p>
            <a:r>
              <a:rPr lang="en-US" altLang="zh-TW" dirty="0" smtClean="0"/>
              <a:t>t7:tttt7777</a:t>
            </a:r>
          </a:p>
          <a:p>
            <a:r>
              <a:rPr lang="en-US" altLang="zh-TW" dirty="0" smtClean="0"/>
              <a:t>t8:tttt8888</a:t>
            </a:r>
          </a:p>
          <a:p>
            <a:r>
              <a:rPr lang="en-US" altLang="zh-TW" dirty="0" smtClean="0"/>
              <a:t>t9:tttt9999</a:t>
            </a:r>
          </a:p>
          <a:p>
            <a:r>
              <a:rPr lang="en-US" altLang="zh-TW" dirty="0" smtClean="0"/>
              <a:t>t10:tttt1010</a:t>
            </a:r>
          </a:p>
          <a:p>
            <a:r>
              <a:rPr lang="en-US" altLang="zh-TW" dirty="0" smtClean="0"/>
              <a:t>bigred@us1804s:~$ cat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endParaRPr lang="en-US" altLang="zh-TW" dirty="0" smtClean="0"/>
          </a:p>
          <a:p>
            <a:r>
              <a:rPr lang="en-US" altLang="zh-TW" dirty="0" smtClean="0"/>
              <a:t>root:x:0:0:root:/root:/bin/bash</a:t>
            </a:r>
          </a:p>
          <a:p>
            <a:r>
              <a:rPr lang="en-US" altLang="zh-TW" dirty="0" smtClean="0"/>
              <a:t>daemon:x:1:1:daemon:/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bin:x:2:2:bin:/bin:/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sys:x:3:3:sys:/dev:/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sync:x:4:65534:sync:/bin:/bin/sync</a:t>
            </a:r>
          </a:p>
          <a:p>
            <a:r>
              <a:rPr lang="en-US" altLang="zh-TW" dirty="0" smtClean="0"/>
              <a:t>games:x:5:60:games:/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/games:/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man:x:6:12:man:/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/cache/man:/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lp:x:7:7:lp:/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/spool/</a:t>
            </a:r>
            <a:r>
              <a:rPr lang="en-US" altLang="zh-TW" dirty="0" err="1" smtClean="0"/>
              <a:t>lpd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mail:x:8:8:mail:/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news:x:9:9:news:/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/spool/news:/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uucp:x:10:10:uucp:/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/spool/</a:t>
            </a:r>
            <a:r>
              <a:rPr lang="en-US" altLang="zh-TW" dirty="0" err="1" smtClean="0"/>
              <a:t>uucp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proxy:x:13:13:proxy:/bin:/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www-data:x:33:33:www-data:/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/www:/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backup:x:34:34:backup:/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/backups:/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list:x:38:38:Mailing List Manager:/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/list:/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irc:x:39:39:ircd:/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/run/</a:t>
            </a:r>
            <a:r>
              <a:rPr lang="en-US" altLang="zh-TW" dirty="0" err="1" smtClean="0"/>
              <a:t>ircd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gnats:x:41:41:Gnats Bug-Reporting System (admin):/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/lib/gnats:/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nobody:x:65534:65534:nobody:/nonexistent:/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systemd-network:x:100:102:systemd Network Management,,,:/run/</a:t>
            </a:r>
            <a:r>
              <a:rPr lang="en-US" altLang="zh-TW" dirty="0" err="1" smtClean="0"/>
              <a:t>systemd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netif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systemd-resolve:x:101:103:systemd Resolver,,,:/run/</a:t>
            </a:r>
            <a:r>
              <a:rPr lang="en-US" altLang="zh-TW" dirty="0" err="1" smtClean="0"/>
              <a:t>systemd</a:t>
            </a:r>
            <a:r>
              <a:rPr lang="en-US" altLang="zh-TW" dirty="0" smtClean="0"/>
              <a:t>/resolve:/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syslog:x:102:106::/home/syslog:/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messagebus:x:103:107::/nonexistent:/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_apt:x:104:65534::/nonexistent:/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lxd:x:105:65534::/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lxd</a:t>
            </a:r>
            <a:r>
              <a:rPr lang="en-US" altLang="zh-TW" dirty="0" smtClean="0"/>
              <a:t>/:/bin/false</a:t>
            </a:r>
          </a:p>
          <a:p>
            <a:r>
              <a:rPr lang="en-US" altLang="zh-TW" dirty="0" smtClean="0"/>
              <a:t>uuidd:x:106:110::/run/</a:t>
            </a:r>
            <a:r>
              <a:rPr lang="en-US" altLang="zh-TW" dirty="0" err="1" smtClean="0"/>
              <a:t>uuidd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dnsmasq:x:107:65534:dnsmasq,,,:/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misc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landscape:x:108:112::/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/lib/landscape:/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sshd:x:109:65534::/run/</a:t>
            </a:r>
            <a:r>
              <a:rPr lang="en-US" altLang="zh-TW" dirty="0" err="1" smtClean="0"/>
              <a:t>sshd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pollinate:x:110:1::/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/cache/pollinate:/bin/false</a:t>
            </a:r>
          </a:p>
          <a:p>
            <a:r>
              <a:rPr lang="en-US" altLang="zh-TW" dirty="0" smtClean="0"/>
              <a:t>bigred:x:1000:1000:,,,:/home/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:/bin/bash</a:t>
            </a:r>
          </a:p>
          <a:p>
            <a:r>
              <a:rPr lang="en-US" altLang="zh-TW" dirty="0" smtClean="0"/>
              <a:t>bigred01:x:1001:1001::/home/bigred01:/bin/</a:t>
            </a:r>
            <a:r>
              <a:rPr lang="en-US" altLang="zh-TW" dirty="0" err="1" smtClean="0"/>
              <a:t>sh</a:t>
            </a:r>
            <a:endParaRPr lang="en-US" altLang="zh-TW" dirty="0" smtClean="0"/>
          </a:p>
          <a:p>
            <a:r>
              <a:rPr lang="en-US" altLang="zh-TW" dirty="0" smtClean="0"/>
              <a:t>bigred02:x:1002:1002:bigred </a:t>
            </a:r>
            <a:r>
              <a:rPr lang="en-US" altLang="zh-TW" dirty="0" err="1" smtClean="0"/>
              <a:t>tes</a:t>
            </a:r>
            <a:r>
              <a:rPr lang="en-US" altLang="zh-TW" dirty="0" smtClean="0"/>
              <a:t> 02,102,,:/home/bigred02:/bin/bash</a:t>
            </a:r>
          </a:p>
          <a:p>
            <a:r>
              <a:rPr lang="en-US" altLang="zh-TW" dirty="0" smtClean="0"/>
              <a:t>cmtycc:x:1003:1003::/home/</a:t>
            </a:r>
            <a:r>
              <a:rPr lang="en-US" altLang="zh-TW" dirty="0" err="1" smtClean="0"/>
              <a:t>cmtycc</a:t>
            </a:r>
            <a:r>
              <a:rPr lang="en-US" altLang="zh-TW" dirty="0" smtClean="0"/>
              <a:t>:/bin/</a:t>
            </a:r>
            <a:r>
              <a:rPr lang="en-US" altLang="zh-TW" dirty="0" err="1" smtClean="0"/>
              <a:t>sh</a:t>
            </a:r>
            <a:endParaRPr lang="en-US" altLang="zh-TW" dirty="0" smtClean="0"/>
          </a:p>
          <a:p>
            <a:r>
              <a:rPr lang="en-US" altLang="zh-TW" dirty="0" smtClean="0"/>
              <a:t>t1:x:1004:1004::/home/t1:/bin/bash</a:t>
            </a:r>
          </a:p>
          <a:p>
            <a:r>
              <a:rPr lang="en-US" altLang="zh-TW" dirty="0" smtClean="0"/>
              <a:t>t2:x:1005:1005::/home/t2:/bin/bash</a:t>
            </a:r>
          </a:p>
          <a:p>
            <a:r>
              <a:rPr lang="en-US" altLang="zh-TW" dirty="0" smtClean="0"/>
              <a:t>t3:x:1006:1006::/home/t3:/bin/bash</a:t>
            </a:r>
          </a:p>
          <a:p>
            <a:r>
              <a:rPr lang="en-US" altLang="zh-TW" dirty="0" smtClean="0"/>
              <a:t>t4:x:1007:1007::/home/t4:/bin/bash</a:t>
            </a:r>
          </a:p>
          <a:p>
            <a:r>
              <a:rPr lang="en-US" altLang="zh-TW" dirty="0" smtClean="0"/>
              <a:t>t5:x:1008:1008::/home/t5:/bin/bash</a:t>
            </a:r>
          </a:p>
          <a:p>
            <a:r>
              <a:rPr lang="en-US" altLang="zh-TW" dirty="0" smtClean="0"/>
              <a:t>t6:x:1009:1009::/home/t6:/bin/bash</a:t>
            </a:r>
          </a:p>
          <a:p>
            <a:r>
              <a:rPr lang="en-US" altLang="zh-TW" dirty="0" smtClean="0"/>
              <a:t>t7:x:1010:1010::/home/t7:/bin/bash</a:t>
            </a:r>
          </a:p>
          <a:p>
            <a:r>
              <a:rPr lang="en-US" altLang="zh-TW" dirty="0" smtClean="0"/>
              <a:t>t8:x:1011:1011::/home/t8:/bin/bash</a:t>
            </a:r>
          </a:p>
          <a:p>
            <a:r>
              <a:rPr lang="en-US" altLang="zh-TW" dirty="0" smtClean="0"/>
              <a:t>t9:x:1012:1012::/home/t9:/bin/bash</a:t>
            </a:r>
          </a:p>
          <a:p>
            <a:r>
              <a:rPr lang="en-US" altLang="zh-TW" dirty="0" smtClean="0"/>
              <a:t>t10:x:1013:1013::/home/t10:/bin/bash</a:t>
            </a:r>
          </a:p>
          <a:p>
            <a:r>
              <a:rPr lang="en-US" altLang="zh-TW" dirty="0" smtClean="0"/>
              <a:t>bigred@us1804s:~$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cat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/shadow</a:t>
            </a:r>
          </a:p>
          <a:p>
            <a:r>
              <a:rPr lang="en-US" altLang="zh-TW" dirty="0" smtClean="0"/>
              <a:t>root:$6$oIyzFaeB$sY7Y32ajcg.3dLFQyM.dWyYIEPWL9BSIBY9fUuKzJt0D.32ZnL7NnOejB/33k0RKsSmS9HuBC/fmoTc5Vmbv7.:18411:0:99999:7:::</a:t>
            </a:r>
          </a:p>
          <a:p>
            <a:r>
              <a:rPr lang="en-US" altLang="zh-TW" dirty="0" smtClean="0"/>
              <a:t>daemon:*:18295:0:99999:7:::</a:t>
            </a:r>
          </a:p>
          <a:p>
            <a:r>
              <a:rPr lang="en-US" altLang="zh-TW" dirty="0" smtClean="0"/>
              <a:t>bin:*:18295:0:99999:7:::</a:t>
            </a:r>
          </a:p>
          <a:p>
            <a:r>
              <a:rPr lang="en-US" altLang="zh-TW" dirty="0" smtClean="0"/>
              <a:t>sys:*:18295:0:99999:7:::</a:t>
            </a:r>
          </a:p>
          <a:p>
            <a:r>
              <a:rPr lang="en-US" altLang="zh-TW" dirty="0" smtClean="0"/>
              <a:t>sync:*:18295:0:99999:7:::</a:t>
            </a:r>
          </a:p>
          <a:p>
            <a:r>
              <a:rPr lang="en-US" altLang="zh-TW" dirty="0" smtClean="0"/>
              <a:t>games:*:18295:0:99999:7:::</a:t>
            </a:r>
          </a:p>
          <a:p>
            <a:r>
              <a:rPr lang="en-US" altLang="zh-TW" dirty="0" smtClean="0"/>
              <a:t>man:*:18295:0:99999:7:::</a:t>
            </a:r>
          </a:p>
          <a:p>
            <a:r>
              <a:rPr lang="en-US" altLang="zh-TW" dirty="0" err="1" smtClean="0"/>
              <a:t>lp</a:t>
            </a:r>
            <a:r>
              <a:rPr lang="en-US" altLang="zh-TW" dirty="0" smtClean="0"/>
              <a:t>:*:18295:0:99999:7:::</a:t>
            </a:r>
          </a:p>
          <a:p>
            <a:r>
              <a:rPr lang="en-US" altLang="zh-TW" dirty="0" smtClean="0"/>
              <a:t>mail:*:18295:0:99999:7:::</a:t>
            </a:r>
          </a:p>
          <a:p>
            <a:r>
              <a:rPr lang="en-US" altLang="zh-TW" dirty="0" smtClean="0"/>
              <a:t>news:*:18295:0:99999:7:::</a:t>
            </a:r>
          </a:p>
          <a:p>
            <a:r>
              <a:rPr lang="en-US" altLang="zh-TW" dirty="0" err="1" smtClean="0"/>
              <a:t>uucp</a:t>
            </a:r>
            <a:r>
              <a:rPr lang="en-US" altLang="zh-TW" dirty="0" smtClean="0"/>
              <a:t>:*:18295:0:99999:7:::</a:t>
            </a:r>
          </a:p>
          <a:p>
            <a:r>
              <a:rPr lang="en-US" altLang="zh-TW" dirty="0" smtClean="0"/>
              <a:t>proxy:*:18295:0:99999:7:::</a:t>
            </a:r>
          </a:p>
          <a:p>
            <a:r>
              <a:rPr lang="en-US" altLang="zh-TW" dirty="0" smtClean="0"/>
              <a:t>www-data:*:18295:0:99999:7:::</a:t>
            </a:r>
          </a:p>
          <a:p>
            <a:r>
              <a:rPr lang="en-US" altLang="zh-TW" dirty="0" smtClean="0"/>
              <a:t>backup:*:18295:0:99999:7:::</a:t>
            </a:r>
          </a:p>
          <a:p>
            <a:r>
              <a:rPr lang="en-US" altLang="zh-TW" dirty="0" smtClean="0"/>
              <a:t>list:*:18295:0:99999:7:::</a:t>
            </a:r>
          </a:p>
          <a:p>
            <a:r>
              <a:rPr lang="en-US" altLang="zh-TW" dirty="0" err="1" smtClean="0"/>
              <a:t>irc</a:t>
            </a:r>
            <a:r>
              <a:rPr lang="en-US" altLang="zh-TW" dirty="0" smtClean="0"/>
              <a:t>:*:18295:0:99999:7:::</a:t>
            </a:r>
          </a:p>
          <a:p>
            <a:r>
              <a:rPr lang="en-US" altLang="zh-TW" dirty="0" smtClean="0"/>
              <a:t>gnats:*:18295:0:99999:7:::</a:t>
            </a:r>
          </a:p>
          <a:p>
            <a:r>
              <a:rPr lang="en-US" altLang="zh-TW" dirty="0" smtClean="0"/>
              <a:t>nobody:*:18295:0:99999:7:::</a:t>
            </a:r>
          </a:p>
          <a:p>
            <a:r>
              <a:rPr lang="en-US" altLang="zh-TW" dirty="0" err="1" smtClean="0"/>
              <a:t>systemd</a:t>
            </a:r>
            <a:r>
              <a:rPr lang="en-US" altLang="zh-TW" dirty="0" smtClean="0"/>
              <a:t>-network:*:18295:0:99999:7:::</a:t>
            </a:r>
          </a:p>
          <a:p>
            <a:r>
              <a:rPr lang="en-US" altLang="zh-TW" dirty="0" err="1" smtClean="0"/>
              <a:t>systemd</a:t>
            </a:r>
            <a:r>
              <a:rPr lang="en-US" altLang="zh-TW" dirty="0" smtClean="0"/>
              <a:t>-resolve:*:18295:0:99999:7:::</a:t>
            </a:r>
          </a:p>
          <a:p>
            <a:r>
              <a:rPr lang="en-US" altLang="zh-TW" dirty="0" smtClean="0"/>
              <a:t>syslog:*:18295:0:99999:7:::</a:t>
            </a:r>
          </a:p>
          <a:p>
            <a:r>
              <a:rPr lang="en-US" altLang="zh-TW" dirty="0" err="1" smtClean="0"/>
              <a:t>messagebus</a:t>
            </a:r>
            <a:r>
              <a:rPr lang="en-US" altLang="zh-TW" dirty="0" smtClean="0"/>
              <a:t>:*:18295:0:99999:7:::</a:t>
            </a:r>
          </a:p>
          <a:p>
            <a:r>
              <a:rPr lang="en-US" altLang="zh-TW" dirty="0" smtClean="0"/>
              <a:t>_apt:*:18295:0:99999:7:::</a:t>
            </a:r>
          </a:p>
          <a:p>
            <a:r>
              <a:rPr lang="en-US" altLang="zh-TW" dirty="0" err="1" smtClean="0"/>
              <a:t>lxd</a:t>
            </a:r>
            <a:r>
              <a:rPr lang="en-US" altLang="zh-TW" dirty="0" smtClean="0"/>
              <a:t>:*:18409:0:99999:7:::</a:t>
            </a:r>
          </a:p>
          <a:p>
            <a:r>
              <a:rPr lang="en-US" altLang="zh-TW" dirty="0" err="1" smtClean="0"/>
              <a:t>uuidd</a:t>
            </a:r>
            <a:r>
              <a:rPr lang="en-US" altLang="zh-TW" dirty="0" smtClean="0"/>
              <a:t>:*:18409:0:99999:7:::</a:t>
            </a:r>
          </a:p>
          <a:p>
            <a:r>
              <a:rPr lang="en-US" altLang="zh-TW" dirty="0" err="1" smtClean="0"/>
              <a:t>dnsmasq</a:t>
            </a:r>
            <a:r>
              <a:rPr lang="en-US" altLang="zh-TW" dirty="0" smtClean="0"/>
              <a:t>:*:18409:0:99999:7:::</a:t>
            </a:r>
          </a:p>
          <a:p>
            <a:r>
              <a:rPr lang="en-US" altLang="zh-TW" dirty="0" smtClean="0"/>
              <a:t>landscape:*:18409:0:99999:7:::</a:t>
            </a:r>
          </a:p>
          <a:p>
            <a:r>
              <a:rPr lang="en-US" altLang="zh-TW" dirty="0" err="1" smtClean="0"/>
              <a:t>sshd</a:t>
            </a:r>
            <a:r>
              <a:rPr lang="en-US" altLang="zh-TW" dirty="0" smtClean="0"/>
              <a:t>:*:18409:0:99999:7:::</a:t>
            </a:r>
          </a:p>
          <a:p>
            <a:r>
              <a:rPr lang="en-US" altLang="zh-TW" dirty="0" smtClean="0"/>
              <a:t>pollinate:*:18409:0:99999:7:::</a:t>
            </a:r>
          </a:p>
          <a:p>
            <a:r>
              <a:rPr lang="en-US" altLang="zh-TW" dirty="0" err="1" smtClean="0"/>
              <a:t>bigred</a:t>
            </a:r>
            <a:r>
              <a:rPr lang="en-US" altLang="zh-TW" dirty="0" smtClean="0"/>
              <a:t>:$6$RXvOL1RI$2hb1hYMzzI.nohQdH8Ml1mcjfTmhIy.iqd.Bbg0W2ROtkiOEFDyVwg.GOyTJy7D4uk1ubGNQ1Q9NsyRZYGVT0.:18409:0:99999:7:::</a:t>
            </a:r>
          </a:p>
          <a:p>
            <a:r>
              <a:rPr lang="en-US" altLang="zh-TW" dirty="0" smtClean="0"/>
              <a:t>bigred01:$6$ssWmtbWI$lZgGHgy.mqvdyilgs2HVJuYw8bkq1V9E9GvSRHGMJ9BUMjDnEs1TPmV6PvL.xX6qvLyFcGCCPJpBENDzcpOXV1:18411:0:99999:7:::</a:t>
            </a:r>
          </a:p>
          <a:p>
            <a:r>
              <a:rPr lang="en-US" altLang="zh-TW" dirty="0" smtClean="0"/>
              <a:t>bigred02:$6$59tX/</a:t>
            </a:r>
            <a:r>
              <a:rPr lang="en-US" altLang="zh-TW" dirty="0" err="1" smtClean="0"/>
              <a:t>gIL$pdEnt</a:t>
            </a:r>
            <a:r>
              <a:rPr lang="en-US" altLang="zh-TW" dirty="0" smtClean="0"/>
              <a:t>/RE2XpvZY.o1YIiR2W0ByH7fRAawvrkJqteHxde0l.3rZHXYaStcqHg/iJpPw9o1C0TrpI6TlXwKtFDT/:18411:0:99999:7:::</a:t>
            </a:r>
          </a:p>
          <a:p>
            <a:r>
              <a:rPr lang="en-US" altLang="zh-TW" dirty="0" err="1" smtClean="0"/>
              <a:t>cmtycc</a:t>
            </a:r>
            <a:r>
              <a:rPr lang="en-US" altLang="zh-TW" dirty="0" smtClean="0"/>
              <a:t>:$6$llJ4dZNv$84c9XBEqLFXT8ef7orf.4oKEWnRWZYTG4jalf8qO76lzhUqV8GJlIpgtKbXIonx3Hihv/eXMBSvI2ozOdMYJM.:18417:0:99999:7:::</a:t>
            </a:r>
          </a:p>
          <a:p>
            <a:r>
              <a:rPr lang="en-US" altLang="zh-TW" dirty="0" smtClean="0"/>
              <a:t>t1:$6$bHyDcImR$NV0I0noRbWiDS085vWYNwYCkSt6s7NCFvuky5LwWzxhYdjIGkJwHmXULI1/noj0FdlLIHHsQiAJQ6inzemvQK0:18419:0:99999:7:::</a:t>
            </a:r>
          </a:p>
          <a:p>
            <a:r>
              <a:rPr lang="en-US" altLang="zh-TW" dirty="0" smtClean="0"/>
              <a:t>t2:$6$voECU5j3$AV7.vNBmv04v/5JWHLWcsvpFHO4PPxgkalaPPoryziRzvEd6Vb9fqwYAsNtOvNcAvBlJNKJcjfwa2xtnwhgMK1:18419:0:99999:7:::</a:t>
            </a:r>
          </a:p>
          <a:p>
            <a:r>
              <a:rPr lang="en-US" altLang="zh-TW" dirty="0" smtClean="0"/>
              <a:t>t3:$6$D1NAWYX/$T2WyId7qUnVqKegV6M5orxPkDpmMcVMDeKSu2ZwkBh11E0FhP0HV1UEtw88UDrnKbOeFCH/.jcKHOuisH4blC/:18419:0:99999:7:::</a:t>
            </a:r>
          </a:p>
          <a:p>
            <a:r>
              <a:rPr lang="en-US" altLang="zh-TW" dirty="0" smtClean="0"/>
              <a:t>t4:$6$vfmP9Q//$</a:t>
            </a:r>
            <a:r>
              <a:rPr lang="en-US" altLang="zh-TW" dirty="0" err="1" smtClean="0"/>
              <a:t>c.m</a:t>
            </a:r>
            <a:r>
              <a:rPr lang="en-US" altLang="zh-TW" dirty="0" smtClean="0"/>
              <a:t>/Dh1Pq8s7PyKfhVvcRlPSuGgV.JvgNuyM7x6Jtj/fR9c6k7fmBM3M/1w0aLdeWoQg2wDr1rmjUBBob3yZ4/:18419:0:99999:7:::</a:t>
            </a:r>
          </a:p>
          <a:p>
            <a:r>
              <a:rPr lang="en-US" altLang="zh-TW" dirty="0" smtClean="0"/>
              <a:t>t5:$6$JLDzd6G6$moVmHxYwuLMiSUxAfLdoH3qSbNhQfaGNRGegJND3lw8Md/EqYhytsHkYnlNXpwpVKyI6LlFpJVOj/bnue2qfg1:18419:0:99999:7:::</a:t>
            </a:r>
          </a:p>
          <a:p>
            <a:r>
              <a:rPr lang="en-US" altLang="zh-TW" dirty="0" smtClean="0"/>
              <a:t>t6:$6$36I19vj1$gn/zeMzq29fMDLLMCU.ti1K8XKNADIL63AliD5V7EBOayBBhVljen182DZFdDWctrtwPln2C3PCYxG74Ij.X40:18419:0:99999:7:::</a:t>
            </a:r>
          </a:p>
          <a:p>
            <a:r>
              <a:rPr lang="en-US" altLang="zh-TW" dirty="0" smtClean="0"/>
              <a:t>t7:$6$fLhKzld.$rWHhOln9434i2Y.mIqysD4qqVMF1hbY03iRs/ThWda62qxq8Di9yPFK8BunZddBlBjUfJk/fENEuKi6E3Nk3O.:18419:0:99999:7:::</a:t>
            </a:r>
          </a:p>
          <a:p>
            <a:r>
              <a:rPr lang="en-US" altLang="zh-TW" dirty="0" smtClean="0"/>
              <a:t>t8:$6$dpZHujJ6$n/I7TllVSU/Q84plZJLXVFGt1EhASVlxYYPRspkrQy2CDekMY/hgvVnciI6mMsmtb00fCD7c3w7/DcnnGCmkV1:18419:0:99999:7:::</a:t>
            </a:r>
          </a:p>
          <a:p>
            <a:r>
              <a:rPr lang="en-US" altLang="zh-TW" dirty="0" smtClean="0"/>
              <a:t>t9:$6$0ybnscfQ$SyyOEc6o9fqq561ObeWRGUk.sKDk4E2lrqv9IOPiLP9z79NLfY.qSob.x.e4TgoRbmZZBgXnz8UQH6BpCa9Q3.:18419:0:99999:7:::</a:t>
            </a:r>
          </a:p>
          <a:p>
            <a:r>
              <a:rPr lang="en-US" altLang="zh-TW" dirty="0" smtClean="0"/>
              <a:t>t10:$6$rW9i7TJf$QeDh7Ezez15JJ3GFpQ8h98CgFsieiuYzXKxwZwZ9lRKgycBWboRtgVTtnPXrA5VktjiBNjvxncnBZKpBwnVSD.:18419:0:99999:7:::</a:t>
            </a:r>
          </a:p>
          <a:p>
            <a:r>
              <a:rPr lang="en-US" altLang="zh-TW" dirty="0" smtClean="0"/>
              <a:t>bigred@us1804s:~$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4D9EB-02BE-433B-AF42-55DA0B4DE09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21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高築牆</a:t>
            </a:r>
          </a:p>
          <a:p>
            <a:r>
              <a:rPr lang="zh-TW" altLang="en-US" dirty="0" smtClean="0"/>
              <a:t>廣積糧</a:t>
            </a:r>
          </a:p>
          <a:p>
            <a:r>
              <a:rPr lang="zh-TW" altLang="en-US" dirty="0" smtClean="0"/>
              <a:t>緩稱王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bigred@us1804s:~$ cat </a:t>
            </a:r>
            <a:r>
              <a:rPr lang="en-US" altLang="zh-TW" dirty="0" err="1" smtClean="0"/>
              <a:t>pwlist</a:t>
            </a:r>
            <a:endParaRPr lang="en-US" altLang="zh-TW" dirty="0" smtClean="0"/>
          </a:p>
          <a:p>
            <a:r>
              <a:rPr lang="en-US" altLang="zh-TW" dirty="0" smtClean="0"/>
              <a:t>t1:tttt1111</a:t>
            </a:r>
          </a:p>
          <a:p>
            <a:r>
              <a:rPr lang="en-US" altLang="zh-TW" dirty="0" smtClean="0"/>
              <a:t>t2:tttt2222</a:t>
            </a:r>
          </a:p>
          <a:p>
            <a:r>
              <a:rPr lang="en-US" altLang="zh-TW" dirty="0" smtClean="0"/>
              <a:t>t3:tttt3333</a:t>
            </a:r>
          </a:p>
          <a:p>
            <a:r>
              <a:rPr lang="en-US" altLang="zh-TW" dirty="0" smtClean="0"/>
              <a:t>t4:tttt4444</a:t>
            </a:r>
          </a:p>
          <a:p>
            <a:r>
              <a:rPr lang="en-US" altLang="zh-TW" dirty="0" smtClean="0"/>
              <a:t>t5:tttt5555</a:t>
            </a:r>
          </a:p>
          <a:p>
            <a:r>
              <a:rPr lang="en-US" altLang="zh-TW" dirty="0" smtClean="0"/>
              <a:t>t6:tttt6666</a:t>
            </a:r>
          </a:p>
          <a:p>
            <a:r>
              <a:rPr lang="en-US" altLang="zh-TW" dirty="0" smtClean="0"/>
              <a:t>t7:tttt7777</a:t>
            </a:r>
          </a:p>
          <a:p>
            <a:r>
              <a:rPr lang="en-US" altLang="zh-TW" dirty="0" smtClean="0"/>
              <a:t>t8:tttt8888</a:t>
            </a:r>
          </a:p>
          <a:p>
            <a:r>
              <a:rPr lang="en-US" altLang="zh-TW" dirty="0" smtClean="0"/>
              <a:t>t9:tttt9999</a:t>
            </a:r>
          </a:p>
          <a:p>
            <a:r>
              <a:rPr lang="en-US" altLang="zh-TW" dirty="0" smtClean="0"/>
              <a:t>t10:tttt1010</a:t>
            </a:r>
          </a:p>
          <a:p>
            <a:r>
              <a:rPr lang="en-US" altLang="zh-TW" dirty="0" smtClean="0"/>
              <a:t>bigred@us1804s:~$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chpasswd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pwlist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bigred@us1804s:~$ cat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endParaRPr lang="en-US" altLang="zh-TW" dirty="0" smtClean="0"/>
          </a:p>
          <a:p>
            <a:r>
              <a:rPr lang="en-US" altLang="zh-TW" dirty="0" smtClean="0"/>
              <a:t>root:x:0:0:root:/root:/bin/bash</a:t>
            </a:r>
          </a:p>
          <a:p>
            <a:r>
              <a:rPr lang="en-US" altLang="zh-TW" dirty="0" smtClean="0"/>
              <a:t>daemon:x:1:1:daemon:/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bin:x:2:2:bin:/bin:/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t1:x:1004:1004::/home/t1:/bin/bash</a:t>
            </a:r>
          </a:p>
          <a:p>
            <a:r>
              <a:rPr lang="en-US" altLang="zh-TW" dirty="0" smtClean="0"/>
              <a:t>t2:x:1005:1005::/home/t2:/bin/bash</a:t>
            </a:r>
          </a:p>
          <a:p>
            <a:r>
              <a:rPr lang="en-US" altLang="zh-TW" dirty="0" smtClean="0"/>
              <a:t>t3:x:1006:1006::/home/t3:/bin/bash</a:t>
            </a:r>
          </a:p>
          <a:p>
            <a:r>
              <a:rPr lang="en-US" altLang="zh-TW" dirty="0" smtClean="0"/>
              <a:t>t4:x:1007:1007::/home/t4:/bin/bash</a:t>
            </a:r>
          </a:p>
          <a:p>
            <a:r>
              <a:rPr lang="en-US" altLang="zh-TW" dirty="0" smtClean="0"/>
              <a:t>t5:x:1008:1008::/home/t5:/bin/bash</a:t>
            </a:r>
          </a:p>
          <a:p>
            <a:r>
              <a:rPr lang="en-US" altLang="zh-TW" dirty="0" smtClean="0"/>
              <a:t>t6:x:1009:1009::/home/t6:/bin/bash</a:t>
            </a:r>
          </a:p>
          <a:p>
            <a:r>
              <a:rPr lang="en-US" altLang="zh-TW" dirty="0" smtClean="0"/>
              <a:t>t7:x:1010:1010::/home/t7:/bin/bash</a:t>
            </a:r>
          </a:p>
          <a:p>
            <a:r>
              <a:rPr lang="en-US" altLang="zh-TW" dirty="0" smtClean="0"/>
              <a:t>t8:x:1011:1011::/home/t8:/bin/bash</a:t>
            </a:r>
          </a:p>
          <a:p>
            <a:r>
              <a:rPr lang="en-US" altLang="zh-TW" dirty="0" smtClean="0"/>
              <a:t>t9:x:1012:1012::/home/t9:/bin/bash</a:t>
            </a:r>
          </a:p>
          <a:p>
            <a:r>
              <a:rPr lang="en-US" altLang="zh-TW" dirty="0" smtClean="0"/>
              <a:t>t10:x:1013:1013::/home/t10:/bin/bash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bigred@us1804s:~$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cat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/shadow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t1:$6$bHyDcImR$NV0I0noRbWiDS085vWYNwYCkSt6s7NCFvuky5LwWzxhYdjIGkJwHmXULI1/noj0FdlLIHHsQiAJQ6inzemvQK0:18419:0:99999:7:::</a:t>
            </a:r>
          </a:p>
          <a:p>
            <a:r>
              <a:rPr lang="en-US" altLang="zh-TW" dirty="0" smtClean="0"/>
              <a:t>t2:$6$voECU5j3$AV7.vNBmv04v/5JWHLWcsvpFHO4PPxgkalaPPoryziRzvEd6Vb9fqwYAsNtOvNcAvBlJNKJcjfwa2xtnwhgMK1:18419:0:99999:7:::</a:t>
            </a:r>
          </a:p>
          <a:p>
            <a:r>
              <a:rPr lang="en-US" altLang="zh-TW" dirty="0" smtClean="0"/>
              <a:t>t3:$6$D1NAWYX/$T2WyId7qUnVqKegV6M5orxPkDpmMcVMDeKSu2ZwkBh11E0FhP0HV1UEtw88UDrnKbOeFCH/.jcKHOuisH4blC/:18419:0:99999:7:::</a:t>
            </a:r>
          </a:p>
          <a:p>
            <a:r>
              <a:rPr lang="en-US" altLang="zh-TW" dirty="0" smtClean="0"/>
              <a:t>t4:$6$vfmP9Q//$</a:t>
            </a:r>
            <a:r>
              <a:rPr lang="en-US" altLang="zh-TW" dirty="0" err="1" smtClean="0"/>
              <a:t>c.m</a:t>
            </a:r>
            <a:r>
              <a:rPr lang="en-US" altLang="zh-TW" dirty="0" smtClean="0"/>
              <a:t>/Dh1Pq8s7PyKfhVvcRlPSuGgV.JvgNuyM7x6Jtj/fR9c6k7fmBM3M/1w0aLdeWoQg2wDr1rmjUBBob3yZ4/:18419:0:99999:7:::</a:t>
            </a:r>
          </a:p>
          <a:p>
            <a:r>
              <a:rPr lang="en-US" altLang="zh-TW" dirty="0" smtClean="0"/>
              <a:t>t5:$6$JLDzd6G6$moVmHxYwuLMiSUxAfLdoH3qSbNhQfaGNRGegJND3lw8Md/EqYhytsHkYnlNXpwpVKyI6LlFpJVOj/bnue2qfg1:18419:0:99999:7:::</a:t>
            </a:r>
          </a:p>
          <a:p>
            <a:r>
              <a:rPr lang="en-US" altLang="zh-TW" dirty="0" smtClean="0"/>
              <a:t>t6:$6$36I19vj1$gn/zeMzq29fMDLLMCU.ti1K8XKNADIL63AliD5V7EBOayBBhVljen182DZFdDWctrtwPln2C3PCYxG74Ij.X40:18419:0:99999:7:::</a:t>
            </a:r>
          </a:p>
          <a:p>
            <a:r>
              <a:rPr lang="en-US" altLang="zh-TW" dirty="0" smtClean="0"/>
              <a:t>t7:$6$fLhKzld.$rWHhOln9434i2Y.mIqysD4qqVMF1hbY03iRs/ThWda62qxq8Di9yPFK8BunZddBlBjUfJk/fENEuKi6E3Nk3O.:18419:0:99999:7:::</a:t>
            </a:r>
          </a:p>
          <a:p>
            <a:r>
              <a:rPr lang="en-US" altLang="zh-TW" dirty="0" smtClean="0"/>
              <a:t>t8:$6$dpZHujJ6$n/I7TllVSU/Q84plZJLXVFGt1EhASVlxYYPRspkrQy2CDekMY/hgvVnciI6mMsmtb00fCD7c3w7/DcnnGCmkV1:18419:0:99999:7:::</a:t>
            </a:r>
          </a:p>
          <a:p>
            <a:r>
              <a:rPr lang="en-US" altLang="zh-TW" dirty="0" smtClean="0"/>
              <a:t>t9:$6$0ybnscfQ$SyyOEc6o9fqq561ObeWRGUk.sKDk4E2lrqv9IOPiLP9z79NLfY.qSob.x.e4TgoRbmZZBgXnz8UQH6BpCa9Q3.:18419:0:99999:7:::</a:t>
            </a:r>
          </a:p>
          <a:p>
            <a:r>
              <a:rPr lang="en-US" altLang="zh-TW" dirty="0" smtClean="0"/>
              <a:t>t10:$6$rW9i7TJf$QeDh7Ezez15JJ3GFpQ8h98CgFsieiuYzXKxwZwZ9lRKgycBWboRtgVTtnPXrA5VktjiBNjvxncnBZKpBwnVSD.:18419:0:99999:7:::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4D9EB-02BE-433B-AF42-55DA0B4DE09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17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D1B8-96A4-46D7-8D4A-7546C99360C0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B15-0D41-4E81-B202-7873A8527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0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D1B8-96A4-46D7-8D4A-7546C99360C0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B15-0D41-4E81-B202-7873A8527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72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D1B8-96A4-46D7-8D4A-7546C99360C0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B15-0D41-4E81-B202-7873A8527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9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D1B8-96A4-46D7-8D4A-7546C99360C0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B15-0D41-4E81-B202-7873A8527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4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D1B8-96A4-46D7-8D4A-7546C99360C0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B15-0D41-4E81-B202-7873A8527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7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D1B8-96A4-46D7-8D4A-7546C99360C0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B15-0D41-4E81-B202-7873A8527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96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D1B8-96A4-46D7-8D4A-7546C99360C0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B15-0D41-4E81-B202-7873A8527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8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D1B8-96A4-46D7-8D4A-7546C99360C0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B15-0D41-4E81-B202-7873A8527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89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D1B8-96A4-46D7-8D4A-7546C99360C0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B15-0D41-4E81-B202-7873A8527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63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D1B8-96A4-46D7-8D4A-7546C99360C0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B15-0D41-4E81-B202-7873A8527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9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D1B8-96A4-46D7-8D4A-7546C99360C0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B15-0D41-4E81-B202-7873A8527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14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D1B8-96A4-46D7-8D4A-7546C99360C0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34B15-0D41-4E81-B202-7873A8527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/>
              <a:t>for </a:t>
            </a:r>
            <a:r>
              <a:rPr lang="en-US" altLang="zh-TW" b="1">
                <a:solidFill>
                  <a:srgbClr val="FF0000"/>
                </a:solidFill>
              </a:rPr>
              <a:t>(( </a:t>
            </a:r>
            <a:r>
              <a:rPr lang="en-US" altLang="zh-TW" b="1"/>
              <a:t>EXP1</a:t>
            </a:r>
            <a:r>
              <a:rPr lang="en-US" altLang="zh-TW" b="1">
                <a:solidFill>
                  <a:srgbClr val="FF0000"/>
                </a:solidFill>
              </a:rPr>
              <a:t>;</a:t>
            </a:r>
            <a:r>
              <a:rPr lang="en-US" altLang="zh-TW" b="1"/>
              <a:t> EXP2</a:t>
            </a:r>
            <a:r>
              <a:rPr lang="en-US" altLang="zh-TW" b="1">
                <a:solidFill>
                  <a:srgbClr val="FF0000"/>
                </a:solidFill>
              </a:rPr>
              <a:t>; </a:t>
            </a:r>
            <a:r>
              <a:rPr lang="en-US" altLang="zh-TW" b="1"/>
              <a:t>EXP3 </a:t>
            </a:r>
            <a:r>
              <a:rPr lang="en-US" altLang="zh-TW" b="1">
                <a:solidFill>
                  <a:srgbClr val="FF0000"/>
                </a:solidFill>
              </a:rPr>
              <a:t>))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15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68680" y="410845"/>
            <a:ext cx="10607040" cy="67119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執行</a:t>
            </a:r>
            <a:r>
              <a:rPr lang="en-US" altLang="zh-TW" dirty="0"/>
              <a:t>account02.sh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680" y="1825624"/>
            <a:ext cx="5913120" cy="44989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bigred@us1804s</a:t>
            </a:r>
            <a:r>
              <a:rPr lang="en-US" altLang="zh-TW" dirty="0" smtClean="0">
                <a:solidFill>
                  <a:srgbClr val="00B050"/>
                </a:solidFill>
              </a:rPr>
              <a:t>:~$</a:t>
            </a:r>
            <a:r>
              <a:rPr lang="en-US" altLang="zh-TW" dirty="0" err="1" smtClean="0"/>
              <a:t>chmod</a:t>
            </a:r>
            <a:r>
              <a:rPr lang="en-US" altLang="zh-TW" dirty="0" smtClean="0"/>
              <a:t> +x account02.sh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bigred@us1804s:~$ </a:t>
            </a:r>
            <a:r>
              <a:rPr lang="en-US" altLang="zh-TW" dirty="0">
                <a:solidFill>
                  <a:srgbClr val="FF0000"/>
                </a:solidFill>
              </a:rPr>
              <a:t>bash account02.sh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user 't1' already exists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Permission denied.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cannot lock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; try again later.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Permission denied.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cannot lock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; try again later.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Permission denied.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cannot lock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; try again later.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Permission denied.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cannot lock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; try again later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6172200" cy="44989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Permission denied.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cannot lock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; try again later.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Permission denied.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cannot lock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; try again later.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Permission denied.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cannot lock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; try again later.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Permission denied.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cannot lock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; try again later.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Permission denied.</a:t>
            </a:r>
          </a:p>
          <a:p>
            <a:pPr marL="0" indent="0">
              <a:buNone/>
            </a:pPr>
            <a:r>
              <a:rPr lang="en-US" altLang="zh-TW" dirty="0" err="1"/>
              <a:t>useradd</a:t>
            </a:r>
            <a:r>
              <a:rPr lang="en-US" altLang="zh-TW" dirty="0"/>
              <a:t>: cannot lock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; try again later.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24600" y="440630"/>
            <a:ext cx="4358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rgbClr val="FF0000"/>
                </a:solidFill>
              </a:rPr>
              <a:t>./account02.sh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>
            <a:stCxn id="11" idx="1"/>
          </p:cNvCxnSpPr>
          <p:nvPr/>
        </p:nvCxnSpPr>
        <p:spPr>
          <a:xfrm flipH="1">
            <a:off x="4434840" y="902295"/>
            <a:ext cx="1889760" cy="138370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8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正確</a:t>
            </a:r>
            <a:r>
              <a:rPr lang="en-US" altLang="zh-TW" dirty="0" smtClean="0"/>
              <a:t>account02.sh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/>
              <a:t>#!/</a:t>
            </a:r>
            <a:r>
              <a:rPr lang="en-US" altLang="zh-TW" sz="4400" dirty="0" smtClean="0"/>
              <a:t>bin/bash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for ((no=1;no&lt;=10;no=no+1))</a:t>
            </a:r>
          </a:p>
          <a:p>
            <a:pPr marL="0" indent="0">
              <a:buNone/>
            </a:pPr>
            <a:r>
              <a:rPr lang="en-US" altLang="zh-TW" sz="4400" dirty="0" smtClean="0"/>
              <a:t>do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account=</a:t>
            </a:r>
            <a:r>
              <a:rPr lang="en-US" altLang="zh-TW" sz="4400" dirty="0" err="1"/>
              <a:t>t$no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 err="1">
                <a:solidFill>
                  <a:srgbClr val="FF0000"/>
                </a:solidFill>
              </a:rPr>
              <a:t>sudo</a:t>
            </a: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r>
              <a:rPr lang="en-US" altLang="zh-TW" sz="4400" dirty="0" err="1"/>
              <a:t>useradd</a:t>
            </a:r>
            <a:r>
              <a:rPr lang="en-US" altLang="zh-TW" sz="4400" dirty="0"/>
              <a:t> -m -s </a:t>
            </a:r>
            <a:r>
              <a:rPr lang="en-US" altLang="zh-TW" sz="4400" dirty="0" smtClean="0"/>
              <a:t> /</a:t>
            </a:r>
            <a:r>
              <a:rPr lang="en-US" altLang="zh-TW" sz="4400" dirty="0"/>
              <a:t>bin/bash ${account</a:t>
            </a:r>
            <a:r>
              <a:rPr lang="en-US" altLang="zh-TW" sz="4400" dirty="0" smtClean="0"/>
              <a:t>}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70332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執行正確</a:t>
            </a:r>
            <a:r>
              <a:rPr lang="en-US" altLang="zh-TW" dirty="0"/>
              <a:t>account02.sh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1923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smtClean="0">
                <a:solidFill>
                  <a:srgbClr val="00B050"/>
                </a:solidFill>
              </a:rPr>
              <a:t>bigred@us1804s</a:t>
            </a:r>
            <a:r>
              <a:rPr lang="en-US" altLang="zh-TW" sz="4400" dirty="0">
                <a:solidFill>
                  <a:srgbClr val="00B050"/>
                </a:solidFill>
              </a:rPr>
              <a:t>:~$ </a:t>
            </a:r>
            <a:r>
              <a:rPr lang="en-US" altLang="zh-TW" sz="4400" dirty="0">
                <a:solidFill>
                  <a:srgbClr val="FF0000"/>
                </a:solidFill>
              </a:rPr>
              <a:t>bash </a:t>
            </a:r>
            <a:r>
              <a:rPr lang="en-US" altLang="zh-TW" sz="4400" dirty="0"/>
              <a:t>account02.sh</a:t>
            </a:r>
          </a:p>
          <a:p>
            <a:pPr marL="0" indent="0">
              <a:buNone/>
            </a:pPr>
            <a:r>
              <a:rPr lang="en-US" altLang="zh-TW" sz="4400" dirty="0" err="1"/>
              <a:t>useradd</a:t>
            </a:r>
            <a:r>
              <a:rPr lang="en-US" altLang="zh-TW" sz="4400" dirty="0"/>
              <a:t>: user 't1' already exists</a:t>
            </a:r>
            <a:endParaRPr lang="zh-TW" altLang="en-US" sz="4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6065520" y="2316480"/>
            <a:ext cx="4358244" cy="3712250"/>
            <a:chOff x="6065520" y="2316480"/>
            <a:chExt cx="4358244" cy="3712250"/>
          </a:xfrm>
        </p:grpSpPr>
        <p:cxnSp>
          <p:nvCxnSpPr>
            <p:cNvPr id="5" name="直線單箭頭接點 4"/>
            <p:cNvCxnSpPr/>
            <p:nvPr/>
          </p:nvCxnSpPr>
          <p:spPr>
            <a:xfrm flipH="1" flipV="1">
              <a:off x="6842760" y="2316480"/>
              <a:ext cx="2042160" cy="275844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6065520" y="5105400"/>
              <a:ext cx="43582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FF0000"/>
                  </a:solidFill>
                </a:rPr>
                <a:t>./account02.sh</a:t>
              </a:r>
              <a:endParaRPr lang="zh-TW" altLang="en-US" sz="5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63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個帳號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53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account04.sh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/>
              <a:t>#!/bin/bash</a:t>
            </a:r>
          </a:p>
          <a:p>
            <a:pPr marL="0" indent="0">
              <a:buNone/>
            </a:pPr>
            <a:r>
              <a:rPr lang="en-US" altLang="zh-TW" sz="4400" dirty="0"/>
              <a:t>for ((no=1;no&lt;=10;no=no+1))</a:t>
            </a:r>
          </a:p>
          <a:p>
            <a:pPr marL="0" indent="0">
              <a:buNone/>
            </a:pPr>
            <a:r>
              <a:rPr lang="en-US" altLang="zh-TW" sz="4400" dirty="0"/>
              <a:t>do</a:t>
            </a:r>
          </a:p>
          <a:p>
            <a:pPr marL="0" indent="0">
              <a:buNone/>
            </a:pPr>
            <a:r>
              <a:rPr lang="en-US" altLang="zh-TW" sz="4400" dirty="0"/>
              <a:t>account=</a:t>
            </a:r>
            <a:r>
              <a:rPr lang="en-US" altLang="zh-TW" sz="4400" dirty="0" err="1"/>
              <a:t>t$no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 err="1"/>
              <a:t>sudo</a:t>
            </a:r>
            <a:r>
              <a:rPr lang="en-US" altLang="zh-TW" sz="4400" dirty="0"/>
              <a:t> </a:t>
            </a:r>
            <a:r>
              <a:rPr lang="en-US" altLang="zh-TW" sz="4400" dirty="0" err="1"/>
              <a:t>userdel</a:t>
            </a:r>
            <a:r>
              <a:rPr lang="en-US" altLang="zh-TW" sz="4400" dirty="0"/>
              <a:t>  -r ${account}</a:t>
            </a:r>
          </a:p>
          <a:p>
            <a:pPr marL="0" indent="0">
              <a:buNone/>
            </a:pPr>
            <a:r>
              <a:rPr lang="en-US" altLang="zh-TW" sz="4400" dirty="0"/>
              <a:t>done</a:t>
            </a:r>
            <a:endParaRPr lang="zh-TW" altLang="en-US" sz="4400" dirty="0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4405745" y="5343897"/>
            <a:ext cx="1080655" cy="4275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152504" y="5834846"/>
            <a:ext cx="7117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-r  </a:t>
            </a:r>
            <a:r>
              <a:rPr lang="zh-TW" altLang="en-US" sz="3200" dirty="0"/>
              <a:t>：連同使用者的</a:t>
            </a:r>
            <a:r>
              <a:rPr lang="zh-TW" altLang="en-US" sz="3200" b="1" dirty="0"/>
              <a:t>家目錄</a:t>
            </a:r>
            <a:r>
              <a:rPr lang="zh-TW" altLang="en-US" sz="3200" dirty="0"/>
              <a:t>也一起刪除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9330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71662"/>
          </a:xfrm>
        </p:spPr>
        <p:txBody>
          <a:bodyPr anchor="ctr"/>
          <a:lstStyle/>
          <a:p>
            <a:pPr algn="ctr"/>
            <a:r>
              <a:rPr lang="en-US" altLang="zh-TW" dirty="0"/>
              <a:t>10</a:t>
            </a:r>
            <a:r>
              <a:rPr lang="zh-TW" altLang="en-US" dirty="0"/>
              <a:t>個</a:t>
            </a:r>
            <a:r>
              <a:rPr lang="zh-TW" altLang="en-US" dirty="0" smtClean="0"/>
              <a:t>帳號加上密碼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32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65595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pwinput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655320" y="1048384"/>
            <a:ext cx="5181600" cy="550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ttt111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ttt111</a:t>
            </a:r>
          </a:p>
          <a:p>
            <a:pPr marL="0" indent="0">
              <a:buNone/>
            </a:pPr>
            <a:r>
              <a:rPr lang="en-US" altLang="zh-TW" sz="3200" dirty="0"/>
              <a:t>ttt222</a:t>
            </a:r>
          </a:p>
          <a:p>
            <a:pPr marL="0" indent="0">
              <a:buNone/>
            </a:pPr>
            <a:r>
              <a:rPr lang="en-US" altLang="zh-TW" sz="3200" dirty="0"/>
              <a:t>ttt222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ttt333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ttt333</a:t>
            </a:r>
          </a:p>
          <a:p>
            <a:pPr marL="0" indent="0">
              <a:buNone/>
            </a:pPr>
            <a:r>
              <a:rPr lang="en-US" altLang="zh-TW" sz="3200" dirty="0"/>
              <a:t>ttt444</a:t>
            </a:r>
          </a:p>
          <a:p>
            <a:pPr marL="0" indent="0">
              <a:buNone/>
            </a:pPr>
            <a:r>
              <a:rPr lang="en-US" altLang="zh-TW" sz="3200" dirty="0"/>
              <a:t>ttt444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ttt555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ttt555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172200" y="1048384"/>
            <a:ext cx="5181600" cy="5672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/>
              <a:t>ttt666</a:t>
            </a:r>
          </a:p>
          <a:p>
            <a:pPr marL="0" indent="0">
              <a:buNone/>
            </a:pPr>
            <a:r>
              <a:rPr lang="en-US" altLang="zh-TW" sz="3200" dirty="0"/>
              <a:t>ttt666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ttt777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ttt777</a:t>
            </a:r>
          </a:p>
          <a:p>
            <a:pPr marL="0" indent="0">
              <a:buNone/>
            </a:pPr>
            <a:r>
              <a:rPr lang="en-US" altLang="zh-TW" sz="3200" dirty="0"/>
              <a:t>ttt888</a:t>
            </a:r>
          </a:p>
          <a:p>
            <a:pPr marL="0" indent="0">
              <a:buNone/>
            </a:pPr>
            <a:r>
              <a:rPr lang="en-US" altLang="zh-TW" sz="3200" dirty="0"/>
              <a:t>ttt888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ttt999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ttt999</a:t>
            </a:r>
          </a:p>
          <a:p>
            <a:pPr marL="0" indent="0">
              <a:buNone/>
            </a:pPr>
            <a:r>
              <a:rPr lang="en-US" altLang="zh-TW" sz="3200" dirty="0"/>
              <a:t>ttt10</a:t>
            </a:r>
          </a:p>
          <a:p>
            <a:pPr marL="0" indent="0">
              <a:buNone/>
            </a:pPr>
            <a:r>
              <a:rPr lang="en-US" altLang="zh-TW" sz="3200" dirty="0"/>
              <a:t>ttt10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169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nano</a:t>
            </a:r>
            <a:r>
              <a:rPr lang="en-US" altLang="zh-TW" dirty="0"/>
              <a:t> </a:t>
            </a:r>
            <a:r>
              <a:rPr lang="en-US" altLang="zh-TW" dirty="0" smtClean="0"/>
              <a:t>pass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>
                <a:solidFill>
                  <a:srgbClr val="00B050"/>
                </a:solidFill>
              </a:rPr>
              <a:t>bigred@us1804s</a:t>
            </a:r>
            <a:r>
              <a:rPr lang="en-US" altLang="zh-TW" sz="3600" dirty="0" smtClean="0">
                <a:solidFill>
                  <a:srgbClr val="00B050"/>
                </a:solidFill>
              </a:rPr>
              <a:t>:~$</a:t>
            </a:r>
            <a:r>
              <a:rPr lang="en-US" altLang="zh-TW" sz="3600" dirty="0" err="1" smtClean="0"/>
              <a:t>nano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pass</a:t>
            </a:r>
          </a:p>
          <a:p>
            <a:pPr marL="0" indent="0">
              <a:buNone/>
            </a:pPr>
            <a:r>
              <a:rPr lang="en-US" altLang="zh-TW" sz="3600" dirty="0"/>
              <a:t>#!/bin/bash</a:t>
            </a:r>
          </a:p>
          <a:p>
            <a:pPr marL="0" indent="0">
              <a:buNone/>
            </a:pPr>
            <a:r>
              <a:rPr lang="en-US" altLang="zh-TW" sz="3600" dirty="0"/>
              <a:t>for ((no=1;no&lt;=10;no=no+1))</a:t>
            </a:r>
          </a:p>
          <a:p>
            <a:pPr marL="0" indent="0">
              <a:buNone/>
            </a:pPr>
            <a:r>
              <a:rPr lang="en-US" altLang="zh-TW" sz="3600" dirty="0"/>
              <a:t>do</a:t>
            </a:r>
          </a:p>
          <a:p>
            <a:pPr marL="0" indent="0">
              <a:buNone/>
            </a:pPr>
            <a:r>
              <a:rPr lang="en-US" altLang="zh-TW" sz="3600" dirty="0"/>
              <a:t>account=</a:t>
            </a:r>
            <a:r>
              <a:rPr lang="en-US" altLang="zh-TW" sz="3600" dirty="0" err="1"/>
              <a:t>t$no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err="1"/>
              <a:t>sudo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passwd</a:t>
            </a:r>
            <a:r>
              <a:rPr lang="en-US" altLang="zh-TW" sz="3600" dirty="0" smtClean="0"/>
              <a:t>   ${</a:t>
            </a:r>
            <a:r>
              <a:rPr lang="en-US" altLang="zh-TW" sz="3600" dirty="0"/>
              <a:t>account</a:t>
            </a:r>
            <a:r>
              <a:rPr lang="en-US" altLang="zh-TW" sz="3600" dirty="0" smtClean="0"/>
              <a:t>}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done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9167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dirty="0"/>
              <a:t>$</a:t>
            </a:r>
            <a:r>
              <a:rPr lang="en-US" altLang="zh-TW" sz="6000" dirty="0" err="1"/>
              <a:t>chmod</a:t>
            </a:r>
            <a:r>
              <a:rPr lang="en-US" altLang="zh-TW" sz="6000" dirty="0"/>
              <a:t> +x pass</a:t>
            </a:r>
          </a:p>
          <a:p>
            <a:pPr marL="0" indent="0">
              <a:buNone/>
            </a:pPr>
            <a:r>
              <a:rPr lang="en-US" altLang="zh-TW" sz="6000" dirty="0"/>
              <a:t>$./pass </a:t>
            </a:r>
            <a:r>
              <a:rPr lang="en-US" altLang="zh-TW" sz="6000" dirty="0" smtClean="0"/>
              <a:t> &lt; </a:t>
            </a:r>
            <a:r>
              <a:rPr lang="en-US" altLang="zh-TW" sz="6000" dirty="0" err="1" smtClean="0"/>
              <a:t>pwinput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3032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2175"/>
          </a:xfrm>
        </p:spPr>
        <p:txBody>
          <a:bodyPr/>
          <a:lstStyle/>
          <a:p>
            <a:pPr algn="ctr"/>
            <a:r>
              <a:rPr lang="en-US" altLang="zh-TW" b="1" dirty="0" err="1"/>
              <a:t>ch</a:t>
            </a:r>
            <a:r>
              <a:rPr lang="en-US" altLang="zh-TW" dirty="0" err="1"/>
              <a:t>passwd</a:t>
            </a:r>
            <a:r>
              <a:rPr lang="zh-TW" altLang="en-US" dirty="0"/>
              <a:t>批量修改使用者密碼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92175"/>
            <a:ext cx="11049000" cy="541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工作原理：從系統的標準輸入讀入用戶的名稱和密碼，</a:t>
            </a:r>
          </a:p>
          <a:p>
            <a:pPr marL="0" indent="0">
              <a:buNone/>
            </a:pPr>
            <a:r>
              <a:rPr lang="zh-TW" altLang="en-US" dirty="0"/>
              <a:t>並利用這些資訊來更新系統上已存在的使用者的密碼</a:t>
            </a:r>
          </a:p>
          <a:p>
            <a:pPr marL="0" indent="0">
              <a:buNone/>
            </a:pPr>
            <a:r>
              <a:rPr lang="zh-TW" altLang="en-US" dirty="0"/>
              <a:t>語法：</a:t>
            </a:r>
          </a:p>
          <a:p>
            <a:pPr marL="0" indent="0">
              <a:buNone/>
            </a:pPr>
            <a:r>
              <a:rPr lang="en-US" altLang="zh-TW" sz="3200" b="1" dirty="0"/>
              <a:t>1</a:t>
            </a:r>
            <a:r>
              <a:rPr lang="zh-TW" altLang="en-US" sz="3200" b="1" dirty="0"/>
              <a:t>：</a:t>
            </a:r>
            <a:r>
              <a:rPr lang="en-US" altLang="zh-TW" sz="3200" b="1" dirty="0"/>
              <a:t># echo </a:t>
            </a:r>
            <a:r>
              <a:rPr lang="zh-TW" altLang="en-US" sz="3200" b="1" dirty="0">
                <a:solidFill>
                  <a:srgbClr val="FF00FF"/>
                </a:solidFill>
              </a:rPr>
              <a:t>用戶名</a:t>
            </a:r>
            <a:r>
              <a:rPr lang="en-US" altLang="zh-TW" sz="3200" b="1" dirty="0">
                <a:solidFill>
                  <a:srgbClr val="FF0000"/>
                </a:solidFill>
              </a:rPr>
              <a:t>:</a:t>
            </a:r>
            <a:r>
              <a:rPr lang="zh-TW" altLang="en-US" sz="3200" b="1" dirty="0">
                <a:solidFill>
                  <a:srgbClr val="FF00FF"/>
                </a:solidFill>
              </a:rPr>
              <a:t>密碼 </a:t>
            </a:r>
            <a:r>
              <a:rPr lang="en-US" altLang="zh-TW" sz="3200" b="1" dirty="0"/>
              <a:t>| </a:t>
            </a:r>
            <a:r>
              <a:rPr lang="en-US" altLang="zh-TW" sz="3200" b="1" dirty="0" err="1"/>
              <a:t>chpasswd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3200" b="1" dirty="0"/>
              <a:t>2</a:t>
            </a:r>
            <a:r>
              <a:rPr lang="zh-TW" altLang="en-US" sz="3200" b="1" dirty="0"/>
              <a:t>：</a:t>
            </a:r>
            <a:r>
              <a:rPr lang="en-US" altLang="zh-TW" sz="3200" b="1" dirty="0"/>
              <a:t># </a:t>
            </a:r>
            <a:r>
              <a:rPr lang="en-US" altLang="zh-TW" sz="3200" b="1" dirty="0" err="1"/>
              <a:t>chpasswd</a:t>
            </a:r>
            <a:r>
              <a:rPr lang="en-US" altLang="zh-TW" sz="3200" b="1" dirty="0"/>
              <a:t> &lt; </a:t>
            </a:r>
            <a:r>
              <a:rPr lang="en-US" altLang="zh-TW" sz="3200" b="1" dirty="0" smtClean="0"/>
              <a:t>list.txt</a:t>
            </a:r>
            <a:endParaRPr lang="en-US" altLang="zh-TW" sz="3200" b="1" dirty="0"/>
          </a:p>
          <a:p>
            <a:pPr marL="0" indent="0">
              <a:buNone/>
            </a:pPr>
            <a:r>
              <a:rPr lang="zh-TW" altLang="en-US" dirty="0"/>
              <a:t>參數：</a:t>
            </a:r>
            <a:r>
              <a:rPr lang="en-US" altLang="zh-TW" dirty="0"/>
              <a:t>-e </a:t>
            </a:r>
            <a:r>
              <a:rPr lang="zh-TW" altLang="en-US" dirty="0"/>
              <a:t>：如果使用了</a:t>
            </a:r>
            <a:r>
              <a:rPr lang="en-US" altLang="zh-TW" dirty="0"/>
              <a:t>-e</a:t>
            </a:r>
            <a:r>
              <a:rPr lang="zh-TW" altLang="en-US" dirty="0"/>
              <a:t>選項，命令將只能以加密的方式傳遞       </a:t>
            </a:r>
          </a:p>
          <a:p>
            <a:pPr marL="0" indent="0">
              <a:buNone/>
            </a:pPr>
            <a:r>
              <a:rPr lang="zh-TW" altLang="en-US" dirty="0"/>
              <a:t>如果未使用</a:t>
            </a:r>
            <a:r>
              <a:rPr lang="en-US" altLang="zh-TW" dirty="0"/>
              <a:t>-e</a:t>
            </a:r>
            <a:r>
              <a:rPr lang="zh-TW" altLang="en-US" dirty="0"/>
              <a:t>選項，命令將按</a:t>
            </a:r>
            <a:r>
              <a:rPr lang="zh-TW" altLang="en-US" dirty="0" smtClean="0"/>
              <a:t>明</a:t>
            </a:r>
            <a:r>
              <a:rPr lang="zh-TW" altLang="en-US" dirty="0"/>
              <a:t>碼</a:t>
            </a:r>
            <a:r>
              <a:rPr lang="zh-TW" altLang="en-US" dirty="0" smtClean="0"/>
              <a:t>的</a:t>
            </a:r>
            <a:r>
              <a:rPr lang="zh-TW" altLang="en-US" dirty="0"/>
              <a:t>形式</a:t>
            </a:r>
            <a:r>
              <a:rPr lang="zh-TW" altLang="en-US" dirty="0" smtClean="0"/>
              <a:t>傳遞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Ex: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echo t1:bigred |</a:t>
            </a:r>
            <a:r>
              <a:rPr lang="en-US" altLang="zh-TW" sz="3600" dirty="0" err="1" smtClean="0">
                <a:solidFill>
                  <a:srgbClr val="FF0000"/>
                </a:solidFill>
              </a:rPr>
              <a:t>sudo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chpasswd</a:t>
            </a:r>
            <a:endParaRPr lang="zh-TW" altLang="en-US" sz="3600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1895326" y="5600700"/>
            <a:ext cx="365760" cy="42291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451610" y="6115050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帳號</a:t>
            </a:r>
            <a:endParaRPr lang="zh-TW" altLang="en-US" sz="2800" dirty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348990" y="5600700"/>
            <a:ext cx="1097280" cy="42291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94864" y="595091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mtClean="0"/>
              <a:t>密碼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64350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578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b="1" dirty="0" smtClean="0"/>
              <a:t>for </a:t>
            </a:r>
            <a:r>
              <a:rPr lang="en-US" altLang="zh-TW" sz="5400" b="1" dirty="0" smtClean="0">
                <a:solidFill>
                  <a:srgbClr val="FF0000"/>
                </a:solidFill>
              </a:rPr>
              <a:t>(( </a:t>
            </a:r>
            <a:r>
              <a:rPr lang="en-US" altLang="zh-TW" sz="5400" b="1" dirty="0" smtClean="0"/>
              <a:t>EXP1</a:t>
            </a:r>
            <a:r>
              <a:rPr lang="en-US" altLang="zh-TW" sz="5400" b="1" dirty="0" smtClean="0">
                <a:solidFill>
                  <a:srgbClr val="FF0000"/>
                </a:solidFill>
              </a:rPr>
              <a:t>;</a:t>
            </a:r>
            <a:r>
              <a:rPr lang="en-US" altLang="zh-TW" sz="5400" b="1" dirty="0" smtClean="0"/>
              <a:t> EXP2</a:t>
            </a:r>
            <a:r>
              <a:rPr lang="en-US" altLang="zh-TW" sz="5400" b="1" dirty="0" smtClean="0">
                <a:solidFill>
                  <a:srgbClr val="FF0000"/>
                </a:solidFill>
              </a:rPr>
              <a:t>; </a:t>
            </a:r>
            <a:r>
              <a:rPr lang="en-US" altLang="zh-TW" sz="5400" b="1" dirty="0" smtClean="0"/>
              <a:t>EXP3 </a:t>
            </a:r>
            <a:r>
              <a:rPr lang="en-US" altLang="zh-TW" sz="5400" b="1" dirty="0" smtClean="0">
                <a:solidFill>
                  <a:srgbClr val="FF0000"/>
                </a:solidFill>
              </a:rPr>
              <a:t>))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9560" y="1825625"/>
            <a:ext cx="5730240" cy="4351338"/>
          </a:xfrm>
        </p:spPr>
        <p:txBody>
          <a:bodyPr>
            <a:noAutofit/>
          </a:bodyPr>
          <a:lstStyle/>
          <a:p>
            <a:r>
              <a:rPr lang="zh-TW" altLang="en-US" sz="4400" dirty="0" smtClean="0"/>
              <a:t>語法如下</a:t>
            </a:r>
            <a:r>
              <a:rPr lang="en-US" altLang="zh-TW" sz="4400" dirty="0" smtClean="0"/>
              <a:t>:</a:t>
            </a:r>
          </a:p>
          <a:p>
            <a:pPr marL="0" indent="0">
              <a:buNone/>
            </a:pPr>
            <a:r>
              <a:rPr lang="en-US" altLang="zh-TW" sz="4400" dirty="0" smtClean="0">
                <a:solidFill>
                  <a:srgbClr val="00B0F0"/>
                </a:solidFill>
              </a:rPr>
              <a:t>for (( EXP1; EXP2; EXP3 ))</a:t>
            </a:r>
          </a:p>
          <a:p>
            <a:pPr marL="0" indent="0">
              <a:buNone/>
            </a:pPr>
            <a:r>
              <a:rPr lang="en-US" altLang="zh-TW" sz="4400" dirty="0" smtClean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altLang="zh-TW" sz="4400" dirty="0" smtClean="0">
                <a:solidFill>
                  <a:srgbClr val="00B0F0"/>
                </a:solidFill>
              </a:rPr>
              <a:t>     statements</a:t>
            </a:r>
          </a:p>
          <a:p>
            <a:pPr marL="0" indent="0">
              <a:buNone/>
            </a:pPr>
            <a:r>
              <a:rPr lang="en-US" altLang="zh-TW" sz="4400" dirty="0" smtClean="0">
                <a:solidFill>
                  <a:srgbClr val="FF0000"/>
                </a:solidFill>
              </a:rPr>
              <a:t>done</a:t>
            </a:r>
          </a:p>
          <a:p>
            <a:pPr marL="0" indent="0">
              <a:buNone/>
            </a:pPr>
            <a:endParaRPr lang="en-US" altLang="zh-TW" sz="4400" dirty="0" smtClean="0"/>
          </a:p>
          <a:p>
            <a:pPr marL="0" indent="0">
              <a:buNone/>
            </a:pPr>
            <a:endParaRPr lang="zh-TW" altLang="en-US" sz="44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6019800" cy="463613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EXP1 : </a:t>
            </a:r>
            <a:r>
              <a:rPr lang="zh-TW" altLang="en-US" sz="3600" dirty="0"/>
              <a:t>初始值</a:t>
            </a:r>
          </a:p>
          <a:p>
            <a:pPr marL="0" indent="0">
              <a:buNone/>
            </a:pPr>
            <a:r>
              <a:rPr lang="en-US" altLang="zh-TW" sz="3600" dirty="0"/>
              <a:t>EXP2 : </a:t>
            </a:r>
            <a:r>
              <a:rPr lang="zh-TW" altLang="en-US" sz="3600" dirty="0"/>
              <a:t>限制值</a:t>
            </a:r>
          </a:p>
          <a:p>
            <a:pPr marL="0" indent="0">
              <a:buNone/>
            </a:pPr>
            <a:r>
              <a:rPr lang="en-US" altLang="zh-TW" sz="3600" dirty="0"/>
              <a:t>EXP3 : </a:t>
            </a:r>
            <a:r>
              <a:rPr lang="zh-TW" altLang="en-US" sz="3600" dirty="0"/>
              <a:t>累進值</a:t>
            </a:r>
            <a:endParaRPr lang="en-US" altLang="zh-TW" sz="3600" dirty="0"/>
          </a:p>
          <a:p>
            <a:r>
              <a:rPr lang="zh-TW" altLang="en-US" sz="3600" dirty="0"/>
              <a:t>例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for ((</a:t>
            </a:r>
            <a:r>
              <a:rPr lang="en-US" altLang="zh-TW" sz="3600" dirty="0" err="1"/>
              <a:t>ip</a:t>
            </a:r>
            <a:r>
              <a:rPr lang="en-US" altLang="zh-TW" sz="3600" dirty="0"/>
              <a:t>=1;ip&lt;=10;</a:t>
            </a:r>
            <a:r>
              <a:rPr lang="en-US" altLang="zh-TW" sz="3600" dirty="0">
                <a:solidFill>
                  <a:srgbClr val="FF0000"/>
                </a:solidFill>
              </a:rPr>
              <a:t>ip=ip+1</a:t>
            </a:r>
            <a:r>
              <a:rPr lang="en-US" altLang="zh-TW" sz="3600" dirty="0"/>
              <a:t>))</a:t>
            </a:r>
          </a:p>
          <a:p>
            <a:pPr marL="0" indent="0">
              <a:buNone/>
            </a:pPr>
            <a:r>
              <a:rPr lang="en-US" altLang="zh-TW" sz="3600" dirty="0"/>
              <a:t>for ((</a:t>
            </a:r>
            <a:r>
              <a:rPr lang="en-US" altLang="zh-TW" sz="3600" dirty="0" err="1"/>
              <a:t>ip</a:t>
            </a:r>
            <a:r>
              <a:rPr lang="en-US" altLang="zh-TW" sz="3600" dirty="0"/>
              <a:t>=1;ip&lt;=10;</a:t>
            </a:r>
            <a:r>
              <a:rPr lang="en-US" altLang="zh-TW" sz="3600" dirty="0">
                <a:solidFill>
                  <a:srgbClr val="FF0000"/>
                </a:solidFill>
              </a:rPr>
              <a:t>ip++</a:t>
            </a:r>
            <a:r>
              <a:rPr lang="en-US" altLang="zh-TW" sz="3600" dirty="0"/>
              <a:t>))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06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2450" y="374014"/>
            <a:ext cx="7162800" cy="6278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>
                <a:solidFill>
                  <a:srgbClr val="00B050"/>
                </a:solidFill>
              </a:rPr>
              <a:t>bigred@us1804s:~$ </a:t>
            </a:r>
            <a:r>
              <a:rPr lang="en-US" altLang="zh-TW" sz="4000" dirty="0"/>
              <a:t>cat </a:t>
            </a:r>
            <a:r>
              <a:rPr lang="en-US" altLang="zh-TW" sz="4000" dirty="0" err="1"/>
              <a:t>pwlist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3200" dirty="0"/>
              <a:t>t1:tttt1111</a:t>
            </a:r>
          </a:p>
          <a:p>
            <a:pPr marL="0" indent="0">
              <a:buNone/>
            </a:pPr>
            <a:r>
              <a:rPr lang="en-US" altLang="zh-TW" sz="3200" dirty="0"/>
              <a:t>t2:tttt2222</a:t>
            </a:r>
          </a:p>
          <a:p>
            <a:pPr marL="0" indent="0">
              <a:buNone/>
            </a:pPr>
            <a:r>
              <a:rPr lang="en-US" altLang="zh-TW" sz="3200" dirty="0"/>
              <a:t>t3:tttt3333</a:t>
            </a:r>
          </a:p>
          <a:p>
            <a:pPr marL="0" indent="0">
              <a:buNone/>
            </a:pPr>
            <a:r>
              <a:rPr lang="en-US" altLang="zh-TW" sz="3200" dirty="0"/>
              <a:t>t4:tttt4444</a:t>
            </a:r>
          </a:p>
          <a:p>
            <a:pPr marL="0" indent="0">
              <a:buNone/>
            </a:pPr>
            <a:r>
              <a:rPr lang="en-US" altLang="zh-TW" sz="3200" dirty="0"/>
              <a:t>t5:tttt5555</a:t>
            </a:r>
          </a:p>
          <a:p>
            <a:pPr marL="0" indent="0">
              <a:buNone/>
            </a:pPr>
            <a:r>
              <a:rPr lang="en-US" altLang="zh-TW" sz="3200" dirty="0" smtClean="0"/>
              <a:t>t6:tttt6666</a:t>
            </a:r>
          </a:p>
          <a:p>
            <a:pPr marL="0" indent="0">
              <a:buNone/>
            </a:pPr>
            <a:r>
              <a:rPr lang="en-US" altLang="zh-TW" sz="3200" dirty="0" smtClean="0"/>
              <a:t>t7:tttt7777</a:t>
            </a:r>
          </a:p>
          <a:p>
            <a:pPr marL="0" indent="0">
              <a:buNone/>
            </a:pPr>
            <a:r>
              <a:rPr lang="en-US" altLang="zh-TW" sz="3200" dirty="0" smtClean="0"/>
              <a:t>t8:tttt8888</a:t>
            </a:r>
          </a:p>
          <a:p>
            <a:pPr marL="0" indent="0">
              <a:buNone/>
            </a:pPr>
            <a:r>
              <a:rPr lang="en-US" altLang="zh-TW" sz="3200" dirty="0" smtClean="0"/>
              <a:t>t9:tttt9999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t10:tttt1010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37860" y="2549664"/>
            <a:ext cx="283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FF0000"/>
                </a:solidFill>
              </a:rPr>
              <a:t>帳號</a:t>
            </a:r>
            <a:r>
              <a:rPr lang="en-US" altLang="zh-TW" sz="4000" b="1" dirty="0">
                <a:solidFill>
                  <a:srgbClr val="FF0000"/>
                </a:solidFill>
              </a:rPr>
              <a:t>: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密碼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34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" y="468630"/>
            <a:ext cx="11407140" cy="6229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00B050"/>
                </a:solidFill>
              </a:rPr>
              <a:t>Bigred@us1804s</a:t>
            </a:r>
            <a:r>
              <a:rPr lang="en-US" altLang="zh-TW" sz="3600" dirty="0">
                <a:solidFill>
                  <a:srgbClr val="00B050"/>
                </a:solidFill>
              </a:rPr>
              <a:t>:~$ </a:t>
            </a:r>
            <a:r>
              <a:rPr lang="en-US" altLang="zh-TW" sz="3600" dirty="0" err="1"/>
              <a:t>sudo</a:t>
            </a:r>
            <a:r>
              <a:rPr lang="en-US" altLang="zh-TW" sz="3600" dirty="0"/>
              <a:t> </a:t>
            </a:r>
            <a:r>
              <a:rPr lang="en-US" altLang="zh-TW" sz="3600" dirty="0" err="1"/>
              <a:t>chpasswd</a:t>
            </a:r>
            <a:r>
              <a:rPr lang="en-US" altLang="zh-TW" sz="3600" dirty="0"/>
              <a:t> &lt;</a:t>
            </a:r>
            <a:r>
              <a:rPr lang="en-US" altLang="zh-TW" sz="3600" dirty="0" err="1" smtClean="0"/>
              <a:t>pwlist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FF00FF"/>
                </a:solidFill>
              </a:rPr>
              <a:t>沒用</a:t>
            </a:r>
            <a:r>
              <a:rPr lang="en-US" altLang="zh-TW" b="1" dirty="0" err="1" smtClean="0">
                <a:solidFill>
                  <a:srgbClr val="FF00FF"/>
                </a:solidFill>
              </a:rPr>
              <a:t>sudo</a:t>
            </a:r>
            <a:r>
              <a:rPr lang="en-US" altLang="zh-TW" b="1" dirty="0" smtClean="0">
                <a:solidFill>
                  <a:srgbClr val="FF00FF"/>
                </a:solidFill>
              </a:rPr>
              <a:t> </a:t>
            </a:r>
            <a:r>
              <a:rPr lang="zh-TW" altLang="en-US" b="1" dirty="0" smtClean="0">
                <a:solidFill>
                  <a:srgbClr val="FF00FF"/>
                </a:solidFill>
              </a:rPr>
              <a:t>錯誤如下</a:t>
            </a:r>
            <a:r>
              <a:rPr lang="en-US" altLang="zh-TW" b="1" dirty="0" smtClean="0">
                <a:solidFill>
                  <a:srgbClr val="FF00F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dirty="0"/>
              <a:t>Changing password for </a:t>
            </a:r>
            <a:r>
              <a:rPr lang="en-US" altLang="zh-TW" dirty="0">
                <a:solidFill>
                  <a:srgbClr val="FF00FF"/>
                </a:solidFill>
              </a:rPr>
              <a:t>t1.</a:t>
            </a:r>
          </a:p>
          <a:p>
            <a:pPr marL="0" indent="0">
              <a:buNone/>
            </a:pPr>
            <a:r>
              <a:rPr lang="en-US" altLang="zh-TW" dirty="0" err="1"/>
              <a:t>chpasswd</a:t>
            </a:r>
            <a:r>
              <a:rPr lang="en-US" altLang="zh-TW" dirty="0"/>
              <a:t>: (user t1) </a:t>
            </a:r>
            <a:r>
              <a:rPr lang="en-US" altLang="zh-TW" dirty="0" err="1"/>
              <a:t>pam_chauthtok</a:t>
            </a:r>
            <a:r>
              <a:rPr lang="en-US" altLang="zh-TW" dirty="0"/>
              <a:t>() failed, error:</a:t>
            </a:r>
          </a:p>
          <a:p>
            <a:pPr marL="0" indent="0">
              <a:buNone/>
            </a:pPr>
            <a:r>
              <a:rPr lang="en-US" altLang="zh-TW" dirty="0"/>
              <a:t>Authentication token manipulation error</a:t>
            </a:r>
          </a:p>
          <a:p>
            <a:pPr marL="0" indent="0">
              <a:buNone/>
            </a:pPr>
            <a:r>
              <a:rPr lang="en-US" altLang="zh-TW" dirty="0" err="1"/>
              <a:t>chpasswd</a:t>
            </a:r>
            <a:r>
              <a:rPr lang="en-US" altLang="zh-TW" dirty="0"/>
              <a:t>: (line 1, user t1) password not changed</a:t>
            </a:r>
          </a:p>
          <a:p>
            <a:pPr marL="0" indent="0">
              <a:buNone/>
            </a:pPr>
            <a:r>
              <a:rPr lang="en-US" altLang="zh-TW" dirty="0"/>
              <a:t>Changing password for </a:t>
            </a:r>
            <a:r>
              <a:rPr lang="en-US" altLang="zh-TW" dirty="0">
                <a:solidFill>
                  <a:srgbClr val="FF00FF"/>
                </a:solidFill>
              </a:rPr>
              <a:t>t2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 err="1"/>
              <a:t>chpasswd</a:t>
            </a:r>
            <a:r>
              <a:rPr lang="en-US" altLang="zh-TW" dirty="0"/>
              <a:t>: (user t2) </a:t>
            </a:r>
            <a:r>
              <a:rPr lang="en-US" altLang="zh-TW" dirty="0" err="1"/>
              <a:t>pam_chauthtok</a:t>
            </a:r>
            <a:r>
              <a:rPr lang="en-US" altLang="zh-TW" dirty="0"/>
              <a:t>() failed, error:</a:t>
            </a:r>
          </a:p>
          <a:p>
            <a:pPr marL="0" indent="0">
              <a:buNone/>
            </a:pPr>
            <a:r>
              <a:rPr lang="en-US" altLang="zh-TW" dirty="0"/>
              <a:t>Authentication token manipulation error</a:t>
            </a:r>
          </a:p>
          <a:p>
            <a:pPr marL="0" indent="0">
              <a:buNone/>
            </a:pPr>
            <a:r>
              <a:rPr lang="en-US" altLang="zh-TW" dirty="0" err="1"/>
              <a:t>chpasswd</a:t>
            </a:r>
            <a:r>
              <a:rPr lang="en-US" altLang="zh-TW" dirty="0"/>
              <a:t>: (line 2, </a:t>
            </a:r>
            <a:r>
              <a:rPr lang="en-US" altLang="zh-TW" dirty="0" smtClean="0"/>
              <a:t>user </a:t>
            </a:r>
            <a:r>
              <a:rPr lang="en-US" altLang="zh-TW" dirty="0"/>
              <a:t>t2) password not </a:t>
            </a:r>
            <a:r>
              <a:rPr lang="en-US" altLang="zh-TW" dirty="0" smtClean="0"/>
              <a:t>changed</a:t>
            </a:r>
          </a:p>
          <a:p>
            <a:pPr marL="0" indent="0">
              <a:buNone/>
            </a:pP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464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050" y="365760"/>
            <a:ext cx="11258550" cy="62750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500" dirty="0">
                <a:solidFill>
                  <a:srgbClr val="00B050"/>
                </a:solidFill>
              </a:rPr>
              <a:t>bigred@us1804s:~$ </a:t>
            </a:r>
            <a:r>
              <a:rPr lang="en-US" altLang="zh-TW" sz="3500" dirty="0"/>
              <a:t>cat /</a:t>
            </a:r>
            <a:r>
              <a:rPr lang="en-US" altLang="zh-TW" sz="3500" dirty="0" err="1"/>
              <a:t>etc</a:t>
            </a:r>
            <a:r>
              <a:rPr lang="en-US" altLang="zh-TW" sz="3500" dirty="0"/>
              <a:t>/</a:t>
            </a:r>
            <a:r>
              <a:rPr lang="en-US" altLang="zh-TW" sz="3500" dirty="0" err="1"/>
              <a:t>passwd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dirty="0"/>
              <a:t>root:x:0:0:root:/root:/bin/bash</a:t>
            </a:r>
          </a:p>
          <a:p>
            <a:pPr marL="0" indent="0">
              <a:buNone/>
            </a:pPr>
            <a:r>
              <a:rPr lang="en-US" altLang="zh-TW" dirty="0"/>
              <a:t>daemon:x:1:1:daemon:/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:/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nologin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bin:x:2:2:bin:/bin:/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nologin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t1:x:1004:1004::/home/t1:/bin/bash</a:t>
            </a:r>
          </a:p>
          <a:p>
            <a:pPr marL="0" indent="0">
              <a:buNone/>
            </a:pPr>
            <a:r>
              <a:rPr lang="en-US" altLang="zh-TW" dirty="0"/>
              <a:t>t2:x:1005:1005::/home/t2:/bin/bash</a:t>
            </a:r>
          </a:p>
          <a:p>
            <a:pPr marL="0" indent="0">
              <a:buNone/>
            </a:pPr>
            <a:r>
              <a:rPr lang="en-US" altLang="zh-TW" dirty="0"/>
              <a:t>t3:x:1006:1006::/home/t3:/bin/bash</a:t>
            </a:r>
          </a:p>
          <a:p>
            <a:pPr marL="0" indent="0">
              <a:buNone/>
            </a:pPr>
            <a:r>
              <a:rPr lang="en-US" altLang="zh-TW" dirty="0"/>
              <a:t>t4:x:1007:1007::/home/t4:/bin/bash</a:t>
            </a:r>
          </a:p>
          <a:p>
            <a:pPr marL="0" indent="0">
              <a:buNone/>
            </a:pPr>
            <a:r>
              <a:rPr lang="en-US" altLang="zh-TW" dirty="0"/>
              <a:t>t5:x:1008:1008::/home/t5:/bin/bash</a:t>
            </a:r>
          </a:p>
          <a:p>
            <a:pPr marL="0" indent="0">
              <a:buNone/>
            </a:pPr>
            <a:r>
              <a:rPr lang="en-US" altLang="zh-TW" dirty="0"/>
              <a:t>t6:x:1009:1009::/home/t6:/bin/bash</a:t>
            </a:r>
          </a:p>
          <a:p>
            <a:pPr marL="0" indent="0">
              <a:buNone/>
            </a:pPr>
            <a:r>
              <a:rPr lang="en-US" altLang="zh-TW" dirty="0"/>
              <a:t>t7:x:1010:1010::/home/t7:/bin/bash</a:t>
            </a:r>
          </a:p>
          <a:p>
            <a:pPr marL="0" indent="0">
              <a:buNone/>
            </a:pPr>
            <a:r>
              <a:rPr lang="en-US" altLang="zh-TW" dirty="0"/>
              <a:t>t8:x:1011:1011::/home/t8:/bin/bash</a:t>
            </a:r>
          </a:p>
          <a:p>
            <a:pPr marL="0" indent="0">
              <a:buNone/>
            </a:pPr>
            <a:r>
              <a:rPr lang="en-US" altLang="zh-TW" dirty="0"/>
              <a:t>t9:x:1012:1012::/home/t9:/bin/bash</a:t>
            </a:r>
          </a:p>
          <a:p>
            <a:pPr marL="0" indent="0">
              <a:buNone/>
            </a:pPr>
            <a:r>
              <a:rPr lang="en-US" altLang="zh-TW" dirty="0"/>
              <a:t>t10:x:1013:1013::/home/t10:/bin/bash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51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/shadow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99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>
                <a:solidFill>
                  <a:srgbClr val="00B050"/>
                </a:solidFill>
              </a:rPr>
              <a:t>bigred@us1804s:~$ </a:t>
            </a:r>
            <a:r>
              <a:rPr lang="en-US" altLang="zh-TW" sz="3600" dirty="0" err="1"/>
              <a:t>sudo</a:t>
            </a:r>
            <a:r>
              <a:rPr lang="en-US" altLang="zh-TW" sz="3600" dirty="0"/>
              <a:t> cat /</a:t>
            </a:r>
            <a:r>
              <a:rPr lang="en-US" altLang="zh-TW" sz="3600" dirty="0" err="1"/>
              <a:t>etc</a:t>
            </a:r>
            <a:r>
              <a:rPr lang="en-US" altLang="zh-TW" sz="3600" dirty="0"/>
              <a:t>/shadow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FF"/>
                </a:solidFill>
              </a:rPr>
              <a:t>t1</a:t>
            </a:r>
            <a:r>
              <a:rPr lang="en-US" altLang="zh-TW" dirty="0"/>
              <a:t>:$6$bHyDcImR$NV0I0noRbWiDS085vWYNwYCkSt6s7NCFvuky5LwWzxhYdjIGkJwHmXULI1/noj0FdlLIHHsQiAJQ6inzemvQK0:18419:0:99999:7:::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FF"/>
                </a:solidFill>
              </a:rPr>
              <a:t>t2</a:t>
            </a:r>
            <a:r>
              <a:rPr lang="en-US" altLang="zh-TW" dirty="0"/>
              <a:t>:$</a:t>
            </a:r>
            <a:r>
              <a:rPr lang="en-US" altLang="zh-TW" dirty="0" smtClean="0"/>
              <a:t>6$voECU5j3$AV7.vNBmv04v/5JWHLWcsvpFHO4PPxgkalaPPoryziRzvEd6Vb9fqwYAsNtOvNcAvBlJNKJcjfwa2xtnwhgMK1:18419:0:99999:7:::</a:t>
            </a:r>
          </a:p>
          <a:p>
            <a:pPr marL="0" indent="0">
              <a:buNone/>
            </a:pP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726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915"/>
          </a:xfrm>
        </p:spPr>
        <p:txBody>
          <a:bodyPr/>
          <a:lstStyle/>
          <a:p>
            <a:r>
              <a:rPr lang="zh-TW" altLang="en-US" dirty="0"/>
              <a:t>標準輸入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2-readinput02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6280" y="1082040"/>
            <a:ext cx="10515600" cy="5489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bigred@us1804s:~$ </a:t>
            </a:r>
            <a:r>
              <a:rPr lang="en-US" altLang="zh-TW" dirty="0"/>
              <a:t>cat readinput02</a:t>
            </a:r>
          </a:p>
          <a:p>
            <a:pPr marL="0" indent="0">
              <a:buNone/>
            </a:pPr>
            <a:r>
              <a:rPr lang="en-US" altLang="zh-TW" dirty="0"/>
              <a:t>#!/bin/bash</a:t>
            </a:r>
          </a:p>
          <a:p>
            <a:pPr marL="0" indent="0">
              <a:buNone/>
            </a:pPr>
            <a:r>
              <a:rPr lang="en-US" altLang="zh-TW" dirty="0"/>
              <a:t>for ((no=1;no&lt;=2;no=no+1))</a:t>
            </a:r>
          </a:p>
          <a:p>
            <a:pPr marL="0" indent="0">
              <a:buNone/>
            </a:pPr>
            <a:r>
              <a:rPr lang="en-US" altLang="zh-TW" dirty="0"/>
              <a:t>do</a:t>
            </a:r>
          </a:p>
          <a:p>
            <a:pPr marL="0" indent="0">
              <a:buNone/>
            </a:pPr>
            <a:r>
              <a:rPr lang="en-US" altLang="zh-TW" dirty="0"/>
              <a:t>read -p "input 1?" ans1</a:t>
            </a:r>
          </a:p>
          <a:p>
            <a:pPr marL="0" indent="0">
              <a:buNone/>
            </a:pPr>
            <a:r>
              <a:rPr lang="en-US" altLang="zh-TW" dirty="0"/>
              <a:t>read -p "input 2?" ans2</a:t>
            </a:r>
          </a:p>
          <a:p>
            <a:pPr marL="0" indent="0">
              <a:buNone/>
            </a:pPr>
            <a:r>
              <a:rPr lang="en-US" altLang="zh-TW" dirty="0"/>
              <a:t>read -p "input 3?" ans3</a:t>
            </a:r>
          </a:p>
          <a:p>
            <a:pPr marL="0" indent="0">
              <a:buNone/>
            </a:pPr>
            <a:r>
              <a:rPr lang="en-US" altLang="zh-TW" dirty="0"/>
              <a:t>echo $ans1</a:t>
            </a:r>
          </a:p>
          <a:p>
            <a:pPr marL="0" indent="0">
              <a:buNone/>
            </a:pPr>
            <a:r>
              <a:rPr lang="en-US" altLang="zh-TW" dirty="0"/>
              <a:t>echo $ans2</a:t>
            </a:r>
          </a:p>
          <a:p>
            <a:pPr marL="0" indent="0">
              <a:buNone/>
            </a:pPr>
            <a:r>
              <a:rPr lang="en-US" altLang="zh-TW" dirty="0"/>
              <a:t>echo $ans3</a:t>
            </a:r>
          </a:p>
          <a:p>
            <a:pPr marL="0" indent="0">
              <a:buNone/>
            </a:pPr>
            <a:r>
              <a:rPr lang="en-US" altLang="zh-TW" dirty="0"/>
              <a:t>done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41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/>
              <a:t>readinput02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0520" y="1825624"/>
            <a:ext cx="6659880" cy="4773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000" dirty="0">
                <a:solidFill>
                  <a:srgbClr val="00B050"/>
                </a:solidFill>
              </a:rPr>
              <a:t>bigred@us1804s:~$</a:t>
            </a:r>
            <a:r>
              <a:rPr lang="en-US" altLang="zh-TW" sz="3000" dirty="0" err="1"/>
              <a:t>chmod</a:t>
            </a:r>
            <a:r>
              <a:rPr lang="en-US" altLang="zh-TW" sz="3000" dirty="0"/>
              <a:t> +x  </a:t>
            </a:r>
            <a:r>
              <a:rPr lang="en-US" altLang="zh-TW" sz="3000" dirty="0" smtClean="0"/>
              <a:t>readinput02</a:t>
            </a:r>
            <a:endParaRPr lang="en-US" altLang="zh-TW" sz="3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3000" dirty="0" smtClean="0">
                <a:solidFill>
                  <a:srgbClr val="00B050"/>
                </a:solidFill>
              </a:rPr>
              <a:t>bigred@us1804s</a:t>
            </a:r>
            <a:r>
              <a:rPr lang="en-US" altLang="zh-TW" sz="3000" dirty="0">
                <a:solidFill>
                  <a:srgbClr val="00B050"/>
                </a:solidFill>
              </a:rPr>
              <a:t>:~$ </a:t>
            </a:r>
            <a:r>
              <a:rPr lang="en-US" altLang="zh-TW" sz="3000" dirty="0"/>
              <a:t>./readinput02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92D050"/>
                </a:solidFill>
              </a:rPr>
              <a:t>input 1</a:t>
            </a:r>
            <a:r>
              <a:rPr lang="en-US" altLang="zh-TW" sz="3600" dirty="0"/>
              <a:t>?1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92D050"/>
                </a:solidFill>
              </a:rPr>
              <a:t>input 2</a:t>
            </a:r>
            <a:r>
              <a:rPr lang="en-US" altLang="zh-TW" sz="3600" dirty="0"/>
              <a:t>?2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92D050"/>
                </a:solidFill>
              </a:rPr>
              <a:t>input 3</a:t>
            </a:r>
            <a:r>
              <a:rPr lang="en-US" altLang="zh-TW" sz="3600" dirty="0"/>
              <a:t>?3</a:t>
            </a:r>
          </a:p>
          <a:p>
            <a:pPr marL="0" indent="0">
              <a:buNone/>
            </a:pPr>
            <a:r>
              <a:rPr lang="en-US" altLang="zh-TW" sz="3600" dirty="0"/>
              <a:t>1</a:t>
            </a:r>
          </a:p>
          <a:p>
            <a:pPr marL="0" indent="0">
              <a:buNone/>
            </a:pPr>
            <a:r>
              <a:rPr lang="en-US" altLang="zh-TW" sz="3600" dirty="0"/>
              <a:t>2</a:t>
            </a:r>
          </a:p>
          <a:p>
            <a:pPr marL="0" indent="0">
              <a:buNone/>
            </a:pPr>
            <a:r>
              <a:rPr lang="en-US" altLang="zh-TW" sz="3600" dirty="0" smtClean="0"/>
              <a:t>3</a:t>
            </a:r>
            <a:endParaRPr lang="en-US" altLang="zh-TW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604760" y="1825624"/>
            <a:ext cx="3749040" cy="4377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4000" dirty="0">
                <a:solidFill>
                  <a:srgbClr val="92D050"/>
                </a:solidFill>
              </a:rPr>
              <a:t>input 1?</a:t>
            </a:r>
            <a:r>
              <a:rPr lang="en-US" altLang="zh-TW" sz="4000" dirty="0"/>
              <a:t>11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rgbClr val="92D050"/>
                </a:solidFill>
              </a:rPr>
              <a:t>input 2?</a:t>
            </a:r>
            <a:r>
              <a:rPr lang="en-US" altLang="zh-TW" sz="4000" dirty="0"/>
              <a:t>22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rgbClr val="92D050"/>
                </a:solidFill>
              </a:rPr>
              <a:t>input 3?</a:t>
            </a:r>
            <a:r>
              <a:rPr lang="en-US" altLang="zh-TW" sz="4000" dirty="0"/>
              <a:t>33</a:t>
            </a:r>
          </a:p>
          <a:p>
            <a:pPr marL="0" indent="0">
              <a:buNone/>
            </a:pPr>
            <a:r>
              <a:rPr lang="en-US" altLang="zh-TW" sz="4000" dirty="0"/>
              <a:t>11</a:t>
            </a:r>
          </a:p>
          <a:p>
            <a:pPr marL="0" indent="0">
              <a:buNone/>
            </a:pPr>
            <a:r>
              <a:rPr lang="en-US" altLang="zh-TW" sz="4000" dirty="0"/>
              <a:t>22</a:t>
            </a:r>
          </a:p>
          <a:p>
            <a:pPr marL="0" indent="0">
              <a:buNone/>
            </a:pPr>
            <a:r>
              <a:rPr lang="en-US" altLang="zh-TW" sz="4000" dirty="0"/>
              <a:t>33</a:t>
            </a:r>
            <a:endParaRPr lang="zh-TW" altLang="en-US" sz="40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37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 smtClean="0"/>
              <a:t>readinput02</a:t>
            </a:r>
            <a:r>
              <a:rPr lang="zh-TW" altLang="en-US" dirty="0"/>
              <a:t>標準輸入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508760"/>
            <a:ext cx="10988040" cy="466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/>
              <a:t>bigred@us1804s:~$ ./readinput02 </a:t>
            </a:r>
            <a:r>
              <a:rPr lang="en-US" altLang="zh-TW" sz="4000" dirty="0">
                <a:solidFill>
                  <a:srgbClr val="FF0000"/>
                </a:solidFill>
              </a:rPr>
              <a:t>&lt;input01</a:t>
            </a:r>
          </a:p>
          <a:p>
            <a:pPr marL="0" indent="0">
              <a:buNone/>
            </a:pPr>
            <a:r>
              <a:rPr lang="en-US" altLang="zh-TW" sz="4000" dirty="0"/>
              <a:t>1</a:t>
            </a:r>
          </a:p>
          <a:p>
            <a:pPr marL="0" indent="0">
              <a:buNone/>
            </a:pPr>
            <a:r>
              <a:rPr lang="en-US" altLang="zh-TW" sz="4000" dirty="0"/>
              <a:t>2</a:t>
            </a:r>
          </a:p>
          <a:p>
            <a:pPr marL="0" indent="0">
              <a:buNone/>
            </a:pPr>
            <a:r>
              <a:rPr lang="en-US" altLang="zh-TW" sz="4000" dirty="0"/>
              <a:t>3</a:t>
            </a:r>
          </a:p>
          <a:p>
            <a:pPr marL="0" indent="0">
              <a:buNone/>
            </a:pPr>
            <a:r>
              <a:rPr lang="en-US" altLang="zh-TW" sz="4000" dirty="0"/>
              <a:t>4</a:t>
            </a:r>
          </a:p>
          <a:p>
            <a:pPr marL="0" indent="0">
              <a:buNone/>
            </a:pPr>
            <a:r>
              <a:rPr lang="en-US" altLang="zh-TW" sz="4000" dirty="0"/>
              <a:t>5</a:t>
            </a:r>
          </a:p>
          <a:p>
            <a:pPr marL="0" indent="0">
              <a:buNone/>
            </a:pPr>
            <a:r>
              <a:rPr lang="en-US" altLang="zh-TW" sz="4000" dirty="0"/>
              <a:t>6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856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Input01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4650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B050"/>
                </a:solidFill>
              </a:rPr>
              <a:t>bigred@us1804s:~$ </a:t>
            </a:r>
            <a:r>
              <a:rPr lang="en-US" altLang="zh-TW" sz="3200" dirty="0"/>
              <a:t>cat input01</a:t>
            </a:r>
          </a:p>
          <a:p>
            <a:pPr marL="0" indent="0">
              <a:buNone/>
            </a:pPr>
            <a:r>
              <a:rPr lang="en-US" altLang="zh-TW" sz="3200" dirty="0"/>
              <a:t>1</a:t>
            </a:r>
          </a:p>
          <a:p>
            <a:pPr marL="0" indent="0">
              <a:buNone/>
            </a:pPr>
            <a:r>
              <a:rPr lang="en-US" altLang="zh-TW" sz="3200" dirty="0"/>
              <a:t>2</a:t>
            </a:r>
          </a:p>
          <a:p>
            <a:pPr marL="0" indent="0">
              <a:buNone/>
            </a:pPr>
            <a:r>
              <a:rPr lang="en-US" altLang="zh-TW" sz="3200" dirty="0"/>
              <a:t>3</a:t>
            </a:r>
          </a:p>
          <a:p>
            <a:pPr marL="0" indent="0">
              <a:buNone/>
            </a:pPr>
            <a:r>
              <a:rPr lang="en-US" altLang="zh-TW" sz="3200" dirty="0"/>
              <a:t>4</a:t>
            </a:r>
          </a:p>
          <a:p>
            <a:pPr marL="0" indent="0">
              <a:buNone/>
            </a:pPr>
            <a:r>
              <a:rPr lang="en-US" altLang="zh-TW" sz="3200" dirty="0"/>
              <a:t>5</a:t>
            </a:r>
          </a:p>
          <a:p>
            <a:pPr marL="0" indent="0">
              <a:buNone/>
            </a:pPr>
            <a:r>
              <a:rPr lang="en-US" altLang="zh-TW" sz="3200" dirty="0"/>
              <a:t>6</a:t>
            </a:r>
          </a:p>
          <a:p>
            <a:pPr marL="0" indent="0">
              <a:buNone/>
            </a:pPr>
            <a:r>
              <a:rPr lang="en-US" altLang="zh-TW" sz="3200" dirty="0"/>
              <a:t>7</a:t>
            </a:r>
          </a:p>
          <a:p>
            <a:pPr marL="0" indent="0">
              <a:buNone/>
            </a:pPr>
            <a:r>
              <a:rPr lang="en-US" altLang="zh-TW" sz="3200" dirty="0"/>
              <a:t>8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171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個帳號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1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nano</a:t>
            </a:r>
            <a:r>
              <a:rPr lang="en-US" altLang="zh-TW" dirty="0" smtClean="0"/>
              <a:t> </a:t>
            </a:r>
            <a:r>
              <a:rPr lang="pt-BR" altLang="zh-TW" dirty="0" smtClean="0"/>
              <a:t>account.sh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TW" sz="4800" dirty="0" smtClean="0"/>
              <a:t>#!/</a:t>
            </a:r>
            <a:r>
              <a:rPr lang="pt-BR" altLang="zh-TW" sz="4800" dirty="0"/>
              <a:t>bin/bash</a:t>
            </a:r>
          </a:p>
          <a:p>
            <a:pPr marL="0" indent="0">
              <a:buNone/>
            </a:pPr>
            <a:r>
              <a:rPr lang="pt-BR" altLang="zh-TW" sz="4800" dirty="0" smtClean="0">
                <a:solidFill>
                  <a:srgbClr val="00B0F0"/>
                </a:solidFill>
              </a:rPr>
              <a:t>for</a:t>
            </a:r>
            <a:r>
              <a:rPr lang="pt-BR" altLang="zh-TW" sz="4800" dirty="0" smtClean="0"/>
              <a:t> </a:t>
            </a:r>
            <a:r>
              <a:rPr lang="pt-BR" altLang="zh-TW" sz="4800" dirty="0">
                <a:solidFill>
                  <a:srgbClr val="FF0000"/>
                </a:solidFill>
              </a:rPr>
              <a:t>((</a:t>
            </a:r>
            <a:r>
              <a:rPr lang="pt-BR" altLang="zh-TW" sz="4800" dirty="0"/>
              <a:t>no=1</a:t>
            </a:r>
            <a:r>
              <a:rPr lang="pt-BR" altLang="zh-TW" sz="4800" dirty="0">
                <a:solidFill>
                  <a:srgbClr val="FF0000"/>
                </a:solidFill>
              </a:rPr>
              <a:t>;</a:t>
            </a:r>
            <a:r>
              <a:rPr lang="pt-BR" altLang="zh-TW" sz="4800" dirty="0"/>
              <a:t>no&lt;=10</a:t>
            </a:r>
            <a:r>
              <a:rPr lang="pt-BR" altLang="zh-TW" sz="4800" dirty="0">
                <a:solidFill>
                  <a:srgbClr val="FF0000"/>
                </a:solidFill>
              </a:rPr>
              <a:t>;</a:t>
            </a:r>
            <a:r>
              <a:rPr lang="pt-BR" altLang="zh-TW" sz="4800" dirty="0"/>
              <a:t>no=no+1</a:t>
            </a:r>
            <a:r>
              <a:rPr lang="pt-BR" altLang="zh-TW" sz="4800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pt-BR" altLang="zh-TW" sz="4800" dirty="0">
                <a:solidFill>
                  <a:srgbClr val="00B0F0"/>
                </a:solidFill>
              </a:rPr>
              <a:t>do</a:t>
            </a:r>
          </a:p>
          <a:p>
            <a:pPr marL="0" indent="0">
              <a:buNone/>
            </a:pPr>
            <a:r>
              <a:rPr lang="pt-BR" altLang="zh-TW" sz="4800" dirty="0"/>
              <a:t>echo  $no</a:t>
            </a:r>
          </a:p>
          <a:p>
            <a:pPr marL="0" indent="0">
              <a:buNone/>
            </a:pPr>
            <a:r>
              <a:rPr lang="pt-BR" altLang="zh-TW" sz="4800" dirty="0">
                <a:solidFill>
                  <a:srgbClr val="00B0F0"/>
                </a:solidFill>
              </a:rPr>
              <a:t>done</a:t>
            </a:r>
          </a:p>
          <a:p>
            <a:pPr marL="0" indent="0">
              <a:buNone/>
            </a:pP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9139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account02.sh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800" dirty="0"/>
              <a:t>#!/bin/bash</a:t>
            </a:r>
          </a:p>
          <a:p>
            <a:pPr marL="0" indent="0">
              <a:buNone/>
            </a:pPr>
            <a:r>
              <a:rPr lang="en-US" altLang="zh-TW" sz="4800" dirty="0" smtClean="0"/>
              <a:t>for </a:t>
            </a:r>
            <a:r>
              <a:rPr lang="en-US" altLang="zh-TW" sz="4800" dirty="0"/>
              <a:t>((no=1;no&lt;=10;no=no+1))</a:t>
            </a:r>
          </a:p>
          <a:p>
            <a:pPr marL="0" indent="0">
              <a:buNone/>
            </a:pPr>
            <a:r>
              <a:rPr lang="en-US" altLang="zh-TW" sz="4800" dirty="0"/>
              <a:t>do</a:t>
            </a:r>
          </a:p>
          <a:p>
            <a:pPr marL="0" indent="0">
              <a:buNone/>
            </a:pPr>
            <a:r>
              <a:rPr lang="en-US" altLang="zh-TW" sz="4800" dirty="0"/>
              <a:t>account=</a:t>
            </a:r>
            <a:r>
              <a:rPr lang="en-US" altLang="zh-TW" sz="4800" dirty="0" err="1">
                <a:solidFill>
                  <a:srgbClr val="FF0000"/>
                </a:solidFill>
              </a:rPr>
              <a:t>t$no</a:t>
            </a:r>
            <a:endParaRPr lang="en-US" altLang="zh-TW" sz="4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4800" dirty="0" err="1"/>
              <a:t>useradd</a:t>
            </a:r>
            <a:r>
              <a:rPr lang="en-US" altLang="zh-TW" sz="4800" dirty="0"/>
              <a:t> -m -s /bin/bash </a:t>
            </a:r>
            <a:r>
              <a:rPr lang="en-US" altLang="zh-TW" sz="4800" dirty="0" smtClean="0"/>
              <a:t>  </a:t>
            </a:r>
            <a:r>
              <a:rPr lang="en-US" altLang="zh-TW" sz="4800" dirty="0" smtClean="0">
                <a:solidFill>
                  <a:srgbClr val="FF0000"/>
                </a:solidFill>
              </a:rPr>
              <a:t>${</a:t>
            </a:r>
            <a:r>
              <a:rPr lang="en-US" altLang="zh-TW" sz="4800" dirty="0">
                <a:solidFill>
                  <a:srgbClr val="FF0000"/>
                </a:solidFill>
              </a:rPr>
              <a:t>account}</a:t>
            </a:r>
          </a:p>
          <a:p>
            <a:pPr marL="0" indent="0">
              <a:buNone/>
            </a:pPr>
            <a:r>
              <a:rPr lang="en-US" altLang="zh-TW" sz="4800" dirty="0"/>
              <a:t>done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9040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2684</Words>
  <Application>Microsoft Office PowerPoint</Application>
  <PresentationFormat>寬螢幕</PresentationFormat>
  <Paragraphs>624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迴圈</vt:lpstr>
      <vt:lpstr>for (( EXP1; EXP2; EXP3 ))</vt:lpstr>
      <vt:lpstr>標準輸入範例2-readinput02</vt:lpstr>
      <vt:lpstr>執行readinput02</vt:lpstr>
      <vt:lpstr>執行readinput02標準輸入</vt:lpstr>
      <vt:lpstr>Input01內容</vt:lpstr>
      <vt:lpstr>產生10個帳號</vt:lpstr>
      <vt:lpstr>nano account.sh</vt:lpstr>
      <vt:lpstr>account02.sh</vt:lpstr>
      <vt:lpstr>執行account02.sh</vt:lpstr>
      <vt:lpstr>正確account02.sh</vt:lpstr>
      <vt:lpstr>執行正確account02.sh</vt:lpstr>
      <vt:lpstr>刪除10個帳號</vt:lpstr>
      <vt:lpstr>account04.sh</vt:lpstr>
      <vt:lpstr>10個帳號加上密碼</vt:lpstr>
      <vt:lpstr>pwinput</vt:lpstr>
      <vt:lpstr>nano pass</vt:lpstr>
      <vt:lpstr>PowerPoint 簡報</vt:lpstr>
      <vt:lpstr>chpasswd批量修改使用者密碼</vt:lpstr>
      <vt:lpstr>PowerPoint 簡報</vt:lpstr>
      <vt:lpstr>PowerPoint 簡報</vt:lpstr>
      <vt:lpstr>PowerPoint 簡報</vt:lpstr>
      <vt:lpstr>/etc/shadow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3</cp:revision>
  <dcterms:created xsi:type="dcterms:W3CDTF">2020-11-18T16:02:28Z</dcterms:created>
  <dcterms:modified xsi:type="dcterms:W3CDTF">2020-11-19T04:49:26Z</dcterms:modified>
</cp:coreProperties>
</file>