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3" r:id="rId6"/>
    <p:sldId id="264" r:id="rId7"/>
    <p:sldId id="262" r:id="rId8"/>
    <p:sldId id="260" r:id="rId9"/>
    <p:sldId id="261" r:id="rId10"/>
    <p:sldId id="266" r:id="rId11"/>
    <p:sldId id="269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161" autoAdjust="0"/>
  </p:normalViewPr>
  <p:slideViewPr>
    <p:cSldViewPr snapToGrid="0">
      <p:cViewPr varScale="1">
        <p:scale>
          <a:sx n="44" d="100"/>
          <a:sy n="44" d="100"/>
        </p:scale>
        <p:origin x="107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C9B83-E4DC-4FB1-AD17-31822670AD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09AB223-198F-4C66-9A84-7E595A5B7D64}">
      <dgm:prSet phldrT="[文字]" custT="1"/>
      <dgm:spPr/>
      <dgm:t>
        <a:bodyPr/>
        <a:lstStyle/>
        <a:p>
          <a:r>
            <a:rPr lang="en-US" altLang="zh-TW" sz="2400" smtClean="0"/>
            <a:t>1</a:t>
          </a:r>
          <a:r>
            <a:rPr lang="en-US" altLang="zh-TW" sz="3200" smtClean="0"/>
            <a:t>.</a:t>
          </a:r>
          <a:r>
            <a:rPr lang="zh-TW" altLang="en-US" sz="3200" smtClean="0"/>
            <a:t>查詢帳號</a:t>
          </a:r>
          <a:endParaRPr lang="en-US" altLang="zh-TW" sz="3200" smtClean="0"/>
        </a:p>
        <a:p>
          <a:r>
            <a:rPr lang="en-US" altLang="zh-TW" sz="3200" smtClean="0"/>
            <a:t>2.</a:t>
          </a:r>
          <a:r>
            <a:rPr lang="zh-TW" altLang="en-US" sz="3200" smtClean="0"/>
            <a:t>建立帳號</a:t>
          </a:r>
          <a:endParaRPr lang="en-US" altLang="zh-TW" sz="3200" smtClean="0"/>
        </a:p>
        <a:p>
          <a:r>
            <a:rPr lang="en-US" altLang="zh-TW" sz="3200" smtClean="0"/>
            <a:t>3.</a:t>
          </a:r>
          <a:r>
            <a:rPr lang="zh-TW" altLang="en-US" sz="3200" smtClean="0"/>
            <a:t>刪除帳號</a:t>
          </a:r>
          <a:endParaRPr lang="en-US" altLang="zh-TW" sz="3200" smtClean="0"/>
        </a:p>
        <a:p>
          <a:r>
            <a:rPr lang="en-US" altLang="zh-TW" sz="3200" smtClean="0"/>
            <a:t>4.</a:t>
          </a:r>
          <a:r>
            <a:rPr lang="zh-TW" altLang="en-US" sz="3200" smtClean="0"/>
            <a:t>結束</a:t>
          </a:r>
          <a:endParaRPr lang="zh-TW" altLang="en-US" sz="3200"/>
        </a:p>
      </dgm:t>
    </dgm:pt>
    <dgm:pt modelId="{BC6D1933-E221-46F3-AC22-9A8E4A5144AD}" type="parTrans" cxnId="{A72F012C-DEBB-4B7F-9F9C-6535E8F1FF1B}">
      <dgm:prSet/>
      <dgm:spPr/>
      <dgm:t>
        <a:bodyPr/>
        <a:lstStyle/>
        <a:p>
          <a:endParaRPr lang="zh-TW" altLang="en-US"/>
        </a:p>
      </dgm:t>
    </dgm:pt>
    <dgm:pt modelId="{117DBA77-549C-4E42-9265-1985EE7111FB}" type="sibTrans" cxnId="{A72F012C-DEBB-4B7F-9F9C-6535E8F1FF1B}">
      <dgm:prSet/>
      <dgm:spPr/>
      <dgm:t>
        <a:bodyPr/>
        <a:lstStyle/>
        <a:p>
          <a:endParaRPr lang="zh-TW" altLang="en-US"/>
        </a:p>
      </dgm:t>
    </dgm:pt>
    <dgm:pt modelId="{D2E1A5AC-7BBA-4643-9608-AEF77F533945}">
      <dgm:prSet phldrT="[文字]" custT="1"/>
      <dgm:spPr/>
      <dgm:t>
        <a:bodyPr/>
        <a:lstStyle/>
        <a:p>
          <a:r>
            <a:rPr lang="zh-TW" altLang="en-US" sz="3600" smtClean="0"/>
            <a:t>查詢帳號</a:t>
          </a:r>
          <a:endParaRPr lang="zh-TW" altLang="en-US" sz="3600"/>
        </a:p>
      </dgm:t>
    </dgm:pt>
    <dgm:pt modelId="{BBF7280C-6F28-4B0A-9075-1BB5FBFE3325}" type="parTrans" cxnId="{F1F943C4-5BCE-47FB-8F12-A07007906584}">
      <dgm:prSet/>
      <dgm:spPr/>
      <dgm:t>
        <a:bodyPr/>
        <a:lstStyle/>
        <a:p>
          <a:endParaRPr lang="zh-TW" altLang="en-US"/>
        </a:p>
      </dgm:t>
    </dgm:pt>
    <dgm:pt modelId="{D8727CD7-B7D6-4D0F-823A-3EA75AFE2EB8}" type="sibTrans" cxnId="{F1F943C4-5BCE-47FB-8F12-A07007906584}">
      <dgm:prSet/>
      <dgm:spPr/>
      <dgm:t>
        <a:bodyPr/>
        <a:lstStyle/>
        <a:p>
          <a:endParaRPr lang="zh-TW" altLang="en-US"/>
        </a:p>
      </dgm:t>
    </dgm:pt>
    <dgm:pt modelId="{A4D0B507-07C8-4BEF-ACC3-112370C5A590}">
      <dgm:prSet phldrT="[文字]" custT="1"/>
      <dgm:spPr/>
      <dgm:t>
        <a:bodyPr/>
        <a:lstStyle/>
        <a:p>
          <a:r>
            <a:rPr lang="zh-TW" altLang="en-US" sz="2800" smtClean="0"/>
            <a:t>建立帳號</a:t>
          </a:r>
          <a:endParaRPr lang="en-US" altLang="zh-TW" sz="2800" smtClean="0"/>
        </a:p>
        <a:p>
          <a:r>
            <a:rPr lang="en-US" altLang="zh-TW" sz="2800" smtClean="0"/>
            <a:t>1.</a:t>
          </a:r>
          <a:r>
            <a:rPr lang="zh-TW" altLang="en-US" sz="2800" smtClean="0"/>
            <a:t>單一帳號建立</a:t>
          </a:r>
          <a:endParaRPr lang="en-US" altLang="zh-TW" sz="2800" smtClean="0"/>
        </a:p>
        <a:p>
          <a:r>
            <a:rPr lang="en-US" altLang="zh-TW" sz="2800" smtClean="0"/>
            <a:t>2.</a:t>
          </a:r>
          <a:r>
            <a:rPr lang="zh-TW" altLang="en-US" sz="2800" smtClean="0"/>
            <a:t>批次帳號建立</a:t>
          </a:r>
          <a:endParaRPr lang="zh-TW" altLang="en-US" sz="2800"/>
        </a:p>
      </dgm:t>
    </dgm:pt>
    <dgm:pt modelId="{DD2DFAF4-FDD0-4D53-8B7A-9255EE5AF8B2}" type="parTrans" cxnId="{3E666F9F-0162-492A-B532-C72EDAFD8AE0}">
      <dgm:prSet/>
      <dgm:spPr/>
      <dgm:t>
        <a:bodyPr/>
        <a:lstStyle/>
        <a:p>
          <a:endParaRPr lang="zh-TW" altLang="en-US"/>
        </a:p>
      </dgm:t>
    </dgm:pt>
    <dgm:pt modelId="{5D18147A-6DB9-485F-955C-D9B13D99C0E4}" type="sibTrans" cxnId="{3E666F9F-0162-492A-B532-C72EDAFD8AE0}">
      <dgm:prSet/>
      <dgm:spPr/>
      <dgm:t>
        <a:bodyPr/>
        <a:lstStyle/>
        <a:p>
          <a:endParaRPr lang="zh-TW" altLang="en-US"/>
        </a:p>
      </dgm:t>
    </dgm:pt>
    <dgm:pt modelId="{4A6F22A9-7598-4ECE-AD2B-4AB6BABABF97}">
      <dgm:prSet phldrT="[文字]"/>
      <dgm:spPr/>
      <dgm:t>
        <a:bodyPr/>
        <a:lstStyle/>
        <a:p>
          <a:r>
            <a:rPr lang="zh-TW" altLang="en-US" smtClean="0"/>
            <a:t>刪除帳號</a:t>
          </a:r>
          <a:endParaRPr lang="zh-TW" altLang="en-US"/>
        </a:p>
      </dgm:t>
    </dgm:pt>
    <dgm:pt modelId="{8B134FB7-3460-430B-A390-7B6FB07C4914}" type="parTrans" cxnId="{69BF4204-657B-4994-B799-906025AC63F3}">
      <dgm:prSet/>
      <dgm:spPr/>
      <dgm:t>
        <a:bodyPr/>
        <a:lstStyle/>
        <a:p>
          <a:endParaRPr lang="zh-TW" altLang="en-US"/>
        </a:p>
      </dgm:t>
    </dgm:pt>
    <dgm:pt modelId="{8E3836C5-EFDB-4379-B61A-8104CAB3F163}" type="sibTrans" cxnId="{69BF4204-657B-4994-B799-906025AC63F3}">
      <dgm:prSet/>
      <dgm:spPr/>
      <dgm:t>
        <a:bodyPr/>
        <a:lstStyle/>
        <a:p>
          <a:endParaRPr lang="zh-TW" altLang="en-US"/>
        </a:p>
      </dgm:t>
    </dgm:pt>
    <dgm:pt modelId="{EAB03BA4-3305-4F6C-BB2D-20E01BC66419}">
      <dgm:prSet phldrT="[文字]"/>
      <dgm:spPr/>
      <dgm:t>
        <a:bodyPr/>
        <a:lstStyle/>
        <a:p>
          <a:r>
            <a:rPr lang="zh-TW" altLang="en-US" smtClean="0"/>
            <a:t>結束</a:t>
          </a:r>
          <a:endParaRPr lang="zh-TW" altLang="en-US"/>
        </a:p>
      </dgm:t>
    </dgm:pt>
    <dgm:pt modelId="{BAF9513F-09DC-4A86-A37A-5023C2006103}" type="parTrans" cxnId="{45C6266A-2DD9-4D12-A38B-78A7886635C0}">
      <dgm:prSet/>
      <dgm:spPr/>
      <dgm:t>
        <a:bodyPr/>
        <a:lstStyle/>
        <a:p>
          <a:endParaRPr lang="zh-TW" altLang="en-US"/>
        </a:p>
      </dgm:t>
    </dgm:pt>
    <dgm:pt modelId="{E1D00A6E-17C3-4480-B130-D3BB43504CE6}" type="sibTrans" cxnId="{45C6266A-2DD9-4D12-A38B-78A7886635C0}">
      <dgm:prSet/>
      <dgm:spPr/>
      <dgm:t>
        <a:bodyPr/>
        <a:lstStyle/>
        <a:p>
          <a:endParaRPr lang="zh-TW" altLang="en-US"/>
        </a:p>
      </dgm:t>
    </dgm:pt>
    <dgm:pt modelId="{E24F803D-24CA-4CF5-9A88-E53A8AB7334C}" type="pres">
      <dgm:prSet presAssocID="{CCCC9B83-E4DC-4FB1-AD17-31822670A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62380DC-C286-4120-BC51-704B70239635}" type="pres">
      <dgm:prSet presAssocID="{209AB223-198F-4C66-9A84-7E595A5B7D64}" presName="hierRoot1" presStyleCnt="0">
        <dgm:presLayoutVars>
          <dgm:hierBranch val="init"/>
        </dgm:presLayoutVars>
      </dgm:prSet>
      <dgm:spPr/>
    </dgm:pt>
    <dgm:pt modelId="{3F715091-2491-4AE5-A867-F036F47E179E}" type="pres">
      <dgm:prSet presAssocID="{209AB223-198F-4C66-9A84-7E595A5B7D64}" presName="rootComposite1" presStyleCnt="0"/>
      <dgm:spPr/>
    </dgm:pt>
    <dgm:pt modelId="{1897CE38-0F78-4E12-B80A-5750F7ACF7D0}" type="pres">
      <dgm:prSet presAssocID="{209AB223-198F-4C66-9A84-7E595A5B7D64}" presName="rootText1" presStyleLbl="node0" presStyleIdx="0" presStyleCnt="1" custScaleX="110009" custScaleY="2772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2E1AB8-0380-4DC7-9701-9B348D2C297C}" type="pres">
      <dgm:prSet presAssocID="{209AB223-198F-4C66-9A84-7E595A5B7D6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F1221491-67E6-4141-B502-73D628B64B94}" type="pres">
      <dgm:prSet presAssocID="{209AB223-198F-4C66-9A84-7E595A5B7D64}" presName="hierChild2" presStyleCnt="0"/>
      <dgm:spPr/>
    </dgm:pt>
    <dgm:pt modelId="{681CAB27-687B-4FD6-9B44-B708045132F5}" type="pres">
      <dgm:prSet presAssocID="{BBF7280C-6F28-4B0A-9075-1BB5FBFE3325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35688939-865D-4B0C-A899-C417AF9944C2}" type="pres">
      <dgm:prSet presAssocID="{D2E1A5AC-7BBA-4643-9608-AEF77F533945}" presName="hierRoot2" presStyleCnt="0">
        <dgm:presLayoutVars>
          <dgm:hierBranch val="init"/>
        </dgm:presLayoutVars>
      </dgm:prSet>
      <dgm:spPr/>
    </dgm:pt>
    <dgm:pt modelId="{9EC53136-5E82-4188-A299-29D9F28F1DD9}" type="pres">
      <dgm:prSet presAssocID="{D2E1A5AC-7BBA-4643-9608-AEF77F533945}" presName="rootComposite" presStyleCnt="0"/>
      <dgm:spPr/>
    </dgm:pt>
    <dgm:pt modelId="{81563ED7-D5A5-4F7E-AABF-7DC211466B6C}" type="pres">
      <dgm:prSet presAssocID="{D2E1A5AC-7BBA-4643-9608-AEF77F53394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DB47B5-615E-4CAD-8C6D-F17263B55EF8}" type="pres">
      <dgm:prSet presAssocID="{D2E1A5AC-7BBA-4643-9608-AEF77F533945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5EA6FD79-1EC5-4151-A080-A26EB734CDA2}" type="pres">
      <dgm:prSet presAssocID="{D2E1A5AC-7BBA-4643-9608-AEF77F533945}" presName="hierChild4" presStyleCnt="0"/>
      <dgm:spPr/>
    </dgm:pt>
    <dgm:pt modelId="{17E62114-20EA-4CCC-AC43-123ED40BD2BB}" type="pres">
      <dgm:prSet presAssocID="{D2E1A5AC-7BBA-4643-9608-AEF77F533945}" presName="hierChild5" presStyleCnt="0"/>
      <dgm:spPr/>
    </dgm:pt>
    <dgm:pt modelId="{074C1712-6371-45BA-928A-8AD00403A077}" type="pres">
      <dgm:prSet presAssocID="{DD2DFAF4-FDD0-4D53-8B7A-9255EE5AF8B2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80DA9BE0-E951-4586-BC19-7C3B792067EF}" type="pres">
      <dgm:prSet presAssocID="{A4D0B507-07C8-4BEF-ACC3-112370C5A590}" presName="hierRoot2" presStyleCnt="0">
        <dgm:presLayoutVars>
          <dgm:hierBranch val="init"/>
        </dgm:presLayoutVars>
      </dgm:prSet>
      <dgm:spPr/>
    </dgm:pt>
    <dgm:pt modelId="{64854A7D-30E1-4A2D-989A-8793C8BF32BD}" type="pres">
      <dgm:prSet presAssocID="{A4D0B507-07C8-4BEF-ACC3-112370C5A590}" presName="rootComposite" presStyleCnt="0"/>
      <dgm:spPr/>
    </dgm:pt>
    <dgm:pt modelId="{0AB1E5F4-D360-4364-AEE2-D6B91BC2E115}" type="pres">
      <dgm:prSet presAssocID="{A4D0B507-07C8-4BEF-ACC3-112370C5A590}" presName="rootText" presStyleLbl="node2" presStyleIdx="1" presStyleCnt="4" custScaleX="124265" custScaleY="176478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3E1AF34-BE3E-4102-B949-120AD69ABCD6}" type="pres">
      <dgm:prSet presAssocID="{A4D0B507-07C8-4BEF-ACC3-112370C5A590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E949401-ECC6-4629-95FA-EDD7E6ED742B}" type="pres">
      <dgm:prSet presAssocID="{A4D0B507-07C8-4BEF-ACC3-112370C5A590}" presName="hierChild4" presStyleCnt="0"/>
      <dgm:spPr/>
    </dgm:pt>
    <dgm:pt modelId="{809E6239-C622-41B5-BE88-A237FE383536}" type="pres">
      <dgm:prSet presAssocID="{A4D0B507-07C8-4BEF-ACC3-112370C5A590}" presName="hierChild5" presStyleCnt="0"/>
      <dgm:spPr/>
    </dgm:pt>
    <dgm:pt modelId="{D3BCC679-C771-4E91-B0D4-6B235D57B364}" type="pres">
      <dgm:prSet presAssocID="{8B134FB7-3460-430B-A390-7B6FB07C4914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4DF2D81-92D5-4410-AF90-8CCE9378EF01}" type="pres">
      <dgm:prSet presAssocID="{4A6F22A9-7598-4ECE-AD2B-4AB6BABABF97}" presName="hierRoot2" presStyleCnt="0">
        <dgm:presLayoutVars>
          <dgm:hierBranch val="init"/>
        </dgm:presLayoutVars>
      </dgm:prSet>
      <dgm:spPr/>
    </dgm:pt>
    <dgm:pt modelId="{009A50D8-7A39-445E-9E19-8FF2F3916FA9}" type="pres">
      <dgm:prSet presAssocID="{4A6F22A9-7598-4ECE-AD2B-4AB6BABABF97}" presName="rootComposite" presStyleCnt="0"/>
      <dgm:spPr/>
    </dgm:pt>
    <dgm:pt modelId="{2741A93A-F61E-4BA1-803B-B675C0898C88}" type="pres">
      <dgm:prSet presAssocID="{4A6F22A9-7598-4ECE-AD2B-4AB6BABABF9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356E4A-8CB4-4CF0-A3E5-6156FA1635AE}" type="pres">
      <dgm:prSet presAssocID="{4A6F22A9-7598-4ECE-AD2B-4AB6BABABF97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03995F33-25DD-426C-B0E4-A56B04F8DF06}" type="pres">
      <dgm:prSet presAssocID="{4A6F22A9-7598-4ECE-AD2B-4AB6BABABF97}" presName="hierChild4" presStyleCnt="0"/>
      <dgm:spPr/>
    </dgm:pt>
    <dgm:pt modelId="{63B7FD9A-D6C1-4EE6-9202-B0103E1E0CC1}" type="pres">
      <dgm:prSet presAssocID="{4A6F22A9-7598-4ECE-AD2B-4AB6BABABF97}" presName="hierChild5" presStyleCnt="0"/>
      <dgm:spPr/>
    </dgm:pt>
    <dgm:pt modelId="{583992A3-2913-483F-B607-9F3C163239C0}" type="pres">
      <dgm:prSet presAssocID="{BAF9513F-09DC-4A86-A37A-5023C2006103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075AC067-FA5C-44FF-9D0D-3F843BEFDAC0}" type="pres">
      <dgm:prSet presAssocID="{EAB03BA4-3305-4F6C-BB2D-20E01BC66419}" presName="hierRoot2" presStyleCnt="0">
        <dgm:presLayoutVars>
          <dgm:hierBranch val="init"/>
        </dgm:presLayoutVars>
      </dgm:prSet>
      <dgm:spPr/>
    </dgm:pt>
    <dgm:pt modelId="{1DE149E7-3F39-4BB9-BC7B-D747765A2760}" type="pres">
      <dgm:prSet presAssocID="{EAB03BA4-3305-4F6C-BB2D-20E01BC66419}" presName="rootComposite" presStyleCnt="0"/>
      <dgm:spPr/>
    </dgm:pt>
    <dgm:pt modelId="{B3BDF7AC-C9ED-45D7-BA18-8FCA2F490304}" type="pres">
      <dgm:prSet presAssocID="{EAB03BA4-3305-4F6C-BB2D-20E01BC6641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CDDEAA0-8726-4C85-8F2E-A50FF4154C0F}" type="pres">
      <dgm:prSet presAssocID="{EAB03BA4-3305-4F6C-BB2D-20E01BC66419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41DF7BA3-D666-4016-B697-1D5BE7939EB6}" type="pres">
      <dgm:prSet presAssocID="{EAB03BA4-3305-4F6C-BB2D-20E01BC66419}" presName="hierChild4" presStyleCnt="0"/>
      <dgm:spPr/>
    </dgm:pt>
    <dgm:pt modelId="{CCD91405-235E-4258-BBE6-00E97E0AD826}" type="pres">
      <dgm:prSet presAssocID="{EAB03BA4-3305-4F6C-BB2D-20E01BC66419}" presName="hierChild5" presStyleCnt="0"/>
      <dgm:spPr/>
    </dgm:pt>
    <dgm:pt modelId="{E6668DB0-F6A4-4DBD-80B2-BD4F78B3445E}" type="pres">
      <dgm:prSet presAssocID="{209AB223-198F-4C66-9A84-7E595A5B7D64}" presName="hierChild3" presStyleCnt="0"/>
      <dgm:spPr/>
    </dgm:pt>
  </dgm:ptLst>
  <dgm:cxnLst>
    <dgm:cxn modelId="{91E2EBBE-57B2-457C-B932-65CB21255AC1}" type="presOf" srcId="{209AB223-198F-4C66-9A84-7E595A5B7D64}" destId="{152E1AB8-0380-4DC7-9701-9B348D2C297C}" srcOrd="1" destOrd="0" presId="urn:microsoft.com/office/officeart/2005/8/layout/orgChart1"/>
    <dgm:cxn modelId="{BC014C69-5FD0-4026-8FD0-501B51B5C0D5}" type="presOf" srcId="{8B134FB7-3460-430B-A390-7B6FB07C4914}" destId="{D3BCC679-C771-4E91-B0D4-6B235D57B364}" srcOrd="0" destOrd="0" presId="urn:microsoft.com/office/officeart/2005/8/layout/orgChart1"/>
    <dgm:cxn modelId="{799588BC-9D2A-457C-ADEC-0ACC16A5A826}" type="presOf" srcId="{BAF9513F-09DC-4A86-A37A-5023C2006103}" destId="{583992A3-2913-483F-B607-9F3C163239C0}" srcOrd="0" destOrd="0" presId="urn:microsoft.com/office/officeart/2005/8/layout/orgChart1"/>
    <dgm:cxn modelId="{F93D7987-5537-45F9-88BA-EE38E49C1305}" type="presOf" srcId="{D2E1A5AC-7BBA-4643-9608-AEF77F533945}" destId="{81563ED7-D5A5-4F7E-AABF-7DC211466B6C}" srcOrd="0" destOrd="0" presId="urn:microsoft.com/office/officeart/2005/8/layout/orgChart1"/>
    <dgm:cxn modelId="{F66AE35C-40B8-4773-A2C4-6DE82B4A3F7D}" type="presOf" srcId="{DD2DFAF4-FDD0-4D53-8B7A-9255EE5AF8B2}" destId="{074C1712-6371-45BA-928A-8AD00403A077}" srcOrd="0" destOrd="0" presId="urn:microsoft.com/office/officeart/2005/8/layout/orgChart1"/>
    <dgm:cxn modelId="{45C6266A-2DD9-4D12-A38B-78A7886635C0}" srcId="{209AB223-198F-4C66-9A84-7E595A5B7D64}" destId="{EAB03BA4-3305-4F6C-BB2D-20E01BC66419}" srcOrd="3" destOrd="0" parTransId="{BAF9513F-09DC-4A86-A37A-5023C2006103}" sibTransId="{E1D00A6E-17C3-4480-B130-D3BB43504CE6}"/>
    <dgm:cxn modelId="{3D1CF53F-50FF-4470-AF97-4D6FD941FA88}" type="presOf" srcId="{4A6F22A9-7598-4ECE-AD2B-4AB6BABABF97}" destId="{2741A93A-F61E-4BA1-803B-B675C0898C88}" srcOrd="0" destOrd="0" presId="urn:microsoft.com/office/officeart/2005/8/layout/orgChart1"/>
    <dgm:cxn modelId="{D35AA703-54DE-40D4-BC02-D6B8589F9F74}" type="presOf" srcId="{D2E1A5AC-7BBA-4643-9608-AEF77F533945}" destId="{60DB47B5-615E-4CAD-8C6D-F17263B55EF8}" srcOrd="1" destOrd="0" presId="urn:microsoft.com/office/officeart/2005/8/layout/orgChart1"/>
    <dgm:cxn modelId="{8527615D-991D-4CA5-9595-6245DDA24206}" type="presOf" srcId="{A4D0B507-07C8-4BEF-ACC3-112370C5A590}" destId="{0AB1E5F4-D360-4364-AEE2-D6B91BC2E115}" srcOrd="0" destOrd="0" presId="urn:microsoft.com/office/officeart/2005/8/layout/orgChart1"/>
    <dgm:cxn modelId="{3C11049D-6E40-43BD-BF38-53E340AAD6BC}" type="presOf" srcId="{A4D0B507-07C8-4BEF-ACC3-112370C5A590}" destId="{B3E1AF34-BE3E-4102-B949-120AD69ABCD6}" srcOrd="1" destOrd="0" presId="urn:microsoft.com/office/officeart/2005/8/layout/orgChart1"/>
    <dgm:cxn modelId="{608D9E16-84A6-45B3-960B-FB7A9328AC5B}" type="presOf" srcId="{EAB03BA4-3305-4F6C-BB2D-20E01BC66419}" destId="{0CDDEAA0-8726-4C85-8F2E-A50FF4154C0F}" srcOrd="1" destOrd="0" presId="urn:microsoft.com/office/officeart/2005/8/layout/orgChart1"/>
    <dgm:cxn modelId="{3E666F9F-0162-492A-B532-C72EDAFD8AE0}" srcId="{209AB223-198F-4C66-9A84-7E595A5B7D64}" destId="{A4D0B507-07C8-4BEF-ACC3-112370C5A590}" srcOrd="1" destOrd="0" parTransId="{DD2DFAF4-FDD0-4D53-8B7A-9255EE5AF8B2}" sibTransId="{5D18147A-6DB9-485F-955C-D9B13D99C0E4}"/>
    <dgm:cxn modelId="{22ADC2CB-62E9-4DA4-ADDE-405D9D7B1309}" type="presOf" srcId="{EAB03BA4-3305-4F6C-BB2D-20E01BC66419}" destId="{B3BDF7AC-C9ED-45D7-BA18-8FCA2F490304}" srcOrd="0" destOrd="0" presId="urn:microsoft.com/office/officeart/2005/8/layout/orgChart1"/>
    <dgm:cxn modelId="{205A8CC5-108C-4A0E-AD32-326C1D1B36DF}" type="presOf" srcId="{209AB223-198F-4C66-9A84-7E595A5B7D64}" destId="{1897CE38-0F78-4E12-B80A-5750F7ACF7D0}" srcOrd="0" destOrd="0" presId="urn:microsoft.com/office/officeart/2005/8/layout/orgChart1"/>
    <dgm:cxn modelId="{A72F012C-DEBB-4B7F-9F9C-6535E8F1FF1B}" srcId="{CCCC9B83-E4DC-4FB1-AD17-31822670ADCA}" destId="{209AB223-198F-4C66-9A84-7E595A5B7D64}" srcOrd="0" destOrd="0" parTransId="{BC6D1933-E221-46F3-AC22-9A8E4A5144AD}" sibTransId="{117DBA77-549C-4E42-9265-1985EE7111FB}"/>
    <dgm:cxn modelId="{F1F943C4-5BCE-47FB-8F12-A07007906584}" srcId="{209AB223-198F-4C66-9A84-7E595A5B7D64}" destId="{D2E1A5AC-7BBA-4643-9608-AEF77F533945}" srcOrd="0" destOrd="0" parTransId="{BBF7280C-6F28-4B0A-9075-1BB5FBFE3325}" sibTransId="{D8727CD7-B7D6-4D0F-823A-3EA75AFE2EB8}"/>
    <dgm:cxn modelId="{78D82F09-F7CC-43E3-AFC3-B7F00746801D}" type="presOf" srcId="{CCCC9B83-E4DC-4FB1-AD17-31822670ADCA}" destId="{E24F803D-24CA-4CF5-9A88-E53A8AB7334C}" srcOrd="0" destOrd="0" presId="urn:microsoft.com/office/officeart/2005/8/layout/orgChart1"/>
    <dgm:cxn modelId="{615E3991-D821-4A84-8000-F2CB4D2F855A}" type="presOf" srcId="{4A6F22A9-7598-4ECE-AD2B-4AB6BABABF97}" destId="{2C356E4A-8CB4-4CF0-A3E5-6156FA1635AE}" srcOrd="1" destOrd="0" presId="urn:microsoft.com/office/officeart/2005/8/layout/orgChart1"/>
    <dgm:cxn modelId="{D7CECF4E-A056-40D9-8AC2-7F304ECD3342}" type="presOf" srcId="{BBF7280C-6F28-4B0A-9075-1BB5FBFE3325}" destId="{681CAB27-687B-4FD6-9B44-B708045132F5}" srcOrd="0" destOrd="0" presId="urn:microsoft.com/office/officeart/2005/8/layout/orgChart1"/>
    <dgm:cxn modelId="{69BF4204-657B-4994-B799-906025AC63F3}" srcId="{209AB223-198F-4C66-9A84-7E595A5B7D64}" destId="{4A6F22A9-7598-4ECE-AD2B-4AB6BABABF97}" srcOrd="2" destOrd="0" parTransId="{8B134FB7-3460-430B-A390-7B6FB07C4914}" sibTransId="{8E3836C5-EFDB-4379-B61A-8104CAB3F163}"/>
    <dgm:cxn modelId="{0944B607-6833-4D41-9778-356EDC1F5EAE}" type="presParOf" srcId="{E24F803D-24CA-4CF5-9A88-E53A8AB7334C}" destId="{F62380DC-C286-4120-BC51-704B70239635}" srcOrd="0" destOrd="0" presId="urn:microsoft.com/office/officeart/2005/8/layout/orgChart1"/>
    <dgm:cxn modelId="{28A094DF-78F2-4FCD-9903-D36139101894}" type="presParOf" srcId="{F62380DC-C286-4120-BC51-704B70239635}" destId="{3F715091-2491-4AE5-A867-F036F47E179E}" srcOrd="0" destOrd="0" presId="urn:microsoft.com/office/officeart/2005/8/layout/orgChart1"/>
    <dgm:cxn modelId="{CB47E4A6-8EEA-4703-A2A4-0C314AB8663B}" type="presParOf" srcId="{3F715091-2491-4AE5-A867-F036F47E179E}" destId="{1897CE38-0F78-4E12-B80A-5750F7ACF7D0}" srcOrd="0" destOrd="0" presId="urn:microsoft.com/office/officeart/2005/8/layout/orgChart1"/>
    <dgm:cxn modelId="{48E4D80F-4B52-4B5F-94B6-8E2888A200E7}" type="presParOf" srcId="{3F715091-2491-4AE5-A867-F036F47E179E}" destId="{152E1AB8-0380-4DC7-9701-9B348D2C297C}" srcOrd="1" destOrd="0" presId="urn:microsoft.com/office/officeart/2005/8/layout/orgChart1"/>
    <dgm:cxn modelId="{82C18C3E-079F-4D90-8AD7-92E8D70FB1CF}" type="presParOf" srcId="{F62380DC-C286-4120-BC51-704B70239635}" destId="{F1221491-67E6-4141-B502-73D628B64B94}" srcOrd="1" destOrd="0" presId="urn:microsoft.com/office/officeart/2005/8/layout/orgChart1"/>
    <dgm:cxn modelId="{8613E559-B516-4E40-9F8F-9F7AD2E4E85D}" type="presParOf" srcId="{F1221491-67E6-4141-B502-73D628B64B94}" destId="{681CAB27-687B-4FD6-9B44-B708045132F5}" srcOrd="0" destOrd="0" presId="urn:microsoft.com/office/officeart/2005/8/layout/orgChart1"/>
    <dgm:cxn modelId="{34DA0E74-28B0-4221-804B-25E2A78AA789}" type="presParOf" srcId="{F1221491-67E6-4141-B502-73D628B64B94}" destId="{35688939-865D-4B0C-A899-C417AF9944C2}" srcOrd="1" destOrd="0" presId="urn:microsoft.com/office/officeart/2005/8/layout/orgChart1"/>
    <dgm:cxn modelId="{498415B5-1FEF-47EA-AAE1-E10C8C612C4A}" type="presParOf" srcId="{35688939-865D-4B0C-A899-C417AF9944C2}" destId="{9EC53136-5E82-4188-A299-29D9F28F1DD9}" srcOrd="0" destOrd="0" presId="urn:microsoft.com/office/officeart/2005/8/layout/orgChart1"/>
    <dgm:cxn modelId="{D8FEA809-3E51-4114-A738-2642694BDECC}" type="presParOf" srcId="{9EC53136-5E82-4188-A299-29D9F28F1DD9}" destId="{81563ED7-D5A5-4F7E-AABF-7DC211466B6C}" srcOrd="0" destOrd="0" presId="urn:microsoft.com/office/officeart/2005/8/layout/orgChart1"/>
    <dgm:cxn modelId="{CB1C2E3C-3004-4423-849C-C93063A22947}" type="presParOf" srcId="{9EC53136-5E82-4188-A299-29D9F28F1DD9}" destId="{60DB47B5-615E-4CAD-8C6D-F17263B55EF8}" srcOrd="1" destOrd="0" presId="urn:microsoft.com/office/officeart/2005/8/layout/orgChart1"/>
    <dgm:cxn modelId="{3677CC25-168F-4AE0-B0EB-4A0920286903}" type="presParOf" srcId="{35688939-865D-4B0C-A899-C417AF9944C2}" destId="{5EA6FD79-1EC5-4151-A080-A26EB734CDA2}" srcOrd="1" destOrd="0" presId="urn:microsoft.com/office/officeart/2005/8/layout/orgChart1"/>
    <dgm:cxn modelId="{63457697-BD64-4001-844F-4E74A89FB401}" type="presParOf" srcId="{35688939-865D-4B0C-A899-C417AF9944C2}" destId="{17E62114-20EA-4CCC-AC43-123ED40BD2BB}" srcOrd="2" destOrd="0" presId="urn:microsoft.com/office/officeart/2005/8/layout/orgChart1"/>
    <dgm:cxn modelId="{7E6B3AB4-3F0D-4CF9-BCC7-C947E5872144}" type="presParOf" srcId="{F1221491-67E6-4141-B502-73D628B64B94}" destId="{074C1712-6371-45BA-928A-8AD00403A077}" srcOrd="2" destOrd="0" presId="urn:microsoft.com/office/officeart/2005/8/layout/orgChart1"/>
    <dgm:cxn modelId="{B18EC7B4-ADA8-49A2-AAD7-ABEFCA50A0ED}" type="presParOf" srcId="{F1221491-67E6-4141-B502-73D628B64B94}" destId="{80DA9BE0-E951-4586-BC19-7C3B792067EF}" srcOrd="3" destOrd="0" presId="urn:microsoft.com/office/officeart/2005/8/layout/orgChart1"/>
    <dgm:cxn modelId="{5A51BA24-225A-4320-B1F3-528D7699E3B8}" type="presParOf" srcId="{80DA9BE0-E951-4586-BC19-7C3B792067EF}" destId="{64854A7D-30E1-4A2D-989A-8793C8BF32BD}" srcOrd="0" destOrd="0" presId="urn:microsoft.com/office/officeart/2005/8/layout/orgChart1"/>
    <dgm:cxn modelId="{9077CB7D-1416-4C29-A7F0-72F501E6C97F}" type="presParOf" srcId="{64854A7D-30E1-4A2D-989A-8793C8BF32BD}" destId="{0AB1E5F4-D360-4364-AEE2-D6B91BC2E115}" srcOrd="0" destOrd="0" presId="urn:microsoft.com/office/officeart/2005/8/layout/orgChart1"/>
    <dgm:cxn modelId="{348BBB7A-9C99-4E40-9FE7-60805347E625}" type="presParOf" srcId="{64854A7D-30E1-4A2D-989A-8793C8BF32BD}" destId="{B3E1AF34-BE3E-4102-B949-120AD69ABCD6}" srcOrd="1" destOrd="0" presId="urn:microsoft.com/office/officeart/2005/8/layout/orgChart1"/>
    <dgm:cxn modelId="{805664D4-B9D5-4359-8813-4E37F5F1D499}" type="presParOf" srcId="{80DA9BE0-E951-4586-BC19-7C3B792067EF}" destId="{2E949401-ECC6-4629-95FA-EDD7E6ED742B}" srcOrd="1" destOrd="0" presId="urn:microsoft.com/office/officeart/2005/8/layout/orgChart1"/>
    <dgm:cxn modelId="{40D7F91A-5E40-4043-9EE9-18681D846BCA}" type="presParOf" srcId="{80DA9BE0-E951-4586-BC19-7C3B792067EF}" destId="{809E6239-C622-41B5-BE88-A237FE383536}" srcOrd="2" destOrd="0" presId="urn:microsoft.com/office/officeart/2005/8/layout/orgChart1"/>
    <dgm:cxn modelId="{6C2E22F5-366B-4004-A792-9A5EBAEF25D2}" type="presParOf" srcId="{F1221491-67E6-4141-B502-73D628B64B94}" destId="{D3BCC679-C771-4E91-B0D4-6B235D57B364}" srcOrd="4" destOrd="0" presId="urn:microsoft.com/office/officeart/2005/8/layout/orgChart1"/>
    <dgm:cxn modelId="{7D12F46A-6E6E-4F45-A641-F3CDCDB9E5AD}" type="presParOf" srcId="{F1221491-67E6-4141-B502-73D628B64B94}" destId="{24DF2D81-92D5-4410-AF90-8CCE9378EF01}" srcOrd="5" destOrd="0" presId="urn:microsoft.com/office/officeart/2005/8/layout/orgChart1"/>
    <dgm:cxn modelId="{1D00BC96-AED9-4AD5-AC9C-1B1BA3848583}" type="presParOf" srcId="{24DF2D81-92D5-4410-AF90-8CCE9378EF01}" destId="{009A50D8-7A39-445E-9E19-8FF2F3916FA9}" srcOrd="0" destOrd="0" presId="urn:microsoft.com/office/officeart/2005/8/layout/orgChart1"/>
    <dgm:cxn modelId="{C0C1F8D0-3F90-4301-8022-D1FEFA3209E3}" type="presParOf" srcId="{009A50D8-7A39-445E-9E19-8FF2F3916FA9}" destId="{2741A93A-F61E-4BA1-803B-B675C0898C88}" srcOrd="0" destOrd="0" presId="urn:microsoft.com/office/officeart/2005/8/layout/orgChart1"/>
    <dgm:cxn modelId="{586B22DC-87DC-4BE1-850D-2E44BCE908B7}" type="presParOf" srcId="{009A50D8-7A39-445E-9E19-8FF2F3916FA9}" destId="{2C356E4A-8CB4-4CF0-A3E5-6156FA1635AE}" srcOrd="1" destOrd="0" presId="urn:microsoft.com/office/officeart/2005/8/layout/orgChart1"/>
    <dgm:cxn modelId="{C6DBF227-AE73-4CC9-B841-E51D7F983C6A}" type="presParOf" srcId="{24DF2D81-92D5-4410-AF90-8CCE9378EF01}" destId="{03995F33-25DD-426C-B0E4-A56B04F8DF06}" srcOrd="1" destOrd="0" presId="urn:microsoft.com/office/officeart/2005/8/layout/orgChart1"/>
    <dgm:cxn modelId="{9CAAE2D6-85B1-4D91-B284-102F3DFD8EEC}" type="presParOf" srcId="{24DF2D81-92D5-4410-AF90-8CCE9378EF01}" destId="{63B7FD9A-D6C1-4EE6-9202-B0103E1E0CC1}" srcOrd="2" destOrd="0" presId="urn:microsoft.com/office/officeart/2005/8/layout/orgChart1"/>
    <dgm:cxn modelId="{E1CD79B0-F96F-44C6-9BD7-C0B8445488AE}" type="presParOf" srcId="{F1221491-67E6-4141-B502-73D628B64B94}" destId="{583992A3-2913-483F-B607-9F3C163239C0}" srcOrd="6" destOrd="0" presId="urn:microsoft.com/office/officeart/2005/8/layout/orgChart1"/>
    <dgm:cxn modelId="{F11C313F-6F5B-45CE-A305-7CC4A9213679}" type="presParOf" srcId="{F1221491-67E6-4141-B502-73D628B64B94}" destId="{075AC067-FA5C-44FF-9D0D-3F843BEFDAC0}" srcOrd="7" destOrd="0" presId="urn:microsoft.com/office/officeart/2005/8/layout/orgChart1"/>
    <dgm:cxn modelId="{A594289B-62B1-4095-B5CE-8D346832C07F}" type="presParOf" srcId="{075AC067-FA5C-44FF-9D0D-3F843BEFDAC0}" destId="{1DE149E7-3F39-4BB9-BC7B-D747765A2760}" srcOrd="0" destOrd="0" presId="urn:microsoft.com/office/officeart/2005/8/layout/orgChart1"/>
    <dgm:cxn modelId="{544BF863-5304-4387-B545-0589AC0B6F0D}" type="presParOf" srcId="{1DE149E7-3F39-4BB9-BC7B-D747765A2760}" destId="{B3BDF7AC-C9ED-45D7-BA18-8FCA2F490304}" srcOrd="0" destOrd="0" presId="urn:microsoft.com/office/officeart/2005/8/layout/orgChart1"/>
    <dgm:cxn modelId="{13ABB7B2-2F1E-48E5-B76D-1C68A2760DF9}" type="presParOf" srcId="{1DE149E7-3F39-4BB9-BC7B-D747765A2760}" destId="{0CDDEAA0-8726-4C85-8F2E-A50FF4154C0F}" srcOrd="1" destOrd="0" presId="urn:microsoft.com/office/officeart/2005/8/layout/orgChart1"/>
    <dgm:cxn modelId="{1D76A535-7511-4E91-8217-093779A534A2}" type="presParOf" srcId="{075AC067-FA5C-44FF-9D0D-3F843BEFDAC0}" destId="{41DF7BA3-D666-4016-B697-1D5BE7939EB6}" srcOrd="1" destOrd="0" presId="urn:microsoft.com/office/officeart/2005/8/layout/orgChart1"/>
    <dgm:cxn modelId="{69EDC14E-5D30-4E6D-AB99-8823BEDA6CE2}" type="presParOf" srcId="{075AC067-FA5C-44FF-9D0D-3F843BEFDAC0}" destId="{CCD91405-235E-4258-BBE6-00E97E0AD826}" srcOrd="2" destOrd="0" presId="urn:microsoft.com/office/officeart/2005/8/layout/orgChart1"/>
    <dgm:cxn modelId="{9648DBC6-7C75-4326-B042-BA1A5261BC78}" type="presParOf" srcId="{F62380DC-C286-4120-BC51-704B70239635}" destId="{E6668DB0-F6A4-4DBD-80B2-BD4F78B344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CC9B83-E4DC-4FB1-AD17-31822670AD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09AB223-198F-4C66-9A84-7E595A5B7D64}">
      <dgm:prSet phldrT="[文字]" custT="1"/>
      <dgm:spPr/>
      <dgm:t>
        <a:bodyPr/>
        <a:lstStyle/>
        <a:p>
          <a:r>
            <a:rPr lang="en-US" altLang="zh-TW" sz="2400" smtClean="0"/>
            <a:t>1</a:t>
          </a:r>
          <a:r>
            <a:rPr lang="en-US" altLang="zh-TW" sz="3200" smtClean="0"/>
            <a:t>.</a:t>
          </a:r>
          <a:r>
            <a:rPr lang="zh-TW" altLang="en-US" sz="3200" smtClean="0"/>
            <a:t>查詢帳號</a:t>
          </a:r>
          <a:endParaRPr lang="en-US" altLang="zh-TW" sz="3200" smtClean="0"/>
        </a:p>
        <a:p>
          <a:r>
            <a:rPr lang="en-US" altLang="zh-TW" sz="3200" smtClean="0"/>
            <a:t>2.</a:t>
          </a:r>
          <a:r>
            <a:rPr lang="zh-TW" altLang="en-US" sz="3200" smtClean="0"/>
            <a:t>建立帳號</a:t>
          </a:r>
          <a:endParaRPr lang="en-US" altLang="zh-TW" sz="3200" smtClean="0"/>
        </a:p>
        <a:p>
          <a:r>
            <a:rPr lang="en-US" altLang="zh-TW" sz="3200" smtClean="0"/>
            <a:t>3.</a:t>
          </a:r>
          <a:r>
            <a:rPr lang="zh-TW" altLang="en-US" sz="3200" smtClean="0"/>
            <a:t>刪除帳號</a:t>
          </a:r>
          <a:endParaRPr lang="en-US" altLang="zh-TW" sz="3200" smtClean="0"/>
        </a:p>
        <a:p>
          <a:r>
            <a:rPr lang="en-US" altLang="zh-TW" sz="3200" smtClean="0"/>
            <a:t>4.</a:t>
          </a:r>
          <a:r>
            <a:rPr lang="zh-TW" altLang="en-US" sz="3200" smtClean="0"/>
            <a:t>結束</a:t>
          </a:r>
          <a:endParaRPr lang="zh-TW" altLang="en-US" sz="3200"/>
        </a:p>
      </dgm:t>
    </dgm:pt>
    <dgm:pt modelId="{BC6D1933-E221-46F3-AC22-9A8E4A5144AD}" type="parTrans" cxnId="{A72F012C-DEBB-4B7F-9F9C-6535E8F1FF1B}">
      <dgm:prSet/>
      <dgm:spPr/>
      <dgm:t>
        <a:bodyPr/>
        <a:lstStyle/>
        <a:p>
          <a:endParaRPr lang="zh-TW" altLang="en-US"/>
        </a:p>
      </dgm:t>
    </dgm:pt>
    <dgm:pt modelId="{117DBA77-549C-4E42-9265-1985EE7111FB}" type="sibTrans" cxnId="{A72F012C-DEBB-4B7F-9F9C-6535E8F1FF1B}">
      <dgm:prSet/>
      <dgm:spPr/>
      <dgm:t>
        <a:bodyPr/>
        <a:lstStyle/>
        <a:p>
          <a:endParaRPr lang="zh-TW" altLang="en-US"/>
        </a:p>
      </dgm:t>
    </dgm:pt>
    <dgm:pt modelId="{D2E1A5AC-7BBA-4643-9608-AEF77F533945}">
      <dgm:prSet phldrT="[文字]" custT="1"/>
      <dgm:spPr/>
      <dgm:t>
        <a:bodyPr/>
        <a:lstStyle/>
        <a:p>
          <a:r>
            <a:rPr lang="zh-TW" altLang="en-US" sz="3600" smtClean="0"/>
            <a:t>查詢帳號</a:t>
          </a:r>
          <a:endParaRPr lang="zh-TW" altLang="en-US" sz="3600"/>
        </a:p>
      </dgm:t>
    </dgm:pt>
    <dgm:pt modelId="{BBF7280C-6F28-4B0A-9075-1BB5FBFE3325}" type="parTrans" cxnId="{F1F943C4-5BCE-47FB-8F12-A07007906584}">
      <dgm:prSet/>
      <dgm:spPr/>
      <dgm:t>
        <a:bodyPr/>
        <a:lstStyle/>
        <a:p>
          <a:endParaRPr lang="zh-TW" altLang="en-US"/>
        </a:p>
      </dgm:t>
    </dgm:pt>
    <dgm:pt modelId="{D8727CD7-B7D6-4D0F-823A-3EA75AFE2EB8}" type="sibTrans" cxnId="{F1F943C4-5BCE-47FB-8F12-A07007906584}">
      <dgm:prSet/>
      <dgm:spPr/>
      <dgm:t>
        <a:bodyPr/>
        <a:lstStyle/>
        <a:p>
          <a:endParaRPr lang="zh-TW" altLang="en-US"/>
        </a:p>
      </dgm:t>
    </dgm:pt>
    <dgm:pt modelId="{A4D0B507-07C8-4BEF-ACC3-112370C5A590}">
      <dgm:prSet phldrT="[文字]" custT="1"/>
      <dgm:spPr/>
      <dgm:t>
        <a:bodyPr/>
        <a:lstStyle/>
        <a:p>
          <a:r>
            <a:rPr lang="zh-TW" altLang="en-US" sz="2800" smtClean="0"/>
            <a:t>建立帳號</a:t>
          </a:r>
          <a:endParaRPr lang="en-US" altLang="zh-TW" sz="2800" smtClean="0"/>
        </a:p>
        <a:p>
          <a:r>
            <a:rPr lang="en-US" altLang="zh-TW" sz="2800" smtClean="0"/>
            <a:t>1.</a:t>
          </a:r>
          <a:r>
            <a:rPr lang="zh-TW" altLang="en-US" sz="2800" smtClean="0"/>
            <a:t>單一帳號建立</a:t>
          </a:r>
          <a:endParaRPr lang="en-US" altLang="zh-TW" sz="2800" smtClean="0"/>
        </a:p>
        <a:p>
          <a:r>
            <a:rPr lang="en-US" altLang="zh-TW" sz="2800" smtClean="0"/>
            <a:t>2.</a:t>
          </a:r>
          <a:r>
            <a:rPr lang="zh-TW" altLang="en-US" sz="2800" smtClean="0"/>
            <a:t>批次帳號建立</a:t>
          </a:r>
          <a:endParaRPr lang="zh-TW" altLang="en-US" sz="2800"/>
        </a:p>
      </dgm:t>
    </dgm:pt>
    <dgm:pt modelId="{DD2DFAF4-FDD0-4D53-8B7A-9255EE5AF8B2}" type="parTrans" cxnId="{3E666F9F-0162-492A-B532-C72EDAFD8AE0}">
      <dgm:prSet/>
      <dgm:spPr/>
      <dgm:t>
        <a:bodyPr/>
        <a:lstStyle/>
        <a:p>
          <a:endParaRPr lang="zh-TW" altLang="en-US"/>
        </a:p>
      </dgm:t>
    </dgm:pt>
    <dgm:pt modelId="{5D18147A-6DB9-485F-955C-D9B13D99C0E4}" type="sibTrans" cxnId="{3E666F9F-0162-492A-B532-C72EDAFD8AE0}">
      <dgm:prSet/>
      <dgm:spPr/>
      <dgm:t>
        <a:bodyPr/>
        <a:lstStyle/>
        <a:p>
          <a:endParaRPr lang="zh-TW" altLang="en-US"/>
        </a:p>
      </dgm:t>
    </dgm:pt>
    <dgm:pt modelId="{4A6F22A9-7598-4ECE-AD2B-4AB6BABABF97}">
      <dgm:prSet phldrT="[文字]"/>
      <dgm:spPr/>
      <dgm:t>
        <a:bodyPr/>
        <a:lstStyle/>
        <a:p>
          <a:r>
            <a:rPr lang="zh-TW" altLang="en-US" smtClean="0"/>
            <a:t>刪除帳號</a:t>
          </a:r>
          <a:endParaRPr lang="en-US" altLang="zh-TW" smtClean="0"/>
        </a:p>
        <a:p>
          <a:r>
            <a:rPr lang="en-US" altLang="zh-TW" smtClean="0"/>
            <a:t>1.</a:t>
          </a:r>
          <a:r>
            <a:rPr lang="zh-TW" altLang="en-US" smtClean="0"/>
            <a:t>單一帳號刪除</a:t>
          </a:r>
          <a:endParaRPr lang="en-US" altLang="zh-TW" smtClean="0"/>
        </a:p>
        <a:p>
          <a:r>
            <a:rPr lang="en-US" altLang="zh-TW" smtClean="0"/>
            <a:t>2.</a:t>
          </a:r>
          <a:r>
            <a:rPr lang="zh-TW" altLang="en-US" smtClean="0">
              <a:solidFill>
                <a:srgbClr val="FF0000"/>
              </a:solidFill>
            </a:rPr>
            <a:t>批次帳號刪除</a:t>
          </a:r>
          <a:endParaRPr lang="zh-TW" altLang="en-US">
            <a:solidFill>
              <a:srgbClr val="FF0000"/>
            </a:solidFill>
          </a:endParaRPr>
        </a:p>
      </dgm:t>
    </dgm:pt>
    <dgm:pt modelId="{8B134FB7-3460-430B-A390-7B6FB07C4914}" type="parTrans" cxnId="{69BF4204-657B-4994-B799-906025AC63F3}">
      <dgm:prSet/>
      <dgm:spPr/>
      <dgm:t>
        <a:bodyPr/>
        <a:lstStyle/>
        <a:p>
          <a:endParaRPr lang="zh-TW" altLang="en-US"/>
        </a:p>
      </dgm:t>
    </dgm:pt>
    <dgm:pt modelId="{8E3836C5-EFDB-4379-B61A-8104CAB3F163}" type="sibTrans" cxnId="{69BF4204-657B-4994-B799-906025AC63F3}">
      <dgm:prSet/>
      <dgm:spPr/>
      <dgm:t>
        <a:bodyPr/>
        <a:lstStyle/>
        <a:p>
          <a:endParaRPr lang="zh-TW" altLang="en-US"/>
        </a:p>
      </dgm:t>
    </dgm:pt>
    <dgm:pt modelId="{EAB03BA4-3305-4F6C-BB2D-20E01BC66419}">
      <dgm:prSet phldrT="[文字]"/>
      <dgm:spPr/>
      <dgm:t>
        <a:bodyPr/>
        <a:lstStyle/>
        <a:p>
          <a:r>
            <a:rPr lang="zh-TW" altLang="en-US" smtClean="0"/>
            <a:t>結束</a:t>
          </a:r>
          <a:endParaRPr lang="zh-TW" altLang="en-US"/>
        </a:p>
      </dgm:t>
    </dgm:pt>
    <dgm:pt modelId="{BAF9513F-09DC-4A86-A37A-5023C2006103}" type="parTrans" cxnId="{45C6266A-2DD9-4D12-A38B-78A7886635C0}">
      <dgm:prSet/>
      <dgm:spPr/>
      <dgm:t>
        <a:bodyPr/>
        <a:lstStyle/>
        <a:p>
          <a:endParaRPr lang="zh-TW" altLang="en-US"/>
        </a:p>
      </dgm:t>
    </dgm:pt>
    <dgm:pt modelId="{E1D00A6E-17C3-4480-B130-D3BB43504CE6}" type="sibTrans" cxnId="{45C6266A-2DD9-4D12-A38B-78A7886635C0}">
      <dgm:prSet/>
      <dgm:spPr/>
      <dgm:t>
        <a:bodyPr/>
        <a:lstStyle/>
        <a:p>
          <a:endParaRPr lang="zh-TW" altLang="en-US"/>
        </a:p>
      </dgm:t>
    </dgm:pt>
    <dgm:pt modelId="{E24F803D-24CA-4CF5-9A88-E53A8AB7334C}" type="pres">
      <dgm:prSet presAssocID="{CCCC9B83-E4DC-4FB1-AD17-31822670A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62380DC-C286-4120-BC51-704B70239635}" type="pres">
      <dgm:prSet presAssocID="{209AB223-198F-4C66-9A84-7E595A5B7D64}" presName="hierRoot1" presStyleCnt="0">
        <dgm:presLayoutVars>
          <dgm:hierBranch val="init"/>
        </dgm:presLayoutVars>
      </dgm:prSet>
      <dgm:spPr/>
    </dgm:pt>
    <dgm:pt modelId="{3F715091-2491-4AE5-A867-F036F47E179E}" type="pres">
      <dgm:prSet presAssocID="{209AB223-198F-4C66-9A84-7E595A5B7D64}" presName="rootComposite1" presStyleCnt="0"/>
      <dgm:spPr/>
    </dgm:pt>
    <dgm:pt modelId="{1897CE38-0F78-4E12-B80A-5750F7ACF7D0}" type="pres">
      <dgm:prSet presAssocID="{209AB223-198F-4C66-9A84-7E595A5B7D64}" presName="rootText1" presStyleLbl="node0" presStyleIdx="0" presStyleCnt="1" custScaleX="201728" custScaleY="27729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2E1AB8-0380-4DC7-9701-9B348D2C297C}" type="pres">
      <dgm:prSet presAssocID="{209AB223-198F-4C66-9A84-7E595A5B7D6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F1221491-67E6-4141-B502-73D628B64B94}" type="pres">
      <dgm:prSet presAssocID="{209AB223-198F-4C66-9A84-7E595A5B7D64}" presName="hierChild2" presStyleCnt="0"/>
      <dgm:spPr/>
    </dgm:pt>
    <dgm:pt modelId="{681CAB27-687B-4FD6-9B44-B708045132F5}" type="pres">
      <dgm:prSet presAssocID="{BBF7280C-6F28-4B0A-9075-1BB5FBFE3325}" presName="Name37" presStyleLbl="parChTrans1D2" presStyleIdx="0" presStyleCnt="4"/>
      <dgm:spPr/>
      <dgm:t>
        <a:bodyPr/>
        <a:lstStyle/>
        <a:p>
          <a:endParaRPr lang="zh-TW" altLang="en-US"/>
        </a:p>
      </dgm:t>
    </dgm:pt>
    <dgm:pt modelId="{35688939-865D-4B0C-A899-C417AF9944C2}" type="pres">
      <dgm:prSet presAssocID="{D2E1A5AC-7BBA-4643-9608-AEF77F533945}" presName="hierRoot2" presStyleCnt="0">
        <dgm:presLayoutVars>
          <dgm:hierBranch val="init"/>
        </dgm:presLayoutVars>
      </dgm:prSet>
      <dgm:spPr/>
    </dgm:pt>
    <dgm:pt modelId="{9EC53136-5E82-4188-A299-29D9F28F1DD9}" type="pres">
      <dgm:prSet presAssocID="{D2E1A5AC-7BBA-4643-9608-AEF77F533945}" presName="rootComposite" presStyleCnt="0"/>
      <dgm:spPr/>
    </dgm:pt>
    <dgm:pt modelId="{81563ED7-D5A5-4F7E-AABF-7DC211466B6C}" type="pres">
      <dgm:prSet presAssocID="{D2E1A5AC-7BBA-4643-9608-AEF77F533945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DB47B5-615E-4CAD-8C6D-F17263B55EF8}" type="pres">
      <dgm:prSet presAssocID="{D2E1A5AC-7BBA-4643-9608-AEF77F533945}" presName="rootConnector" presStyleLbl="node2" presStyleIdx="0" presStyleCnt="4"/>
      <dgm:spPr/>
      <dgm:t>
        <a:bodyPr/>
        <a:lstStyle/>
        <a:p>
          <a:endParaRPr lang="zh-TW" altLang="en-US"/>
        </a:p>
      </dgm:t>
    </dgm:pt>
    <dgm:pt modelId="{5EA6FD79-1EC5-4151-A080-A26EB734CDA2}" type="pres">
      <dgm:prSet presAssocID="{D2E1A5AC-7BBA-4643-9608-AEF77F533945}" presName="hierChild4" presStyleCnt="0"/>
      <dgm:spPr/>
    </dgm:pt>
    <dgm:pt modelId="{17E62114-20EA-4CCC-AC43-123ED40BD2BB}" type="pres">
      <dgm:prSet presAssocID="{D2E1A5AC-7BBA-4643-9608-AEF77F533945}" presName="hierChild5" presStyleCnt="0"/>
      <dgm:spPr/>
    </dgm:pt>
    <dgm:pt modelId="{074C1712-6371-45BA-928A-8AD00403A077}" type="pres">
      <dgm:prSet presAssocID="{DD2DFAF4-FDD0-4D53-8B7A-9255EE5AF8B2}" presName="Name37" presStyleLbl="parChTrans1D2" presStyleIdx="1" presStyleCnt="4"/>
      <dgm:spPr/>
      <dgm:t>
        <a:bodyPr/>
        <a:lstStyle/>
        <a:p>
          <a:endParaRPr lang="zh-TW" altLang="en-US"/>
        </a:p>
      </dgm:t>
    </dgm:pt>
    <dgm:pt modelId="{80DA9BE0-E951-4586-BC19-7C3B792067EF}" type="pres">
      <dgm:prSet presAssocID="{A4D0B507-07C8-4BEF-ACC3-112370C5A590}" presName="hierRoot2" presStyleCnt="0">
        <dgm:presLayoutVars>
          <dgm:hierBranch val="init"/>
        </dgm:presLayoutVars>
      </dgm:prSet>
      <dgm:spPr/>
    </dgm:pt>
    <dgm:pt modelId="{64854A7D-30E1-4A2D-989A-8793C8BF32BD}" type="pres">
      <dgm:prSet presAssocID="{A4D0B507-07C8-4BEF-ACC3-112370C5A590}" presName="rootComposite" presStyleCnt="0"/>
      <dgm:spPr/>
    </dgm:pt>
    <dgm:pt modelId="{0AB1E5F4-D360-4364-AEE2-D6B91BC2E115}" type="pres">
      <dgm:prSet presAssocID="{A4D0B507-07C8-4BEF-ACC3-112370C5A590}" presName="rootText" presStyleLbl="node2" presStyleIdx="1" presStyleCnt="4" custScaleX="153458" custScaleY="22258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3E1AF34-BE3E-4102-B949-120AD69ABCD6}" type="pres">
      <dgm:prSet presAssocID="{A4D0B507-07C8-4BEF-ACC3-112370C5A590}" presName="rootConnector" presStyleLbl="node2" presStyleIdx="1" presStyleCnt="4"/>
      <dgm:spPr/>
      <dgm:t>
        <a:bodyPr/>
        <a:lstStyle/>
        <a:p>
          <a:endParaRPr lang="zh-TW" altLang="en-US"/>
        </a:p>
      </dgm:t>
    </dgm:pt>
    <dgm:pt modelId="{2E949401-ECC6-4629-95FA-EDD7E6ED742B}" type="pres">
      <dgm:prSet presAssocID="{A4D0B507-07C8-4BEF-ACC3-112370C5A590}" presName="hierChild4" presStyleCnt="0"/>
      <dgm:spPr/>
    </dgm:pt>
    <dgm:pt modelId="{809E6239-C622-41B5-BE88-A237FE383536}" type="pres">
      <dgm:prSet presAssocID="{A4D0B507-07C8-4BEF-ACC3-112370C5A590}" presName="hierChild5" presStyleCnt="0"/>
      <dgm:spPr/>
    </dgm:pt>
    <dgm:pt modelId="{D3BCC679-C771-4E91-B0D4-6B235D57B364}" type="pres">
      <dgm:prSet presAssocID="{8B134FB7-3460-430B-A390-7B6FB07C4914}" presName="Name37" presStyleLbl="parChTrans1D2" presStyleIdx="2" presStyleCnt="4"/>
      <dgm:spPr/>
      <dgm:t>
        <a:bodyPr/>
        <a:lstStyle/>
        <a:p>
          <a:endParaRPr lang="zh-TW" altLang="en-US"/>
        </a:p>
      </dgm:t>
    </dgm:pt>
    <dgm:pt modelId="{24DF2D81-92D5-4410-AF90-8CCE9378EF01}" type="pres">
      <dgm:prSet presAssocID="{4A6F22A9-7598-4ECE-AD2B-4AB6BABABF97}" presName="hierRoot2" presStyleCnt="0">
        <dgm:presLayoutVars>
          <dgm:hierBranch val="init"/>
        </dgm:presLayoutVars>
      </dgm:prSet>
      <dgm:spPr/>
    </dgm:pt>
    <dgm:pt modelId="{009A50D8-7A39-445E-9E19-8FF2F3916FA9}" type="pres">
      <dgm:prSet presAssocID="{4A6F22A9-7598-4ECE-AD2B-4AB6BABABF97}" presName="rootComposite" presStyleCnt="0"/>
      <dgm:spPr/>
    </dgm:pt>
    <dgm:pt modelId="{2741A93A-F61E-4BA1-803B-B675C0898C88}" type="pres">
      <dgm:prSet presAssocID="{4A6F22A9-7598-4ECE-AD2B-4AB6BABABF97}" presName="rootText" presStyleLbl="node2" presStyleIdx="2" presStyleCnt="4" custScaleX="165051" custScaleY="23120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356E4A-8CB4-4CF0-A3E5-6156FA1635AE}" type="pres">
      <dgm:prSet presAssocID="{4A6F22A9-7598-4ECE-AD2B-4AB6BABABF97}" presName="rootConnector" presStyleLbl="node2" presStyleIdx="2" presStyleCnt="4"/>
      <dgm:spPr/>
      <dgm:t>
        <a:bodyPr/>
        <a:lstStyle/>
        <a:p>
          <a:endParaRPr lang="zh-TW" altLang="en-US"/>
        </a:p>
      </dgm:t>
    </dgm:pt>
    <dgm:pt modelId="{03995F33-25DD-426C-B0E4-A56B04F8DF06}" type="pres">
      <dgm:prSet presAssocID="{4A6F22A9-7598-4ECE-AD2B-4AB6BABABF97}" presName="hierChild4" presStyleCnt="0"/>
      <dgm:spPr/>
    </dgm:pt>
    <dgm:pt modelId="{63B7FD9A-D6C1-4EE6-9202-B0103E1E0CC1}" type="pres">
      <dgm:prSet presAssocID="{4A6F22A9-7598-4ECE-AD2B-4AB6BABABF97}" presName="hierChild5" presStyleCnt="0"/>
      <dgm:spPr/>
    </dgm:pt>
    <dgm:pt modelId="{583992A3-2913-483F-B607-9F3C163239C0}" type="pres">
      <dgm:prSet presAssocID="{BAF9513F-09DC-4A86-A37A-5023C2006103}" presName="Name37" presStyleLbl="parChTrans1D2" presStyleIdx="3" presStyleCnt="4"/>
      <dgm:spPr/>
      <dgm:t>
        <a:bodyPr/>
        <a:lstStyle/>
        <a:p>
          <a:endParaRPr lang="zh-TW" altLang="en-US"/>
        </a:p>
      </dgm:t>
    </dgm:pt>
    <dgm:pt modelId="{075AC067-FA5C-44FF-9D0D-3F843BEFDAC0}" type="pres">
      <dgm:prSet presAssocID="{EAB03BA4-3305-4F6C-BB2D-20E01BC66419}" presName="hierRoot2" presStyleCnt="0">
        <dgm:presLayoutVars>
          <dgm:hierBranch val="init"/>
        </dgm:presLayoutVars>
      </dgm:prSet>
      <dgm:spPr/>
    </dgm:pt>
    <dgm:pt modelId="{1DE149E7-3F39-4BB9-BC7B-D747765A2760}" type="pres">
      <dgm:prSet presAssocID="{EAB03BA4-3305-4F6C-BB2D-20E01BC66419}" presName="rootComposite" presStyleCnt="0"/>
      <dgm:spPr/>
    </dgm:pt>
    <dgm:pt modelId="{B3BDF7AC-C9ED-45D7-BA18-8FCA2F490304}" type="pres">
      <dgm:prSet presAssocID="{EAB03BA4-3305-4F6C-BB2D-20E01BC66419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CDDEAA0-8726-4C85-8F2E-A50FF4154C0F}" type="pres">
      <dgm:prSet presAssocID="{EAB03BA4-3305-4F6C-BB2D-20E01BC66419}" presName="rootConnector" presStyleLbl="node2" presStyleIdx="3" presStyleCnt="4"/>
      <dgm:spPr/>
      <dgm:t>
        <a:bodyPr/>
        <a:lstStyle/>
        <a:p>
          <a:endParaRPr lang="zh-TW" altLang="en-US"/>
        </a:p>
      </dgm:t>
    </dgm:pt>
    <dgm:pt modelId="{41DF7BA3-D666-4016-B697-1D5BE7939EB6}" type="pres">
      <dgm:prSet presAssocID="{EAB03BA4-3305-4F6C-BB2D-20E01BC66419}" presName="hierChild4" presStyleCnt="0"/>
      <dgm:spPr/>
    </dgm:pt>
    <dgm:pt modelId="{CCD91405-235E-4258-BBE6-00E97E0AD826}" type="pres">
      <dgm:prSet presAssocID="{EAB03BA4-3305-4F6C-BB2D-20E01BC66419}" presName="hierChild5" presStyleCnt="0"/>
      <dgm:spPr/>
    </dgm:pt>
    <dgm:pt modelId="{E6668DB0-F6A4-4DBD-80B2-BD4F78B3445E}" type="pres">
      <dgm:prSet presAssocID="{209AB223-198F-4C66-9A84-7E595A5B7D64}" presName="hierChild3" presStyleCnt="0"/>
      <dgm:spPr/>
    </dgm:pt>
  </dgm:ptLst>
  <dgm:cxnLst>
    <dgm:cxn modelId="{91E2EBBE-57B2-457C-B932-65CB21255AC1}" type="presOf" srcId="{209AB223-198F-4C66-9A84-7E595A5B7D64}" destId="{152E1AB8-0380-4DC7-9701-9B348D2C297C}" srcOrd="1" destOrd="0" presId="urn:microsoft.com/office/officeart/2005/8/layout/orgChart1"/>
    <dgm:cxn modelId="{BC014C69-5FD0-4026-8FD0-501B51B5C0D5}" type="presOf" srcId="{8B134FB7-3460-430B-A390-7B6FB07C4914}" destId="{D3BCC679-C771-4E91-B0D4-6B235D57B364}" srcOrd="0" destOrd="0" presId="urn:microsoft.com/office/officeart/2005/8/layout/orgChart1"/>
    <dgm:cxn modelId="{799588BC-9D2A-457C-ADEC-0ACC16A5A826}" type="presOf" srcId="{BAF9513F-09DC-4A86-A37A-5023C2006103}" destId="{583992A3-2913-483F-B607-9F3C163239C0}" srcOrd="0" destOrd="0" presId="urn:microsoft.com/office/officeart/2005/8/layout/orgChart1"/>
    <dgm:cxn modelId="{F93D7987-5537-45F9-88BA-EE38E49C1305}" type="presOf" srcId="{D2E1A5AC-7BBA-4643-9608-AEF77F533945}" destId="{81563ED7-D5A5-4F7E-AABF-7DC211466B6C}" srcOrd="0" destOrd="0" presId="urn:microsoft.com/office/officeart/2005/8/layout/orgChart1"/>
    <dgm:cxn modelId="{F66AE35C-40B8-4773-A2C4-6DE82B4A3F7D}" type="presOf" srcId="{DD2DFAF4-FDD0-4D53-8B7A-9255EE5AF8B2}" destId="{074C1712-6371-45BA-928A-8AD00403A077}" srcOrd="0" destOrd="0" presId="urn:microsoft.com/office/officeart/2005/8/layout/orgChart1"/>
    <dgm:cxn modelId="{45C6266A-2DD9-4D12-A38B-78A7886635C0}" srcId="{209AB223-198F-4C66-9A84-7E595A5B7D64}" destId="{EAB03BA4-3305-4F6C-BB2D-20E01BC66419}" srcOrd="3" destOrd="0" parTransId="{BAF9513F-09DC-4A86-A37A-5023C2006103}" sibTransId="{E1D00A6E-17C3-4480-B130-D3BB43504CE6}"/>
    <dgm:cxn modelId="{3D1CF53F-50FF-4470-AF97-4D6FD941FA88}" type="presOf" srcId="{4A6F22A9-7598-4ECE-AD2B-4AB6BABABF97}" destId="{2741A93A-F61E-4BA1-803B-B675C0898C88}" srcOrd="0" destOrd="0" presId="urn:microsoft.com/office/officeart/2005/8/layout/orgChart1"/>
    <dgm:cxn modelId="{D35AA703-54DE-40D4-BC02-D6B8589F9F74}" type="presOf" srcId="{D2E1A5AC-7BBA-4643-9608-AEF77F533945}" destId="{60DB47B5-615E-4CAD-8C6D-F17263B55EF8}" srcOrd="1" destOrd="0" presId="urn:microsoft.com/office/officeart/2005/8/layout/orgChart1"/>
    <dgm:cxn modelId="{8527615D-991D-4CA5-9595-6245DDA24206}" type="presOf" srcId="{A4D0B507-07C8-4BEF-ACC3-112370C5A590}" destId="{0AB1E5F4-D360-4364-AEE2-D6B91BC2E115}" srcOrd="0" destOrd="0" presId="urn:microsoft.com/office/officeart/2005/8/layout/orgChart1"/>
    <dgm:cxn modelId="{3C11049D-6E40-43BD-BF38-53E340AAD6BC}" type="presOf" srcId="{A4D0B507-07C8-4BEF-ACC3-112370C5A590}" destId="{B3E1AF34-BE3E-4102-B949-120AD69ABCD6}" srcOrd="1" destOrd="0" presId="urn:microsoft.com/office/officeart/2005/8/layout/orgChart1"/>
    <dgm:cxn modelId="{608D9E16-84A6-45B3-960B-FB7A9328AC5B}" type="presOf" srcId="{EAB03BA4-3305-4F6C-BB2D-20E01BC66419}" destId="{0CDDEAA0-8726-4C85-8F2E-A50FF4154C0F}" srcOrd="1" destOrd="0" presId="urn:microsoft.com/office/officeart/2005/8/layout/orgChart1"/>
    <dgm:cxn modelId="{3E666F9F-0162-492A-B532-C72EDAFD8AE0}" srcId="{209AB223-198F-4C66-9A84-7E595A5B7D64}" destId="{A4D0B507-07C8-4BEF-ACC3-112370C5A590}" srcOrd="1" destOrd="0" parTransId="{DD2DFAF4-FDD0-4D53-8B7A-9255EE5AF8B2}" sibTransId="{5D18147A-6DB9-485F-955C-D9B13D99C0E4}"/>
    <dgm:cxn modelId="{22ADC2CB-62E9-4DA4-ADDE-405D9D7B1309}" type="presOf" srcId="{EAB03BA4-3305-4F6C-BB2D-20E01BC66419}" destId="{B3BDF7AC-C9ED-45D7-BA18-8FCA2F490304}" srcOrd="0" destOrd="0" presId="urn:microsoft.com/office/officeart/2005/8/layout/orgChart1"/>
    <dgm:cxn modelId="{205A8CC5-108C-4A0E-AD32-326C1D1B36DF}" type="presOf" srcId="{209AB223-198F-4C66-9A84-7E595A5B7D64}" destId="{1897CE38-0F78-4E12-B80A-5750F7ACF7D0}" srcOrd="0" destOrd="0" presId="urn:microsoft.com/office/officeart/2005/8/layout/orgChart1"/>
    <dgm:cxn modelId="{A72F012C-DEBB-4B7F-9F9C-6535E8F1FF1B}" srcId="{CCCC9B83-E4DC-4FB1-AD17-31822670ADCA}" destId="{209AB223-198F-4C66-9A84-7E595A5B7D64}" srcOrd="0" destOrd="0" parTransId="{BC6D1933-E221-46F3-AC22-9A8E4A5144AD}" sibTransId="{117DBA77-549C-4E42-9265-1985EE7111FB}"/>
    <dgm:cxn modelId="{F1F943C4-5BCE-47FB-8F12-A07007906584}" srcId="{209AB223-198F-4C66-9A84-7E595A5B7D64}" destId="{D2E1A5AC-7BBA-4643-9608-AEF77F533945}" srcOrd="0" destOrd="0" parTransId="{BBF7280C-6F28-4B0A-9075-1BB5FBFE3325}" sibTransId="{D8727CD7-B7D6-4D0F-823A-3EA75AFE2EB8}"/>
    <dgm:cxn modelId="{78D82F09-F7CC-43E3-AFC3-B7F00746801D}" type="presOf" srcId="{CCCC9B83-E4DC-4FB1-AD17-31822670ADCA}" destId="{E24F803D-24CA-4CF5-9A88-E53A8AB7334C}" srcOrd="0" destOrd="0" presId="urn:microsoft.com/office/officeart/2005/8/layout/orgChart1"/>
    <dgm:cxn modelId="{615E3991-D821-4A84-8000-F2CB4D2F855A}" type="presOf" srcId="{4A6F22A9-7598-4ECE-AD2B-4AB6BABABF97}" destId="{2C356E4A-8CB4-4CF0-A3E5-6156FA1635AE}" srcOrd="1" destOrd="0" presId="urn:microsoft.com/office/officeart/2005/8/layout/orgChart1"/>
    <dgm:cxn modelId="{D7CECF4E-A056-40D9-8AC2-7F304ECD3342}" type="presOf" srcId="{BBF7280C-6F28-4B0A-9075-1BB5FBFE3325}" destId="{681CAB27-687B-4FD6-9B44-B708045132F5}" srcOrd="0" destOrd="0" presId="urn:microsoft.com/office/officeart/2005/8/layout/orgChart1"/>
    <dgm:cxn modelId="{69BF4204-657B-4994-B799-906025AC63F3}" srcId="{209AB223-198F-4C66-9A84-7E595A5B7D64}" destId="{4A6F22A9-7598-4ECE-AD2B-4AB6BABABF97}" srcOrd="2" destOrd="0" parTransId="{8B134FB7-3460-430B-A390-7B6FB07C4914}" sibTransId="{8E3836C5-EFDB-4379-B61A-8104CAB3F163}"/>
    <dgm:cxn modelId="{0944B607-6833-4D41-9778-356EDC1F5EAE}" type="presParOf" srcId="{E24F803D-24CA-4CF5-9A88-E53A8AB7334C}" destId="{F62380DC-C286-4120-BC51-704B70239635}" srcOrd="0" destOrd="0" presId="urn:microsoft.com/office/officeart/2005/8/layout/orgChart1"/>
    <dgm:cxn modelId="{28A094DF-78F2-4FCD-9903-D36139101894}" type="presParOf" srcId="{F62380DC-C286-4120-BC51-704B70239635}" destId="{3F715091-2491-4AE5-A867-F036F47E179E}" srcOrd="0" destOrd="0" presId="urn:microsoft.com/office/officeart/2005/8/layout/orgChart1"/>
    <dgm:cxn modelId="{CB47E4A6-8EEA-4703-A2A4-0C314AB8663B}" type="presParOf" srcId="{3F715091-2491-4AE5-A867-F036F47E179E}" destId="{1897CE38-0F78-4E12-B80A-5750F7ACF7D0}" srcOrd="0" destOrd="0" presId="urn:microsoft.com/office/officeart/2005/8/layout/orgChart1"/>
    <dgm:cxn modelId="{48E4D80F-4B52-4B5F-94B6-8E2888A200E7}" type="presParOf" srcId="{3F715091-2491-4AE5-A867-F036F47E179E}" destId="{152E1AB8-0380-4DC7-9701-9B348D2C297C}" srcOrd="1" destOrd="0" presId="urn:microsoft.com/office/officeart/2005/8/layout/orgChart1"/>
    <dgm:cxn modelId="{82C18C3E-079F-4D90-8AD7-92E8D70FB1CF}" type="presParOf" srcId="{F62380DC-C286-4120-BC51-704B70239635}" destId="{F1221491-67E6-4141-B502-73D628B64B94}" srcOrd="1" destOrd="0" presId="urn:microsoft.com/office/officeart/2005/8/layout/orgChart1"/>
    <dgm:cxn modelId="{8613E559-B516-4E40-9F8F-9F7AD2E4E85D}" type="presParOf" srcId="{F1221491-67E6-4141-B502-73D628B64B94}" destId="{681CAB27-687B-4FD6-9B44-B708045132F5}" srcOrd="0" destOrd="0" presId="urn:microsoft.com/office/officeart/2005/8/layout/orgChart1"/>
    <dgm:cxn modelId="{34DA0E74-28B0-4221-804B-25E2A78AA789}" type="presParOf" srcId="{F1221491-67E6-4141-B502-73D628B64B94}" destId="{35688939-865D-4B0C-A899-C417AF9944C2}" srcOrd="1" destOrd="0" presId="urn:microsoft.com/office/officeart/2005/8/layout/orgChart1"/>
    <dgm:cxn modelId="{498415B5-1FEF-47EA-AAE1-E10C8C612C4A}" type="presParOf" srcId="{35688939-865D-4B0C-A899-C417AF9944C2}" destId="{9EC53136-5E82-4188-A299-29D9F28F1DD9}" srcOrd="0" destOrd="0" presId="urn:microsoft.com/office/officeart/2005/8/layout/orgChart1"/>
    <dgm:cxn modelId="{D8FEA809-3E51-4114-A738-2642694BDECC}" type="presParOf" srcId="{9EC53136-5E82-4188-A299-29D9F28F1DD9}" destId="{81563ED7-D5A5-4F7E-AABF-7DC211466B6C}" srcOrd="0" destOrd="0" presId="urn:microsoft.com/office/officeart/2005/8/layout/orgChart1"/>
    <dgm:cxn modelId="{CB1C2E3C-3004-4423-849C-C93063A22947}" type="presParOf" srcId="{9EC53136-5E82-4188-A299-29D9F28F1DD9}" destId="{60DB47B5-615E-4CAD-8C6D-F17263B55EF8}" srcOrd="1" destOrd="0" presId="urn:microsoft.com/office/officeart/2005/8/layout/orgChart1"/>
    <dgm:cxn modelId="{3677CC25-168F-4AE0-B0EB-4A0920286903}" type="presParOf" srcId="{35688939-865D-4B0C-A899-C417AF9944C2}" destId="{5EA6FD79-1EC5-4151-A080-A26EB734CDA2}" srcOrd="1" destOrd="0" presId="urn:microsoft.com/office/officeart/2005/8/layout/orgChart1"/>
    <dgm:cxn modelId="{63457697-BD64-4001-844F-4E74A89FB401}" type="presParOf" srcId="{35688939-865D-4B0C-A899-C417AF9944C2}" destId="{17E62114-20EA-4CCC-AC43-123ED40BD2BB}" srcOrd="2" destOrd="0" presId="urn:microsoft.com/office/officeart/2005/8/layout/orgChart1"/>
    <dgm:cxn modelId="{7E6B3AB4-3F0D-4CF9-BCC7-C947E5872144}" type="presParOf" srcId="{F1221491-67E6-4141-B502-73D628B64B94}" destId="{074C1712-6371-45BA-928A-8AD00403A077}" srcOrd="2" destOrd="0" presId="urn:microsoft.com/office/officeart/2005/8/layout/orgChart1"/>
    <dgm:cxn modelId="{B18EC7B4-ADA8-49A2-AAD7-ABEFCA50A0ED}" type="presParOf" srcId="{F1221491-67E6-4141-B502-73D628B64B94}" destId="{80DA9BE0-E951-4586-BC19-7C3B792067EF}" srcOrd="3" destOrd="0" presId="urn:microsoft.com/office/officeart/2005/8/layout/orgChart1"/>
    <dgm:cxn modelId="{5A51BA24-225A-4320-B1F3-528D7699E3B8}" type="presParOf" srcId="{80DA9BE0-E951-4586-BC19-7C3B792067EF}" destId="{64854A7D-30E1-4A2D-989A-8793C8BF32BD}" srcOrd="0" destOrd="0" presId="urn:microsoft.com/office/officeart/2005/8/layout/orgChart1"/>
    <dgm:cxn modelId="{9077CB7D-1416-4C29-A7F0-72F501E6C97F}" type="presParOf" srcId="{64854A7D-30E1-4A2D-989A-8793C8BF32BD}" destId="{0AB1E5F4-D360-4364-AEE2-D6B91BC2E115}" srcOrd="0" destOrd="0" presId="urn:microsoft.com/office/officeart/2005/8/layout/orgChart1"/>
    <dgm:cxn modelId="{348BBB7A-9C99-4E40-9FE7-60805347E625}" type="presParOf" srcId="{64854A7D-30E1-4A2D-989A-8793C8BF32BD}" destId="{B3E1AF34-BE3E-4102-B949-120AD69ABCD6}" srcOrd="1" destOrd="0" presId="urn:microsoft.com/office/officeart/2005/8/layout/orgChart1"/>
    <dgm:cxn modelId="{805664D4-B9D5-4359-8813-4E37F5F1D499}" type="presParOf" srcId="{80DA9BE0-E951-4586-BC19-7C3B792067EF}" destId="{2E949401-ECC6-4629-95FA-EDD7E6ED742B}" srcOrd="1" destOrd="0" presId="urn:microsoft.com/office/officeart/2005/8/layout/orgChart1"/>
    <dgm:cxn modelId="{40D7F91A-5E40-4043-9EE9-18681D846BCA}" type="presParOf" srcId="{80DA9BE0-E951-4586-BC19-7C3B792067EF}" destId="{809E6239-C622-41B5-BE88-A237FE383536}" srcOrd="2" destOrd="0" presId="urn:microsoft.com/office/officeart/2005/8/layout/orgChart1"/>
    <dgm:cxn modelId="{6C2E22F5-366B-4004-A792-9A5EBAEF25D2}" type="presParOf" srcId="{F1221491-67E6-4141-B502-73D628B64B94}" destId="{D3BCC679-C771-4E91-B0D4-6B235D57B364}" srcOrd="4" destOrd="0" presId="urn:microsoft.com/office/officeart/2005/8/layout/orgChart1"/>
    <dgm:cxn modelId="{7D12F46A-6E6E-4F45-A641-F3CDCDB9E5AD}" type="presParOf" srcId="{F1221491-67E6-4141-B502-73D628B64B94}" destId="{24DF2D81-92D5-4410-AF90-8CCE9378EF01}" srcOrd="5" destOrd="0" presId="urn:microsoft.com/office/officeart/2005/8/layout/orgChart1"/>
    <dgm:cxn modelId="{1D00BC96-AED9-4AD5-AC9C-1B1BA3848583}" type="presParOf" srcId="{24DF2D81-92D5-4410-AF90-8CCE9378EF01}" destId="{009A50D8-7A39-445E-9E19-8FF2F3916FA9}" srcOrd="0" destOrd="0" presId="urn:microsoft.com/office/officeart/2005/8/layout/orgChart1"/>
    <dgm:cxn modelId="{C0C1F8D0-3F90-4301-8022-D1FEFA3209E3}" type="presParOf" srcId="{009A50D8-7A39-445E-9E19-8FF2F3916FA9}" destId="{2741A93A-F61E-4BA1-803B-B675C0898C88}" srcOrd="0" destOrd="0" presId="urn:microsoft.com/office/officeart/2005/8/layout/orgChart1"/>
    <dgm:cxn modelId="{586B22DC-87DC-4BE1-850D-2E44BCE908B7}" type="presParOf" srcId="{009A50D8-7A39-445E-9E19-8FF2F3916FA9}" destId="{2C356E4A-8CB4-4CF0-A3E5-6156FA1635AE}" srcOrd="1" destOrd="0" presId="urn:microsoft.com/office/officeart/2005/8/layout/orgChart1"/>
    <dgm:cxn modelId="{C6DBF227-AE73-4CC9-B841-E51D7F983C6A}" type="presParOf" srcId="{24DF2D81-92D5-4410-AF90-8CCE9378EF01}" destId="{03995F33-25DD-426C-B0E4-A56B04F8DF06}" srcOrd="1" destOrd="0" presId="urn:microsoft.com/office/officeart/2005/8/layout/orgChart1"/>
    <dgm:cxn modelId="{9CAAE2D6-85B1-4D91-B284-102F3DFD8EEC}" type="presParOf" srcId="{24DF2D81-92D5-4410-AF90-8CCE9378EF01}" destId="{63B7FD9A-D6C1-4EE6-9202-B0103E1E0CC1}" srcOrd="2" destOrd="0" presId="urn:microsoft.com/office/officeart/2005/8/layout/orgChart1"/>
    <dgm:cxn modelId="{E1CD79B0-F96F-44C6-9BD7-C0B8445488AE}" type="presParOf" srcId="{F1221491-67E6-4141-B502-73D628B64B94}" destId="{583992A3-2913-483F-B607-9F3C163239C0}" srcOrd="6" destOrd="0" presId="urn:microsoft.com/office/officeart/2005/8/layout/orgChart1"/>
    <dgm:cxn modelId="{F11C313F-6F5B-45CE-A305-7CC4A9213679}" type="presParOf" srcId="{F1221491-67E6-4141-B502-73D628B64B94}" destId="{075AC067-FA5C-44FF-9D0D-3F843BEFDAC0}" srcOrd="7" destOrd="0" presId="urn:microsoft.com/office/officeart/2005/8/layout/orgChart1"/>
    <dgm:cxn modelId="{A594289B-62B1-4095-B5CE-8D346832C07F}" type="presParOf" srcId="{075AC067-FA5C-44FF-9D0D-3F843BEFDAC0}" destId="{1DE149E7-3F39-4BB9-BC7B-D747765A2760}" srcOrd="0" destOrd="0" presId="urn:microsoft.com/office/officeart/2005/8/layout/orgChart1"/>
    <dgm:cxn modelId="{544BF863-5304-4387-B545-0589AC0B6F0D}" type="presParOf" srcId="{1DE149E7-3F39-4BB9-BC7B-D747765A2760}" destId="{B3BDF7AC-C9ED-45D7-BA18-8FCA2F490304}" srcOrd="0" destOrd="0" presId="urn:microsoft.com/office/officeart/2005/8/layout/orgChart1"/>
    <dgm:cxn modelId="{13ABB7B2-2F1E-48E5-B76D-1C68A2760DF9}" type="presParOf" srcId="{1DE149E7-3F39-4BB9-BC7B-D747765A2760}" destId="{0CDDEAA0-8726-4C85-8F2E-A50FF4154C0F}" srcOrd="1" destOrd="0" presId="urn:microsoft.com/office/officeart/2005/8/layout/orgChart1"/>
    <dgm:cxn modelId="{1D76A535-7511-4E91-8217-093779A534A2}" type="presParOf" srcId="{075AC067-FA5C-44FF-9D0D-3F843BEFDAC0}" destId="{41DF7BA3-D666-4016-B697-1D5BE7939EB6}" srcOrd="1" destOrd="0" presId="urn:microsoft.com/office/officeart/2005/8/layout/orgChart1"/>
    <dgm:cxn modelId="{69EDC14E-5D30-4E6D-AB99-8823BEDA6CE2}" type="presParOf" srcId="{075AC067-FA5C-44FF-9D0D-3F843BEFDAC0}" destId="{CCD91405-235E-4258-BBE6-00E97E0AD826}" srcOrd="2" destOrd="0" presId="urn:microsoft.com/office/officeart/2005/8/layout/orgChart1"/>
    <dgm:cxn modelId="{9648DBC6-7C75-4326-B042-BA1A5261BC78}" type="presParOf" srcId="{F62380DC-C286-4120-BC51-704B70239635}" destId="{E6668DB0-F6A4-4DBD-80B2-BD4F78B344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CC9B83-E4DC-4FB1-AD17-31822670AD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09AB223-198F-4C66-9A84-7E595A5B7D64}">
      <dgm:prSet phldrT="[文字]" custT="1"/>
      <dgm:spPr/>
      <dgm:t>
        <a:bodyPr/>
        <a:lstStyle/>
        <a:p>
          <a:r>
            <a:rPr lang="en-US" altLang="zh-TW" sz="2400" smtClean="0"/>
            <a:t>1</a:t>
          </a:r>
          <a:r>
            <a:rPr lang="en-US" altLang="zh-TW" sz="3200" smtClean="0"/>
            <a:t>.</a:t>
          </a:r>
          <a:r>
            <a:rPr lang="zh-TW" altLang="en-US" sz="3200" smtClean="0"/>
            <a:t>查詢帳號</a:t>
          </a:r>
          <a:endParaRPr lang="en-US" altLang="zh-TW" sz="3200" smtClean="0"/>
        </a:p>
        <a:p>
          <a:r>
            <a:rPr lang="en-US" altLang="zh-TW" sz="3200" smtClean="0"/>
            <a:t>2.</a:t>
          </a:r>
          <a:r>
            <a:rPr lang="zh-TW" altLang="en-US" sz="3200" smtClean="0"/>
            <a:t>建立帳號</a:t>
          </a:r>
          <a:endParaRPr lang="en-US" altLang="zh-TW" sz="3200" smtClean="0"/>
        </a:p>
        <a:p>
          <a:r>
            <a:rPr lang="en-US" altLang="zh-TW" sz="3200" smtClean="0"/>
            <a:t>3.</a:t>
          </a:r>
          <a:r>
            <a:rPr lang="zh-TW" altLang="en-US" sz="3200" smtClean="0"/>
            <a:t>刪除帳號</a:t>
          </a:r>
          <a:endParaRPr lang="en-US" altLang="zh-TW" sz="3200" smtClean="0"/>
        </a:p>
        <a:p>
          <a:r>
            <a:rPr lang="en-US" altLang="zh-TW" sz="3200" smtClean="0"/>
            <a:t>4.</a:t>
          </a:r>
          <a:r>
            <a:rPr lang="zh-TW" altLang="en-US" sz="3200" smtClean="0">
              <a:solidFill>
                <a:srgbClr val="FF0000"/>
              </a:solidFill>
            </a:rPr>
            <a:t>更改密碼</a:t>
          </a:r>
          <a:endParaRPr lang="en-US" altLang="zh-TW" sz="3200" smtClean="0">
            <a:solidFill>
              <a:srgbClr val="FF0000"/>
            </a:solidFill>
          </a:endParaRPr>
        </a:p>
        <a:p>
          <a:r>
            <a:rPr lang="en-US" altLang="zh-TW" sz="3200" smtClean="0"/>
            <a:t>4.</a:t>
          </a:r>
          <a:r>
            <a:rPr lang="zh-TW" altLang="en-US" sz="3200" smtClean="0"/>
            <a:t>結束</a:t>
          </a:r>
          <a:endParaRPr lang="zh-TW" altLang="en-US" sz="3200"/>
        </a:p>
      </dgm:t>
    </dgm:pt>
    <dgm:pt modelId="{BC6D1933-E221-46F3-AC22-9A8E4A5144AD}" type="parTrans" cxnId="{A72F012C-DEBB-4B7F-9F9C-6535E8F1FF1B}">
      <dgm:prSet/>
      <dgm:spPr/>
      <dgm:t>
        <a:bodyPr/>
        <a:lstStyle/>
        <a:p>
          <a:endParaRPr lang="zh-TW" altLang="en-US"/>
        </a:p>
      </dgm:t>
    </dgm:pt>
    <dgm:pt modelId="{117DBA77-549C-4E42-9265-1985EE7111FB}" type="sibTrans" cxnId="{A72F012C-DEBB-4B7F-9F9C-6535E8F1FF1B}">
      <dgm:prSet/>
      <dgm:spPr/>
      <dgm:t>
        <a:bodyPr/>
        <a:lstStyle/>
        <a:p>
          <a:endParaRPr lang="zh-TW" altLang="en-US"/>
        </a:p>
      </dgm:t>
    </dgm:pt>
    <dgm:pt modelId="{D2E1A5AC-7BBA-4643-9608-AEF77F533945}">
      <dgm:prSet phldrT="[文字]" custT="1"/>
      <dgm:spPr/>
      <dgm:t>
        <a:bodyPr/>
        <a:lstStyle/>
        <a:p>
          <a:r>
            <a:rPr lang="zh-TW" altLang="en-US" sz="3600" smtClean="0"/>
            <a:t>查詢帳號</a:t>
          </a:r>
          <a:endParaRPr lang="zh-TW" altLang="en-US" sz="3600"/>
        </a:p>
      </dgm:t>
    </dgm:pt>
    <dgm:pt modelId="{BBF7280C-6F28-4B0A-9075-1BB5FBFE3325}" type="parTrans" cxnId="{F1F943C4-5BCE-47FB-8F12-A07007906584}">
      <dgm:prSet/>
      <dgm:spPr/>
      <dgm:t>
        <a:bodyPr/>
        <a:lstStyle/>
        <a:p>
          <a:endParaRPr lang="zh-TW" altLang="en-US"/>
        </a:p>
      </dgm:t>
    </dgm:pt>
    <dgm:pt modelId="{D8727CD7-B7D6-4D0F-823A-3EA75AFE2EB8}" type="sibTrans" cxnId="{F1F943C4-5BCE-47FB-8F12-A07007906584}">
      <dgm:prSet/>
      <dgm:spPr/>
      <dgm:t>
        <a:bodyPr/>
        <a:lstStyle/>
        <a:p>
          <a:endParaRPr lang="zh-TW" altLang="en-US"/>
        </a:p>
      </dgm:t>
    </dgm:pt>
    <dgm:pt modelId="{A4D0B507-07C8-4BEF-ACC3-112370C5A590}">
      <dgm:prSet phldrT="[文字]" custT="1"/>
      <dgm:spPr/>
      <dgm:t>
        <a:bodyPr/>
        <a:lstStyle/>
        <a:p>
          <a:r>
            <a:rPr lang="zh-TW" altLang="en-US" sz="2800" smtClean="0"/>
            <a:t>建立帳號</a:t>
          </a:r>
          <a:endParaRPr lang="en-US" altLang="zh-TW" sz="2800" smtClean="0"/>
        </a:p>
        <a:p>
          <a:r>
            <a:rPr lang="en-US" altLang="zh-TW" sz="2800" smtClean="0"/>
            <a:t>1.</a:t>
          </a:r>
          <a:r>
            <a:rPr lang="zh-TW" altLang="en-US" sz="2800" smtClean="0"/>
            <a:t>單一帳號建立</a:t>
          </a:r>
          <a:endParaRPr lang="en-US" altLang="zh-TW" sz="2800" smtClean="0"/>
        </a:p>
        <a:p>
          <a:r>
            <a:rPr lang="en-US" altLang="zh-TW" sz="2800" smtClean="0"/>
            <a:t>2.</a:t>
          </a:r>
          <a:r>
            <a:rPr lang="zh-TW" altLang="en-US" sz="2800" smtClean="0"/>
            <a:t>批次帳號建立</a:t>
          </a:r>
          <a:endParaRPr lang="zh-TW" altLang="en-US" sz="2800"/>
        </a:p>
      </dgm:t>
    </dgm:pt>
    <dgm:pt modelId="{DD2DFAF4-FDD0-4D53-8B7A-9255EE5AF8B2}" type="parTrans" cxnId="{3E666F9F-0162-492A-B532-C72EDAFD8AE0}">
      <dgm:prSet/>
      <dgm:spPr/>
      <dgm:t>
        <a:bodyPr/>
        <a:lstStyle/>
        <a:p>
          <a:endParaRPr lang="zh-TW" altLang="en-US"/>
        </a:p>
      </dgm:t>
    </dgm:pt>
    <dgm:pt modelId="{5D18147A-6DB9-485F-955C-D9B13D99C0E4}" type="sibTrans" cxnId="{3E666F9F-0162-492A-B532-C72EDAFD8AE0}">
      <dgm:prSet/>
      <dgm:spPr/>
      <dgm:t>
        <a:bodyPr/>
        <a:lstStyle/>
        <a:p>
          <a:endParaRPr lang="zh-TW" altLang="en-US"/>
        </a:p>
      </dgm:t>
    </dgm:pt>
    <dgm:pt modelId="{4A6F22A9-7598-4ECE-AD2B-4AB6BABABF97}">
      <dgm:prSet phldrT="[文字]"/>
      <dgm:spPr/>
      <dgm:t>
        <a:bodyPr/>
        <a:lstStyle/>
        <a:p>
          <a:r>
            <a:rPr lang="zh-TW" altLang="en-US" smtClean="0"/>
            <a:t>刪除帳號</a:t>
          </a:r>
          <a:endParaRPr lang="en-US" altLang="zh-TW" smtClean="0"/>
        </a:p>
        <a:p>
          <a:r>
            <a:rPr lang="en-US" altLang="zh-TW" smtClean="0"/>
            <a:t>1.</a:t>
          </a:r>
          <a:r>
            <a:rPr lang="zh-TW" altLang="en-US" smtClean="0"/>
            <a:t>單一帳號刪除</a:t>
          </a:r>
          <a:endParaRPr lang="en-US" altLang="zh-TW" smtClean="0"/>
        </a:p>
        <a:p>
          <a:r>
            <a:rPr lang="en-US" altLang="zh-TW" smtClean="0"/>
            <a:t>2.</a:t>
          </a:r>
          <a:r>
            <a:rPr lang="zh-TW" altLang="en-US" smtClean="0">
              <a:solidFill>
                <a:schemeClr val="bg1"/>
              </a:solidFill>
            </a:rPr>
            <a:t>批次帳號刪除</a:t>
          </a:r>
          <a:endParaRPr lang="zh-TW" altLang="en-US">
            <a:solidFill>
              <a:schemeClr val="bg1"/>
            </a:solidFill>
          </a:endParaRPr>
        </a:p>
      </dgm:t>
    </dgm:pt>
    <dgm:pt modelId="{8B134FB7-3460-430B-A390-7B6FB07C4914}" type="parTrans" cxnId="{69BF4204-657B-4994-B799-906025AC63F3}">
      <dgm:prSet/>
      <dgm:spPr/>
      <dgm:t>
        <a:bodyPr/>
        <a:lstStyle/>
        <a:p>
          <a:endParaRPr lang="zh-TW" altLang="en-US"/>
        </a:p>
      </dgm:t>
    </dgm:pt>
    <dgm:pt modelId="{8E3836C5-EFDB-4379-B61A-8104CAB3F163}" type="sibTrans" cxnId="{69BF4204-657B-4994-B799-906025AC63F3}">
      <dgm:prSet/>
      <dgm:spPr/>
      <dgm:t>
        <a:bodyPr/>
        <a:lstStyle/>
        <a:p>
          <a:endParaRPr lang="zh-TW" altLang="en-US"/>
        </a:p>
      </dgm:t>
    </dgm:pt>
    <dgm:pt modelId="{EAB03BA4-3305-4F6C-BB2D-20E01BC66419}">
      <dgm:prSet phldrT="[文字]"/>
      <dgm:spPr/>
      <dgm:t>
        <a:bodyPr/>
        <a:lstStyle/>
        <a:p>
          <a:r>
            <a:rPr lang="zh-TW" altLang="en-US" smtClean="0"/>
            <a:t>結束</a:t>
          </a:r>
          <a:endParaRPr lang="zh-TW" altLang="en-US"/>
        </a:p>
      </dgm:t>
    </dgm:pt>
    <dgm:pt modelId="{BAF9513F-09DC-4A86-A37A-5023C2006103}" type="parTrans" cxnId="{45C6266A-2DD9-4D12-A38B-78A7886635C0}">
      <dgm:prSet/>
      <dgm:spPr/>
      <dgm:t>
        <a:bodyPr/>
        <a:lstStyle/>
        <a:p>
          <a:endParaRPr lang="zh-TW" altLang="en-US"/>
        </a:p>
      </dgm:t>
    </dgm:pt>
    <dgm:pt modelId="{E1D00A6E-17C3-4480-B130-D3BB43504CE6}" type="sibTrans" cxnId="{45C6266A-2DD9-4D12-A38B-78A7886635C0}">
      <dgm:prSet/>
      <dgm:spPr/>
      <dgm:t>
        <a:bodyPr/>
        <a:lstStyle/>
        <a:p>
          <a:endParaRPr lang="zh-TW" altLang="en-US"/>
        </a:p>
      </dgm:t>
    </dgm:pt>
    <dgm:pt modelId="{98F8307A-41C3-4372-BF95-7EBEE76158D4}">
      <dgm:prSet phldrT="[文字]"/>
      <dgm:spPr/>
      <dgm:t>
        <a:bodyPr/>
        <a:lstStyle/>
        <a:p>
          <a:r>
            <a:rPr lang="zh-TW" altLang="en-US" smtClean="0">
              <a:solidFill>
                <a:srgbClr val="FF0000"/>
              </a:solidFill>
            </a:rPr>
            <a:t>更改密碼</a:t>
          </a:r>
          <a:endParaRPr lang="en-US" altLang="zh-TW" smtClean="0">
            <a:solidFill>
              <a:srgbClr val="FF0000"/>
            </a:solidFill>
          </a:endParaRPr>
        </a:p>
        <a:p>
          <a:r>
            <a:rPr lang="en-US" altLang="zh-TW" smtClean="0">
              <a:solidFill>
                <a:srgbClr val="FF0000"/>
              </a:solidFill>
            </a:rPr>
            <a:t>1.</a:t>
          </a:r>
          <a:r>
            <a:rPr lang="zh-TW" altLang="en-US" smtClean="0">
              <a:solidFill>
                <a:srgbClr val="FF0000"/>
              </a:solidFill>
            </a:rPr>
            <a:t>單一帳號</a:t>
          </a:r>
          <a:endParaRPr lang="en-US" altLang="zh-TW" smtClean="0">
            <a:solidFill>
              <a:srgbClr val="FF0000"/>
            </a:solidFill>
          </a:endParaRPr>
        </a:p>
        <a:p>
          <a:r>
            <a:rPr lang="en-US" altLang="zh-TW" smtClean="0">
              <a:solidFill>
                <a:srgbClr val="FF0000"/>
              </a:solidFill>
            </a:rPr>
            <a:t>2.</a:t>
          </a:r>
          <a:r>
            <a:rPr lang="zh-TW" altLang="en-US" smtClean="0">
              <a:solidFill>
                <a:srgbClr val="FF0000"/>
              </a:solidFill>
            </a:rPr>
            <a:t>批次帳號更改</a:t>
          </a:r>
          <a:endParaRPr lang="zh-TW" altLang="en-US">
            <a:solidFill>
              <a:srgbClr val="FF0000"/>
            </a:solidFill>
          </a:endParaRPr>
        </a:p>
      </dgm:t>
    </dgm:pt>
    <dgm:pt modelId="{56DCB525-9B18-4B0F-A780-80300D1AC8DB}" type="parTrans" cxnId="{780316D2-174E-4525-8210-A655EF430ACA}">
      <dgm:prSet/>
      <dgm:spPr/>
      <dgm:t>
        <a:bodyPr/>
        <a:lstStyle/>
        <a:p>
          <a:endParaRPr lang="zh-TW" altLang="en-US"/>
        </a:p>
      </dgm:t>
    </dgm:pt>
    <dgm:pt modelId="{15517661-B95E-41A0-8C8F-584DC56368C9}" type="sibTrans" cxnId="{780316D2-174E-4525-8210-A655EF430ACA}">
      <dgm:prSet/>
      <dgm:spPr/>
      <dgm:t>
        <a:bodyPr/>
        <a:lstStyle/>
        <a:p>
          <a:endParaRPr lang="zh-TW" altLang="en-US"/>
        </a:p>
      </dgm:t>
    </dgm:pt>
    <dgm:pt modelId="{E24F803D-24CA-4CF5-9A88-E53A8AB7334C}" type="pres">
      <dgm:prSet presAssocID="{CCCC9B83-E4DC-4FB1-AD17-31822670A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62380DC-C286-4120-BC51-704B70239635}" type="pres">
      <dgm:prSet presAssocID="{209AB223-198F-4C66-9A84-7E595A5B7D64}" presName="hierRoot1" presStyleCnt="0">
        <dgm:presLayoutVars>
          <dgm:hierBranch val="init"/>
        </dgm:presLayoutVars>
      </dgm:prSet>
      <dgm:spPr/>
    </dgm:pt>
    <dgm:pt modelId="{3F715091-2491-4AE5-A867-F036F47E179E}" type="pres">
      <dgm:prSet presAssocID="{209AB223-198F-4C66-9A84-7E595A5B7D64}" presName="rootComposite1" presStyleCnt="0"/>
      <dgm:spPr/>
    </dgm:pt>
    <dgm:pt modelId="{1897CE38-0F78-4E12-B80A-5750F7ACF7D0}" type="pres">
      <dgm:prSet presAssocID="{209AB223-198F-4C66-9A84-7E595A5B7D64}" presName="rootText1" presStyleLbl="node0" presStyleIdx="0" presStyleCnt="1" custScaleX="201728" custScaleY="44727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2E1AB8-0380-4DC7-9701-9B348D2C297C}" type="pres">
      <dgm:prSet presAssocID="{209AB223-198F-4C66-9A84-7E595A5B7D6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F1221491-67E6-4141-B502-73D628B64B94}" type="pres">
      <dgm:prSet presAssocID="{209AB223-198F-4C66-9A84-7E595A5B7D64}" presName="hierChild2" presStyleCnt="0"/>
      <dgm:spPr/>
    </dgm:pt>
    <dgm:pt modelId="{681CAB27-687B-4FD6-9B44-B708045132F5}" type="pres">
      <dgm:prSet presAssocID="{BBF7280C-6F28-4B0A-9075-1BB5FBFE3325}" presName="Name37" presStyleLbl="parChTrans1D2" presStyleIdx="0" presStyleCnt="5"/>
      <dgm:spPr/>
      <dgm:t>
        <a:bodyPr/>
        <a:lstStyle/>
        <a:p>
          <a:endParaRPr lang="zh-TW" altLang="en-US"/>
        </a:p>
      </dgm:t>
    </dgm:pt>
    <dgm:pt modelId="{35688939-865D-4B0C-A899-C417AF9944C2}" type="pres">
      <dgm:prSet presAssocID="{D2E1A5AC-7BBA-4643-9608-AEF77F533945}" presName="hierRoot2" presStyleCnt="0">
        <dgm:presLayoutVars>
          <dgm:hierBranch val="init"/>
        </dgm:presLayoutVars>
      </dgm:prSet>
      <dgm:spPr/>
    </dgm:pt>
    <dgm:pt modelId="{9EC53136-5E82-4188-A299-29D9F28F1DD9}" type="pres">
      <dgm:prSet presAssocID="{D2E1A5AC-7BBA-4643-9608-AEF77F533945}" presName="rootComposite" presStyleCnt="0"/>
      <dgm:spPr/>
    </dgm:pt>
    <dgm:pt modelId="{81563ED7-D5A5-4F7E-AABF-7DC211466B6C}" type="pres">
      <dgm:prSet presAssocID="{D2E1A5AC-7BBA-4643-9608-AEF77F533945}" presName="rootText" presStyleLbl="node2" presStyleIdx="0" presStyleCnt="5" custScaleX="103362" custScaleY="2430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DB47B5-615E-4CAD-8C6D-F17263B55EF8}" type="pres">
      <dgm:prSet presAssocID="{D2E1A5AC-7BBA-4643-9608-AEF77F533945}" presName="rootConnector" presStyleLbl="node2" presStyleIdx="0" presStyleCnt="5"/>
      <dgm:spPr/>
      <dgm:t>
        <a:bodyPr/>
        <a:lstStyle/>
        <a:p>
          <a:endParaRPr lang="zh-TW" altLang="en-US"/>
        </a:p>
      </dgm:t>
    </dgm:pt>
    <dgm:pt modelId="{5EA6FD79-1EC5-4151-A080-A26EB734CDA2}" type="pres">
      <dgm:prSet presAssocID="{D2E1A5AC-7BBA-4643-9608-AEF77F533945}" presName="hierChild4" presStyleCnt="0"/>
      <dgm:spPr/>
    </dgm:pt>
    <dgm:pt modelId="{17E62114-20EA-4CCC-AC43-123ED40BD2BB}" type="pres">
      <dgm:prSet presAssocID="{D2E1A5AC-7BBA-4643-9608-AEF77F533945}" presName="hierChild5" presStyleCnt="0"/>
      <dgm:spPr/>
    </dgm:pt>
    <dgm:pt modelId="{074C1712-6371-45BA-928A-8AD00403A077}" type="pres">
      <dgm:prSet presAssocID="{DD2DFAF4-FDD0-4D53-8B7A-9255EE5AF8B2}" presName="Name37" presStyleLbl="parChTrans1D2" presStyleIdx="1" presStyleCnt="5"/>
      <dgm:spPr/>
      <dgm:t>
        <a:bodyPr/>
        <a:lstStyle/>
        <a:p>
          <a:endParaRPr lang="zh-TW" altLang="en-US"/>
        </a:p>
      </dgm:t>
    </dgm:pt>
    <dgm:pt modelId="{80DA9BE0-E951-4586-BC19-7C3B792067EF}" type="pres">
      <dgm:prSet presAssocID="{A4D0B507-07C8-4BEF-ACC3-112370C5A590}" presName="hierRoot2" presStyleCnt="0">
        <dgm:presLayoutVars>
          <dgm:hierBranch val="init"/>
        </dgm:presLayoutVars>
      </dgm:prSet>
      <dgm:spPr/>
    </dgm:pt>
    <dgm:pt modelId="{64854A7D-30E1-4A2D-989A-8793C8BF32BD}" type="pres">
      <dgm:prSet presAssocID="{A4D0B507-07C8-4BEF-ACC3-112370C5A590}" presName="rootComposite" presStyleCnt="0"/>
      <dgm:spPr/>
    </dgm:pt>
    <dgm:pt modelId="{0AB1E5F4-D360-4364-AEE2-D6B91BC2E115}" type="pres">
      <dgm:prSet presAssocID="{A4D0B507-07C8-4BEF-ACC3-112370C5A590}" presName="rootText" presStyleLbl="node2" presStyleIdx="1" presStyleCnt="5" custScaleX="153458" custScaleY="3591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3E1AF34-BE3E-4102-B949-120AD69ABCD6}" type="pres">
      <dgm:prSet presAssocID="{A4D0B507-07C8-4BEF-ACC3-112370C5A590}" presName="rootConnector" presStyleLbl="node2" presStyleIdx="1" presStyleCnt="5"/>
      <dgm:spPr/>
      <dgm:t>
        <a:bodyPr/>
        <a:lstStyle/>
        <a:p>
          <a:endParaRPr lang="zh-TW" altLang="en-US"/>
        </a:p>
      </dgm:t>
    </dgm:pt>
    <dgm:pt modelId="{2E949401-ECC6-4629-95FA-EDD7E6ED742B}" type="pres">
      <dgm:prSet presAssocID="{A4D0B507-07C8-4BEF-ACC3-112370C5A590}" presName="hierChild4" presStyleCnt="0"/>
      <dgm:spPr/>
    </dgm:pt>
    <dgm:pt modelId="{809E6239-C622-41B5-BE88-A237FE383536}" type="pres">
      <dgm:prSet presAssocID="{A4D0B507-07C8-4BEF-ACC3-112370C5A590}" presName="hierChild5" presStyleCnt="0"/>
      <dgm:spPr/>
    </dgm:pt>
    <dgm:pt modelId="{D3BCC679-C771-4E91-B0D4-6B235D57B364}" type="pres">
      <dgm:prSet presAssocID="{8B134FB7-3460-430B-A390-7B6FB07C4914}" presName="Name37" presStyleLbl="parChTrans1D2" presStyleIdx="2" presStyleCnt="5"/>
      <dgm:spPr/>
      <dgm:t>
        <a:bodyPr/>
        <a:lstStyle/>
        <a:p>
          <a:endParaRPr lang="zh-TW" altLang="en-US"/>
        </a:p>
      </dgm:t>
    </dgm:pt>
    <dgm:pt modelId="{24DF2D81-92D5-4410-AF90-8CCE9378EF01}" type="pres">
      <dgm:prSet presAssocID="{4A6F22A9-7598-4ECE-AD2B-4AB6BABABF97}" presName="hierRoot2" presStyleCnt="0">
        <dgm:presLayoutVars>
          <dgm:hierBranch val="init"/>
        </dgm:presLayoutVars>
      </dgm:prSet>
      <dgm:spPr/>
    </dgm:pt>
    <dgm:pt modelId="{009A50D8-7A39-445E-9E19-8FF2F3916FA9}" type="pres">
      <dgm:prSet presAssocID="{4A6F22A9-7598-4ECE-AD2B-4AB6BABABF97}" presName="rootComposite" presStyleCnt="0"/>
      <dgm:spPr/>
    </dgm:pt>
    <dgm:pt modelId="{2741A93A-F61E-4BA1-803B-B675C0898C88}" type="pres">
      <dgm:prSet presAssocID="{4A6F22A9-7598-4ECE-AD2B-4AB6BABABF97}" presName="rootText" presStyleLbl="node2" presStyleIdx="2" presStyleCnt="5" custScaleX="165051" custScaleY="42487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356E4A-8CB4-4CF0-A3E5-6156FA1635AE}" type="pres">
      <dgm:prSet presAssocID="{4A6F22A9-7598-4ECE-AD2B-4AB6BABABF97}" presName="rootConnector" presStyleLbl="node2" presStyleIdx="2" presStyleCnt="5"/>
      <dgm:spPr/>
      <dgm:t>
        <a:bodyPr/>
        <a:lstStyle/>
        <a:p>
          <a:endParaRPr lang="zh-TW" altLang="en-US"/>
        </a:p>
      </dgm:t>
    </dgm:pt>
    <dgm:pt modelId="{03995F33-25DD-426C-B0E4-A56B04F8DF06}" type="pres">
      <dgm:prSet presAssocID="{4A6F22A9-7598-4ECE-AD2B-4AB6BABABF97}" presName="hierChild4" presStyleCnt="0"/>
      <dgm:spPr/>
    </dgm:pt>
    <dgm:pt modelId="{63B7FD9A-D6C1-4EE6-9202-B0103E1E0CC1}" type="pres">
      <dgm:prSet presAssocID="{4A6F22A9-7598-4ECE-AD2B-4AB6BABABF97}" presName="hierChild5" presStyleCnt="0"/>
      <dgm:spPr/>
    </dgm:pt>
    <dgm:pt modelId="{97BC6D1A-0780-4DDA-8F96-9B9E937D39FA}" type="pres">
      <dgm:prSet presAssocID="{56DCB525-9B18-4B0F-A780-80300D1AC8DB}" presName="Name37" presStyleLbl="parChTrans1D2" presStyleIdx="3" presStyleCnt="5"/>
      <dgm:spPr/>
      <dgm:t>
        <a:bodyPr/>
        <a:lstStyle/>
        <a:p>
          <a:endParaRPr lang="zh-TW" altLang="en-US"/>
        </a:p>
      </dgm:t>
    </dgm:pt>
    <dgm:pt modelId="{E9427D30-B5E1-4675-9044-F7208F8FD3AF}" type="pres">
      <dgm:prSet presAssocID="{98F8307A-41C3-4372-BF95-7EBEE76158D4}" presName="hierRoot2" presStyleCnt="0">
        <dgm:presLayoutVars>
          <dgm:hierBranch val="init"/>
        </dgm:presLayoutVars>
      </dgm:prSet>
      <dgm:spPr/>
    </dgm:pt>
    <dgm:pt modelId="{228ECE5D-202A-4D10-80A4-890D9E65952F}" type="pres">
      <dgm:prSet presAssocID="{98F8307A-41C3-4372-BF95-7EBEE76158D4}" presName="rootComposite" presStyleCnt="0"/>
      <dgm:spPr/>
    </dgm:pt>
    <dgm:pt modelId="{D99F2DE4-C416-4FDA-840D-72F11B0C2472}" type="pres">
      <dgm:prSet presAssocID="{98F8307A-41C3-4372-BF95-7EBEE76158D4}" presName="rootText" presStyleLbl="node2" presStyleIdx="3" presStyleCnt="5" custScaleX="129758" custScaleY="36626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2BA1B4-2A77-4575-850D-0ED84532815B}" type="pres">
      <dgm:prSet presAssocID="{98F8307A-41C3-4372-BF95-7EBEE76158D4}" presName="rootConnector" presStyleLbl="node2" presStyleIdx="3" presStyleCnt="5"/>
      <dgm:spPr/>
      <dgm:t>
        <a:bodyPr/>
        <a:lstStyle/>
        <a:p>
          <a:endParaRPr lang="zh-TW" altLang="en-US"/>
        </a:p>
      </dgm:t>
    </dgm:pt>
    <dgm:pt modelId="{587AACEB-863B-4D8C-A3E0-B735D7FBE588}" type="pres">
      <dgm:prSet presAssocID="{98F8307A-41C3-4372-BF95-7EBEE76158D4}" presName="hierChild4" presStyleCnt="0"/>
      <dgm:spPr/>
    </dgm:pt>
    <dgm:pt modelId="{0A852B3B-BAF6-4126-B786-83575A10191B}" type="pres">
      <dgm:prSet presAssocID="{98F8307A-41C3-4372-BF95-7EBEE76158D4}" presName="hierChild5" presStyleCnt="0"/>
      <dgm:spPr/>
    </dgm:pt>
    <dgm:pt modelId="{583992A3-2913-483F-B607-9F3C163239C0}" type="pres">
      <dgm:prSet presAssocID="{BAF9513F-09DC-4A86-A37A-5023C2006103}" presName="Name37" presStyleLbl="parChTrans1D2" presStyleIdx="4" presStyleCnt="5"/>
      <dgm:spPr/>
      <dgm:t>
        <a:bodyPr/>
        <a:lstStyle/>
        <a:p>
          <a:endParaRPr lang="zh-TW" altLang="en-US"/>
        </a:p>
      </dgm:t>
    </dgm:pt>
    <dgm:pt modelId="{075AC067-FA5C-44FF-9D0D-3F843BEFDAC0}" type="pres">
      <dgm:prSet presAssocID="{EAB03BA4-3305-4F6C-BB2D-20E01BC66419}" presName="hierRoot2" presStyleCnt="0">
        <dgm:presLayoutVars>
          <dgm:hierBranch val="init"/>
        </dgm:presLayoutVars>
      </dgm:prSet>
      <dgm:spPr/>
    </dgm:pt>
    <dgm:pt modelId="{1DE149E7-3F39-4BB9-BC7B-D747765A2760}" type="pres">
      <dgm:prSet presAssocID="{EAB03BA4-3305-4F6C-BB2D-20E01BC66419}" presName="rootComposite" presStyleCnt="0"/>
      <dgm:spPr/>
    </dgm:pt>
    <dgm:pt modelId="{B3BDF7AC-C9ED-45D7-BA18-8FCA2F490304}" type="pres">
      <dgm:prSet presAssocID="{EAB03BA4-3305-4F6C-BB2D-20E01BC66419}" presName="rootText" presStyleLbl="node2" presStyleIdx="4" presStyleCnt="5" custScaleY="34498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CDDEAA0-8726-4C85-8F2E-A50FF4154C0F}" type="pres">
      <dgm:prSet presAssocID="{EAB03BA4-3305-4F6C-BB2D-20E01BC66419}" presName="rootConnector" presStyleLbl="node2" presStyleIdx="4" presStyleCnt="5"/>
      <dgm:spPr/>
      <dgm:t>
        <a:bodyPr/>
        <a:lstStyle/>
        <a:p>
          <a:endParaRPr lang="zh-TW" altLang="en-US"/>
        </a:p>
      </dgm:t>
    </dgm:pt>
    <dgm:pt modelId="{41DF7BA3-D666-4016-B697-1D5BE7939EB6}" type="pres">
      <dgm:prSet presAssocID="{EAB03BA4-3305-4F6C-BB2D-20E01BC66419}" presName="hierChild4" presStyleCnt="0"/>
      <dgm:spPr/>
    </dgm:pt>
    <dgm:pt modelId="{CCD91405-235E-4258-BBE6-00E97E0AD826}" type="pres">
      <dgm:prSet presAssocID="{EAB03BA4-3305-4F6C-BB2D-20E01BC66419}" presName="hierChild5" presStyleCnt="0"/>
      <dgm:spPr/>
    </dgm:pt>
    <dgm:pt modelId="{E6668DB0-F6A4-4DBD-80B2-BD4F78B3445E}" type="pres">
      <dgm:prSet presAssocID="{209AB223-198F-4C66-9A84-7E595A5B7D64}" presName="hierChild3" presStyleCnt="0"/>
      <dgm:spPr/>
    </dgm:pt>
  </dgm:ptLst>
  <dgm:cxnLst>
    <dgm:cxn modelId="{D35AA703-54DE-40D4-BC02-D6B8589F9F74}" type="presOf" srcId="{D2E1A5AC-7BBA-4643-9608-AEF77F533945}" destId="{60DB47B5-615E-4CAD-8C6D-F17263B55EF8}" srcOrd="1" destOrd="0" presId="urn:microsoft.com/office/officeart/2005/8/layout/orgChart1"/>
    <dgm:cxn modelId="{22ADC2CB-62E9-4DA4-ADDE-405D9D7B1309}" type="presOf" srcId="{EAB03BA4-3305-4F6C-BB2D-20E01BC66419}" destId="{B3BDF7AC-C9ED-45D7-BA18-8FCA2F490304}" srcOrd="0" destOrd="0" presId="urn:microsoft.com/office/officeart/2005/8/layout/orgChart1"/>
    <dgm:cxn modelId="{3E666F9F-0162-492A-B532-C72EDAFD8AE0}" srcId="{209AB223-198F-4C66-9A84-7E595A5B7D64}" destId="{A4D0B507-07C8-4BEF-ACC3-112370C5A590}" srcOrd="1" destOrd="0" parTransId="{DD2DFAF4-FDD0-4D53-8B7A-9255EE5AF8B2}" sibTransId="{5D18147A-6DB9-485F-955C-D9B13D99C0E4}"/>
    <dgm:cxn modelId="{608D9E16-84A6-45B3-960B-FB7A9328AC5B}" type="presOf" srcId="{EAB03BA4-3305-4F6C-BB2D-20E01BC66419}" destId="{0CDDEAA0-8726-4C85-8F2E-A50FF4154C0F}" srcOrd="1" destOrd="0" presId="urn:microsoft.com/office/officeart/2005/8/layout/orgChart1"/>
    <dgm:cxn modelId="{F1F943C4-5BCE-47FB-8F12-A07007906584}" srcId="{209AB223-198F-4C66-9A84-7E595A5B7D64}" destId="{D2E1A5AC-7BBA-4643-9608-AEF77F533945}" srcOrd="0" destOrd="0" parTransId="{BBF7280C-6F28-4B0A-9075-1BB5FBFE3325}" sibTransId="{D8727CD7-B7D6-4D0F-823A-3EA75AFE2EB8}"/>
    <dgm:cxn modelId="{615E3991-D821-4A84-8000-F2CB4D2F855A}" type="presOf" srcId="{4A6F22A9-7598-4ECE-AD2B-4AB6BABABF97}" destId="{2C356E4A-8CB4-4CF0-A3E5-6156FA1635AE}" srcOrd="1" destOrd="0" presId="urn:microsoft.com/office/officeart/2005/8/layout/orgChart1"/>
    <dgm:cxn modelId="{799588BC-9D2A-457C-ADEC-0ACC16A5A826}" type="presOf" srcId="{BAF9513F-09DC-4A86-A37A-5023C2006103}" destId="{583992A3-2913-483F-B607-9F3C163239C0}" srcOrd="0" destOrd="0" presId="urn:microsoft.com/office/officeart/2005/8/layout/orgChart1"/>
    <dgm:cxn modelId="{A72F012C-DEBB-4B7F-9F9C-6535E8F1FF1B}" srcId="{CCCC9B83-E4DC-4FB1-AD17-31822670ADCA}" destId="{209AB223-198F-4C66-9A84-7E595A5B7D64}" srcOrd="0" destOrd="0" parTransId="{BC6D1933-E221-46F3-AC22-9A8E4A5144AD}" sibTransId="{117DBA77-549C-4E42-9265-1985EE7111FB}"/>
    <dgm:cxn modelId="{2199B87E-5520-46C3-9797-1284A7B380A9}" type="presOf" srcId="{98F8307A-41C3-4372-BF95-7EBEE76158D4}" destId="{D99F2DE4-C416-4FDA-840D-72F11B0C2472}" srcOrd="0" destOrd="0" presId="urn:microsoft.com/office/officeart/2005/8/layout/orgChart1"/>
    <dgm:cxn modelId="{780316D2-174E-4525-8210-A655EF430ACA}" srcId="{209AB223-198F-4C66-9A84-7E595A5B7D64}" destId="{98F8307A-41C3-4372-BF95-7EBEE76158D4}" srcOrd="3" destOrd="0" parTransId="{56DCB525-9B18-4B0F-A780-80300D1AC8DB}" sibTransId="{15517661-B95E-41A0-8C8F-584DC56368C9}"/>
    <dgm:cxn modelId="{CC1062F7-0896-4E3E-A09F-75E6106267C6}" type="presOf" srcId="{56DCB525-9B18-4B0F-A780-80300D1AC8DB}" destId="{97BC6D1A-0780-4DDA-8F96-9B9E937D39FA}" srcOrd="0" destOrd="0" presId="urn:microsoft.com/office/officeart/2005/8/layout/orgChart1"/>
    <dgm:cxn modelId="{3D1CF53F-50FF-4470-AF97-4D6FD941FA88}" type="presOf" srcId="{4A6F22A9-7598-4ECE-AD2B-4AB6BABABF97}" destId="{2741A93A-F61E-4BA1-803B-B675C0898C88}" srcOrd="0" destOrd="0" presId="urn:microsoft.com/office/officeart/2005/8/layout/orgChart1"/>
    <dgm:cxn modelId="{91E2EBBE-57B2-457C-B932-65CB21255AC1}" type="presOf" srcId="{209AB223-198F-4C66-9A84-7E595A5B7D64}" destId="{152E1AB8-0380-4DC7-9701-9B348D2C297C}" srcOrd="1" destOrd="0" presId="urn:microsoft.com/office/officeart/2005/8/layout/orgChart1"/>
    <dgm:cxn modelId="{45C6266A-2DD9-4D12-A38B-78A7886635C0}" srcId="{209AB223-198F-4C66-9A84-7E595A5B7D64}" destId="{EAB03BA4-3305-4F6C-BB2D-20E01BC66419}" srcOrd="4" destOrd="0" parTransId="{BAF9513F-09DC-4A86-A37A-5023C2006103}" sibTransId="{E1D00A6E-17C3-4480-B130-D3BB43504CE6}"/>
    <dgm:cxn modelId="{D7CECF4E-A056-40D9-8AC2-7F304ECD3342}" type="presOf" srcId="{BBF7280C-6F28-4B0A-9075-1BB5FBFE3325}" destId="{681CAB27-687B-4FD6-9B44-B708045132F5}" srcOrd="0" destOrd="0" presId="urn:microsoft.com/office/officeart/2005/8/layout/orgChart1"/>
    <dgm:cxn modelId="{8527615D-991D-4CA5-9595-6245DDA24206}" type="presOf" srcId="{A4D0B507-07C8-4BEF-ACC3-112370C5A590}" destId="{0AB1E5F4-D360-4364-AEE2-D6B91BC2E115}" srcOrd="0" destOrd="0" presId="urn:microsoft.com/office/officeart/2005/8/layout/orgChart1"/>
    <dgm:cxn modelId="{BC014C69-5FD0-4026-8FD0-501B51B5C0D5}" type="presOf" srcId="{8B134FB7-3460-430B-A390-7B6FB07C4914}" destId="{D3BCC679-C771-4E91-B0D4-6B235D57B364}" srcOrd="0" destOrd="0" presId="urn:microsoft.com/office/officeart/2005/8/layout/orgChart1"/>
    <dgm:cxn modelId="{F66AE35C-40B8-4773-A2C4-6DE82B4A3F7D}" type="presOf" srcId="{DD2DFAF4-FDD0-4D53-8B7A-9255EE5AF8B2}" destId="{074C1712-6371-45BA-928A-8AD00403A077}" srcOrd="0" destOrd="0" presId="urn:microsoft.com/office/officeart/2005/8/layout/orgChart1"/>
    <dgm:cxn modelId="{63B8E833-F839-45E3-91E4-A51D8995C173}" type="presOf" srcId="{98F8307A-41C3-4372-BF95-7EBEE76158D4}" destId="{CE2BA1B4-2A77-4575-850D-0ED84532815B}" srcOrd="1" destOrd="0" presId="urn:microsoft.com/office/officeart/2005/8/layout/orgChart1"/>
    <dgm:cxn modelId="{205A8CC5-108C-4A0E-AD32-326C1D1B36DF}" type="presOf" srcId="{209AB223-198F-4C66-9A84-7E595A5B7D64}" destId="{1897CE38-0F78-4E12-B80A-5750F7ACF7D0}" srcOrd="0" destOrd="0" presId="urn:microsoft.com/office/officeart/2005/8/layout/orgChart1"/>
    <dgm:cxn modelId="{F93D7987-5537-45F9-88BA-EE38E49C1305}" type="presOf" srcId="{D2E1A5AC-7BBA-4643-9608-AEF77F533945}" destId="{81563ED7-D5A5-4F7E-AABF-7DC211466B6C}" srcOrd="0" destOrd="0" presId="urn:microsoft.com/office/officeart/2005/8/layout/orgChart1"/>
    <dgm:cxn modelId="{78D82F09-F7CC-43E3-AFC3-B7F00746801D}" type="presOf" srcId="{CCCC9B83-E4DC-4FB1-AD17-31822670ADCA}" destId="{E24F803D-24CA-4CF5-9A88-E53A8AB7334C}" srcOrd="0" destOrd="0" presId="urn:microsoft.com/office/officeart/2005/8/layout/orgChart1"/>
    <dgm:cxn modelId="{69BF4204-657B-4994-B799-906025AC63F3}" srcId="{209AB223-198F-4C66-9A84-7E595A5B7D64}" destId="{4A6F22A9-7598-4ECE-AD2B-4AB6BABABF97}" srcOrd="2" destOrd="0" parTransId="{8B134FB7-3460-430B-A390-7B6FB07C4914}" sibTransId="{8E3836C5-EFDB-4379-B61A-8104CAB3F163}"/>
    <dgm:cxn modelId="{3C11049D-6E40-43BD-BF38-53E340AAD6BC}" type="presOf" srcId="{A4D0B507-07C8-4BEF-ACC3-112370C5A590}" destId="{B3E1AF34-BE3E-4102-B949-120AD69ABCD6}" srcOrd="1" destOrd="0" presId="urn:microsoft.com/office/officeart/2005/8/layout/orgChart1"/>
    <dgm:cxn modelId="{0944B607-6833-4D41-9778-356EDC1F5EAE}" type="presParOf" srcId="{E24F803D-24CA-4CF5-9A88-E53A8AB7334C}" destId="{F62380DC-C286-4120-BC51-704B70239635}" srcOrd="0" destOrd="0" presId="urn:microsoft.com/office/officeart/2005/8/layout/orgChart1"/>
    <dgm:cxn modelId="{28A094DF-78F2-4FCD-9903-D36139101894}" type="presParOf" srcId="{F62380DC-C286-4120-BC51-704B70239635}" destId="{3F715091-2491-4AE5-A867-F036F47E179E}" srcOrd="0" destOrd="0" presId="urn:microsoft.com/office/officeart/2005/8/layout/orgChart1"/>
    <dgm:cxn modelId="{CB47E4A6-8EEA-4703-A2A4-0C314AB8663B}" type="presParOf" srcId="{3F715091-2491-4AE5-A867-F036F47E179E}" destId="{1897CE38-0F78-4E12-B80A-5750F7ACF7D0}" srcOrd="0" destOrd="0" presId="urn:microsoft.com/office/officeart/2005/8/layout/orgChart1"/>
    <dgm:cxn modelId="{48E4D80F-4B52-4B5F-94B6-8E2888A200E7}" type="presParOf" srcId="{3F715091-2491-4AE5-A867-F036F47E179E}" destId="{152E1AB8-0380-4DC7-9701-9B348D2C297C}" srcOrd="1" destOrd="0" presId="urn:microsoft.com/office/officeart/2005/8/layout/orgChart1"/>
    <dgm:cxn modelId="{82C18C3E-079F-4D90-8AD7-92E8D70FB1CF}" type="presParOf" srcId="{F62380DC-C286-4120-BC51-704B70239635}" destId="{F1221491-67E6-4141-B502-73D628B64B94}" srcOrd="1" destOrd="0" presId="urn:microsoft.com/office/officeart/2005/8/layout/orgChart1"/>
    <dgm:cxn modelId="{8613E559-B516-4E40-9F8F-9F7AD2E4E85D}" type="presParOf" srcId="{F1221491-67E6-4141-B502-73D628B64B94}" destId="{681CAB27-687B-4FD6-9B44-B708045132F5}" srcOrd="0" destOrd="0" presId="urn:microsoft.com/office/officeart/2005/8/layout/orgChart1"/>
    <dgm:cxn modelId="{34DA0E74-28B0-4221-804B-25E2A78AA789}" type="presParOf" srcId="{F1221491-67E6-4141-B502-73D628B64B94}" destId="{35688939-865D-4B0C-A899-C417AF9944C2}" srcOrd="1" destOrd="0" presId="urn:microsoft.com/office/officeart/2005/8/layout/orgChart1"/>
    <dgm:cxn modelId="{498415B5-1FEF-47EA-AAE1-E10C8C612C4A}" type="presParOf" srcId="{35688939-865D-4B0C-A899-C417AF9944C2}" destId="{9EC53136-5E82-4188-A299-29D9F28F1DD9}" srcOrd="0" destOrd="0" presId="urn:microsoft.com/office/officeart/2005/8/layout/orgChart1"/>
    <dgm:cxn modelId="{D8FEA809-3E51-4114-A738-2642694BDECC}" type="presParOf" srcId="{9EC53136-5E82-4188-A299-29D9F28F1DD9}" destId="{81563ED7-D5A5-4F7E-AABF-7DC211466B6C}" srcOrd="0" destOrd="0" presId="urn:microsoft.com/office/officeart/2005/8/layout/orgChart1"/>
    <dgm:cxn modelId="{CB1C2E3C-3004-4423-849C-C93063A22947}" type="presParOf" srcId="{9EC53136-5E82-4188-A299-29D9F28F1DD9}" destId="{60DB47B5-615E-4CAD-8C6D-F17263B55EF8}" srcOrd="1" destOrd="0" presId="urn:microsoft.com/office/officeart/2005/8/layout/orgChart1"/>
    <dgm:cxn modelId="{3677CC25-168F-4AE0-B0EB-4A0920286903}" type="presParOf" srcId="{35688939-865D-4B0C-A899-C417AF9944C2}" destId="{5EA6FD79-1EC5-4151-A080-A26EB734CDA2}" srcOrd="1" destOrd="0" presId="urn:microsoft.com/office/officeart/2005/8/layout/orgChart1"/>
    <dgm:cxn modelId="{63457697-BD64-4001-844F-4E74A89FB401}" type="presParOf" srcId="{35688939-865D-4B0C-A899-C417AF9944C2}" destId="{17E62114-20EA-4CCC-AC43-123ED40BD2BB}" srcOrd="2" destOrd="0" presId="urn:microsoft.com/office/officeart/2005/8/layout/orgChart1"/>
    <dgm:cxn modelId="{7E6B3AB4-3F0D-4CF9-BCC7-C947E5872144}" type="presParOf" srcId="{F1221491-67E6-4141-B502-73D628B64B94}" destId="{074C1712-6371-45BA-928A-8AD00403A077}" srcOrd="2" destOrd="0" presId="urn:microsoft.com/office/officeart/2005/8/layout/orgChart1"/>
    <dgm:cxn modelId="{B18EC7B4-ADA8-49A2-AAD7-ABEFCA50A0ED}" type="presParOf" srcId="{F1221491-67E6-4141-B502-73D628B64B94}" destId="{80DA9BE0-E951-4586-BC19-7C3B792067EF}" srcOrd="3" destOrd="0" presId="urn:microsoft.com/office/officeart/2005/8/layout/orgChart1"/>
    <dgm:cxn modelId="{5A51BA24-225A-4320-B1F3-528D7699E3B8}" type="presParOf" srcId="{80DA9BE0-E951-4586-BC19-7C3B792067EF}" destId="{64854A7D-30E1-4A2D-989A-8793C8BF32BD}" srcOrd="0" destOrd="0" presId="urn:microsoft.com/office/officeart/2005/8/layout/orgChart1"/>
    <dgm:cxn modelId="{9077CB7D-1416-4C29-A7F0-72F501E6C97F}" type="presParOf" srcId="{64854A7D-30E1-4A2D-989A-8793C8BF32BD}" destId="{0AB1E5F4-D360-4364-AEE2-D6B91BC2E115}" srcOrd="0" destOrd="0" presId="urn:microsoft.com/office/officeart/2005/8/layout/orgChart1"/>
    <dgm:cxn modelId="{348BBB7A-9C99-4E40-9FE7-60805347E625}" type="presParOf" srcId="{64854A7D-30E1-4A2D-989A-8793C8BF32BD}" destId="{B3E1AF34-BE3E-4102-B949-120AD69ABCD6}" srcOrd="1" destOrd="0" presId="urn:microsoft.com/office/officeart/2005/8/layout/orgChart1"/>
    <dgm:cxn modelId="{805664D4-B9D5-4359-8813-4E37F5F1D499}" type="presParOf" srcId="{80DA9BE0-E951-4586-BC19-7C3B792067EF}" destId="{2E949401-ECC6-4629-95FA-EDD7E6ED742B}" srcOrd="1" destOrd="0" presId="urn:microsoft.com/office/officeart/2005/8/layout/orgChart1"/>
    <dgm:cxn modelId="{40D7F91A-5E40-4043-9EE9-18681D846BCA}" type="presParOf" srcId="{80DA9BE0-E951-4586-BC19-7C3B792067EF}" destId="{809E6239-C622-41B5-BE88-A237FE383536}" srcOrd="2" destOrd="0" presId="urn:microsoft.com/office/officeart/2005/8/layout/orgChart1"/>
    <dgm:cxn modelId="{6C2E22F5-366B-4004-A792-9A5EBAEF25D2}" type="presParOf" srcId="{F1221491-67E6-4141-B502-73D628B64B94}" destId="{D3BCC679-C771-4E91-B0D4-6B235D57B364}" srcOrd="4" destOrd="0" presId="urn:microsoft.com/office/officeart/2005/8/layout/orgChart1"/>
    <dgm:cxn modelId="{7D12F46A-6E6E-4F45-A641-F3CDCDB9E5AD}" type="presParOf" srcId="{F1221491-67E6-4141-B502-73D628B64B94}" destId="{24DF2D81-92D5-4410-AF90-8CCE9378EF01}" srcOrd="5" destOrd="0" presId="urn:microsoft.com/office/officeart/2005/8/layout/orgChart1"/>
    <dgm:cxn modelId="{1D00BC96-AED9-4AD5-AC9C-1B1BA3848583}" type="presParOf" srcId="{24DF2D81-92D5-4410-AF90-8CCE9378EF01}" destId="{009A50D8-7A39-445E-9E19-8FF2F3916FA9}" srcOrd="0" destOrd="0" presId="urn:microsoft.com/office/officeart/2005/8/layout/orgChart1"/>
    <dgm:cxn modelId="{C0C1F8D0-3F90-4301-8022-D1FEFA3209E3}" type="presParOf" srcId="{009A50D8-7A39-445E-9E19-8FF2F3916FA9}" destId="{2741A93A-F61E-4BA1-803B-B675C0898C88}" srcOrd="0" destOrd="0" presId="urn:microsoft.com/office/officeart/2005/8/layout/orgChart1"/>
    <dgm:cxn modelId="{586B22DC-87DC-4BE1-850D-2E44BCE908B7}" type="presParOf" srcId="{009A50D8-7A39-445E-9E19-8FF2F3916FA9}" destId="{2C356E4A-8CB4-4CF0-A3E5-6156FA1635AE}" srcOrd="1" destOrd="0" presId="urn:microsoft.com/office/officeart/2005/8/layout/orgChart1"/>
    <dgm:cxn modelId="{C6DBF227-AE73-4CC9-B841-E51D7F983C6A}" type="presParOf" srcId="{24DF2D81-92D5-4410-AF90-8CCE9378EF01}" destId="{03995F33-25DD-426C-B0E4-A56B04F8DF06}" srcOrd="1" destOrd="0" presId="urn:microsoft.com/office/officeart/2005/8/layout/orgChart1"/>
    <dgm:cxn modelId="{9CAAE2D6-85B1-4D91-B284-102F3DFD8EEC}" type="presParOf" srcId="{24DF2D81-92D5-4410-AF90-8CCE9378EF01}" destId="{63B7FD9A-D6C1-4EE6-9202-B0103E1E0CC1}" srcOrd="2" destOrd="0" presId="urn:microsoft.com/office/officeart/2005/8/layout/orgChart1"/>
    <dgm:cxn modelId="{8944A08C-7E3D-4A71-9656-D81E09EA94E4}" type="presParOf" srcId="{F1221491-67E6-4141-B502-73D628B64B94}" destId="{97BC6D1A-0780-4DDA-8F96-9B9E937D39FA}" srcOrd="6" destOrd="0" presId="urn:microsoft.com/office/officeart/2005/8/layout/orgChart1"/>
    <dgm:cxn modelId="{73D66E76-0F7F-4C06-8F4E-9EBC310241F0}" type="presParOf" srcId="{F1221491-67E6-4141-B502-73D628B64B94}" destId="{E9427D30-B5E1-4675-9044-F7208F8FD3AF}" srcOrd="7" destOrd="0" presId="urn:microsoft.com/office/officeart/2005/8/layout/orgChart1"/>
    <dgm:cxn modelId="{4A6D094B-73B3-4307-B6A7-9DB7E2ED9451}" type="presParOf" srcId="{E9427D30-B5E1-4675-9044-F7208F8FD3AF}" destId="{228ECE5D-202A-4D10-80A4-890D9E65952F}" srcOrd="0" destOrd="0" presId="urn:microsoft.com/office/officeart/2005/8/layout/orgChart1"/>
    <dgm:cxn modelId="{EEF166C9-B521-48A4-B537-B98ACB5F5FB8}" type="presParOf" srcId="{228ECE5D-202A-4D10-80A4-890D9E65952F}" destId="{D99F2DE4-C416-4FDA-840D-72F11B0C2472}" srcOrd="0" destOrd="0" presId="urn:microsoft.com/office/officeart/2005/8/layout/orgChart1"/>
    <dgm:cxn modelId="{3FB876B7-5394-44CA-AE83-82F177614B5E}" type="presParOf" srcId="{228ECE5D-202A-4D10-80A4-890D9E65952F}" destId="{CE2BA1B4-2A77-4575-850D-0ED84532815B}" srcOrd="1" destOrd="0" presId="urn:microsoft.com/office/officeart/2005/8/layout/orgChart1"/>
    <dgm:cxn modelId="{D4198351-7C84-4FF2-A586-19F3AECE30DF}" type="presParOf" srcId="{E9427D30-B5E1-4675-9044-F7208F8FD3AF}" destId="{587AACEB-863B-4D8C-A3E0-B735D7FBE588}" srcOrd="1" destOrd="0" presId="urn:microsoft.com/office/officeart/2005/8/layout/orgChart1"/>
    <dgm:cxn modelId="{991CD543-5012-4BBB-AA8C-7E036475C6D2}" type="presParOf" srcId="{E9427D30-B5E1-4675-9044-F7208F8FD3AF}" destId="{0A852B3B-BAF6-4126-B786-83575A10191B}" srcOrd="2" destOrd="0" presId="urn:microsoft.com/office/officeart/2005/8/layout/orgChart1"/>
    <dgm:cxn modelId="{E1CD79B0-F96F-44C6-9BD7-C0B8445488AE}" type="presParOf" srcId="{F1221491-67E6-4141-B502-73D628B64B94}" destId="{583992A3-2913-483F-B607-9F3C163239C0}" srcOrd="8" destOrd="0" presId="urn:microsoft.com/office/officeart/2005/8/layout/orgChart1"/>
    <dgm:cxn modelId="{F11C313F-6F5B-45CE-A305-7CC4A9213679}" type="presParOf" srcId="{F1221491-67E6-4141-B502-73D628B64B94}" destId="{075AC067-FA5C-44FF-9D0D-3F843BEFDAC0}" srcOrd="9" destOrd="0" presId="urn:microsoft.com/office/officeart/2005/8/layout/orgChart1"/>
    <dgm:cxn modelId="{A594289B-62B1-4095-B5CE-8D346832C07F}" type="presParOf" srcId="{075AC067-FA5C-44FF-9D0D-3F843BEFDAC0}" destId="{1DE149E7-3F39-4BB9-BC7B-D747765A2760}" srcOrd="0" destOrd="0" presId="urn:microsoft.com/office/officeart/2005/8/layout/orgChart1"/>
    <dgm:cxn modelId="{544BF863-5304-4387-B545-0589AC0B6F0D}" type="presParOf" srcId="{1DE149E7-3F39-4BB9-BC7B-D747765A2760}" destId="{B3BDF7AC-C9ED-45D7-BA18-8FCA2F490304}" srcOrd="0" destOrd="0" presId="urn:microsoft.com/office/officeart/2005/8/layout/orgChart1"/>
    <dgm:cxn modelId="{13ABB7B2-2F1E-48E5-B76D-1C68A2760DF9}" type="presParOf" srcId="{1DE149E7-3F39-4BB9-BC7B-D747765A2760}" destId="{0CDDEAA0-8726-4C85-8F2E-A50FF4154C0F}" srcOrd="1" destOrd="0" presId="urn:microsoft.com/office/officeart/2005/8/layout/orgChart1"/>
    <dgm:cxn modelId="{1D76A535-7511-4E91-8217-093779A534A2}" type="presParOf" srcId="{075AC067-FA5C-44FF-9D0D-3F843BEFDAC0}" destId="{41DF7BA3-D666-4016-B697-1D5BE7939EB6}" srcOrd="1" destOrd="0" presId="urn:microsoft.com/office/officeart/2005/8/layout/orgChart1"/>
    <dgm:cxn modelId="{69EDC14E-5D30-4E6D-AB99-8823BEDA6CE2}" type="presParOf" srcId="{075AC067-FA5C-44FF-9D0D-3F843BEFDAC0}" destId="{CCD91405-235E-4258-BBE6-00E97E0AD826}" srcOrd="2" destOrd="0" presId="urn:microsoft.com/office/officeart/2005/8/layout/orgChart1"/>
    <dgm:cxn modelId="{9648DBC6-7C75-4326-B042-BA1A5261BC78}" type="presParOf" srcId="{F62380DC-C286-4120-BC51-704B70239635}" destId="{E6668DB0-F6A4-4DBD-80B2-BD4F78B344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CC9B83-E4DC-4FB1-AD17-31822670ADC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209AB223-198F-4C66-9A84-7E595A5B7D64}">
      <dgm:prSet phldrT="[文字]" custT="1"/>
      <dgm:spPr/>
      <dgm:t>
        <a:bodyPr/>
        <a:lstStyle/>
        <a:p>
          <a:r>
            <a:rPr lang="en-US" altLang="zh-TW" sz="2000" smtClean="0"/>
            <a:t>1</a:t>
          </a:r>
          <a:r>
            <a:rPr lang="en-US" altLang="zh-TW" sz="2800" smtClean="0"/>
            <a:t>.</a:t>
          </a:r>
          <a:r>
            <a:rPr lang="zh-TW" altLang="en-US" sz="2800" smtClean="0"/>
            <a:t>查詢帳號</a:t>
          </a:r>
          <a:endParaRPr lang="en-US" altLang="zh-TW" sz="2800" smtClean="0"/>
        </a:p>
        <a:p>
          <a:r>
            <a:rPr lang="en-US" altLang="zh-TW" sz="2800" smtClean="0"/>
            <a:t>2.</a:t>
          </a:r>
          <a:r>
            <a:rPr lang="zh-TW" altLang="en-US" sz="2800" smtClean="0"/>
            <a:t>建立帳號</a:t>
          </a:r>
          <a:endParaRPr lang="en-US" altLang="zh-TW" sz="2800" smtClean="0"/>
        </a:p>
        <a:p>
          <a:r>
            <a:rPr lang="en-US" altLang="zh-TW" sz="2800" smtClean="0"/>
            <a:t>3.</a:t>
          </a:r>
          <a:r>
            <a:rPr lang="zh-TW" altLang="en-US" sz="2800" smtClean="0"/>
            <a:t>刪除帳號</a:t>
          </a:r>
          <a:endParaRPr lang="en-US" altLang="zh-TW" sz="2800" smtClean="0"/>
        </a:p>
        <a:p>
          <a:r>
            <a:rPr lang="en-US" altLang="zh-TW" sz="2800" smtClean="0"/>
            <a:t>4.</a:t>
          </a:r>
          <a:r>
            <a:rPr lang="zh-TW" altLang="en-US" sz="2800" smtClean="0">
              <a:solidFill>
                <a:schemeClr val="bg1"/>
              </a:solidFill>
            </a:rPr>
            <a:t>更改</a:t>
          </a:r>
          <a:r>
            <a:rPr lang="zh-TW" altLang="en-US" sz="2800" smtClean="0">
              <a:solidFill>
                <a:schemeClr val="bg1"/>
              </a:solidFill>
            </a:rPr>
            <a:t>密碼</a:t>
          </a:r>
          <a:endParaRPr lang="en-US" altLang="zh-TW" sz="2800" smtClean="0">
            <a:solidFill>
              <a:schemeClr val="bg1"/>
            </a:solidFill>
          </a:endParaRPr>
        </a:p>
        <a:p>
          <a:r>
            <a:rPr lang="en-US" altLang="zh-TW" sz="2800" smtClean="0">
              <a:solidFill>
                <a:schemeClr val="bg1"/>
              </a:solidFill>
            </a:rPr>
            <a:t>5.SUDO </a:t>
          </a:r>
          <a:r>
            <a:rPr lang="zh-TW" altLang="en-US" sz="2800" smtClean="0">
              <a:solidFill>
                <a:schemeClr val="bg1"/>
              </a:solidFill>
            </a:rPr>
            <a:t>權限</a:t>
          </a:r>
          <a:endParaRPr lang="en-US" altLang="zh-TW" sz="2800" smtClean="0">
            <a:solidFill>
              <a:schemeClr val="bg1"/>
            </a:solidFill>
          </a:endParaRPr>
        </a:p>
        <a:p>
          <a:r>
            <a:rPr lang="zh-TW" altLang="en-US" sz="2800" smtClean="0"/>
            <a:t>６</a:t>
          </a:r>
          <a:r>
            <a:rPr lang="en-US" altLang="zh-TW" sz="2800" smtClean="0"/>
            <a:t>.</a:t>
          </a:r>
          <a:r>
            <a:rPr lang="zh-TW" altLang="en-US" sz="2800" smtClean="0"/>
            <a:t>結束</a:t>
          </a:r>
          <a:endParaRPr lang="zh-TW" altLang="en-US" sz="2800"/>
        </a:p>
      </dgm:t>
    </dgm:pt>
    <dgm:pt modelId="{BC6D1933-E221-46F3-AC22-9A8E4A5144AD}" type="parTrans" cxnId="{A72F012C-DEBB-4B7F-9F9C-6535E8F1FF1B}">
      <dgm:prSet/>
      <dgm:spPr/>
      <dgm:t>
        <a:bodyPr/>
        <a:lstStyle/>
        <a:p>
          <a:endParaRPr lang="zh-TW" altLang="en-US"/>
        </a:p>
      </dgm:t>
    </dgm:pt>
    <dgm:pt modelId="{117DBA77-549C-4E42-9265-1985EE7111FB}" type="sibTrans" cxnId="{A72F012C-DEBB-4B7F-9F9C-6535E8F1FF1B}">
      <dgm:prSet/>
      <dgm:spPr/>
      <dgm:t>
        <a:bodyPr/>
        <a:lstStyle/>
        <a:p>
          <a:endParaRPr lang="zh-TW" altLang="en-US"/>
        </a:p>
      </dgm:t>
    </dgm:pt>
    <dgm:pt modelId="{D2E1A5AC-7BBA-4643-9608-AEF77F533945}">
      <dgm:prSet phldrT="[文字]" custT="1"/>
      <dgm:spPr/>
      <dgm:t>
        <a:bodyPr/>
        <a:lstStyle/>
        <a:p>
          <a:r>
            <a:rPr lang="zh-TW" altLang="en-US" sz="3600" smtClean="0"/>
            <a:t>查詢帳號</a:t>
          </a:r>
          <a:endParaRPr lang="zh-TW" altLang="en-US" sz="3600"/>
        </a:p>
      </dgm:t>
    </dgm:pt>
    <dgm:pt modelId="{BBF7280C-6F28-4B0A-9075-1BB5FBFE3325}" type="parTrans" cxnId="{F1F943C4-5BCE-47FB-8F12-A07007906584}">
      <dgm:prSet/>
      <dgm:spPr/>
      <dgm:t>
        <a:bodyPr/>
        <a:lstStyle/>
        <a:p>
          <a:endParaRPr lang="zh-TW" altLang="en-US"/>
        </a:p>
      </dgm:t>
    </dgm:pt>
    <dgm:pt modelId="{D8727CD7-B7D6-4D0F-823A-3EA75AFE2EB8}" type="sibTrans" cxnId="{F1F943C4-5BCE-47FB-8F12-A07007906584}">
      <dgm:prSet/>
      <dgm:spPr/>
      <dgm:t>
        <a:bodyPr/>
        <a:lstStyle/>
        <a:p>
          <a:endParaRPr lang="zh-TW" altLang="en-US"/>
        </a:p>
      </dgm:t>
    </dgm:pt>
    <dgm:pt modelId="{A4D0B507-07C8-4BEF-ACC3-112370C5A590}">
      <dgm:prSet phldrT="[文字]" custT="1"/>
      <dgm:spPr/>
      <dgm:t>
        <a:bodyPr/>
        <a:lstStyle/>
        <a:p>
          <a:r>
            <a:rPr lang="zh-TW" altLang="en-US" sz="2800" smtClean="0"/>
            <a:t>建立帳號</a:t>
          </a:r>
          <a:endParaRPr lang="en-US" altLang="zh-TW" sz="2800" smtClean="0"/>
        </a:p>
        <a:p>
          <a:r>
            <a:rPr lang="en-US" altLang="zh-TW" sz="2800" smtClean="0"/>
            <a:t>1.</a:t>
          </a:r>
          <a:r>
            <a:rPr lang="zh-TW" altLang="en-US" sz="2800" smtClean="0"/>
            <a:t>單一帳號建立</a:t>
          </a:r>
          <a:endParaRPr lang="en-US" altLang="zh-TW" sz="2800" smtClean="0"/>
        </a:p>
        <a:p>
          <a:r>
            <a:rPr lang="en-US" altLang="zh-TW" sz="2800" smtClean="0"/>
            <a:t>2.</a:t>
          </a:r>
          <a:r>
            <a:rPr lang="zh-TW" altLang="en-US" sz="2800" smtClean="0"/>
            <a:t>批次帳號建立</a:t>
          </a:r>
          <a:endParaRPr lang="zh-TW" altLang="en-US" sz="2800"/>
        </a:p>
      </dgm:t>
    </dgm:pt>
    <dgm:pt modelId="{DD2DFAF4-FDD0-4D53-8B7A-9255EE5AF8B2}" type="parTrans" cxnId="{3E666F9F-0162-492A-B532-C72EDAFD8AE0}">
      <dgm:prSet/>
      <dgm:spPr/>
      <dgm:t>
        <a:bodyPr/>
        <a:lstStyle/>
        <a:p>
          <a:endParaRPr lang="zh-TW" altLang="en-US"/>
        </a:p>
      </dgm:t>
    </dgm:pt>
    <dgm:pt modelId="{5D18147A-6DB9-485F-955C-D9B13D99C0E4}" type="sibTrans" cxnId="{3E666F9F-0162-492A-B532-C72EDAFD8AE0}">
      <dgm:prSet/>
      <dgm:spPr/>
      <dgm:t>
        <a:bodyPr/>
        <a:lstStyle/>
        <a:p>
          <a:endParaRPr lang="zh-TW" altLang="en-US"/>
        </a:p>
      </dgm:t>
    </dgm:pt>
    <dgm:pt modelId="{4A6F22A9-7598-4ECE-AD2B-4AB6BABABF97}">
      <dgm:prSet phldrT="[文字]"/>
      <dgm:spPr/>
      <dgm:t>
        <a:bodyPr/>
        <a:lstStyle/>
        <a:p>
          <a:r>
            <a:rPr lang="zh-TW" altLang="en-US" smtClean="0"/>
            <a:t>刪除帳號</a:t>
          </a:r>
          <a:endParaRPr lang="en-US" altLang="zh-TW" smtClean="0"/>
        </a:p>
        <a:p>
          <a:r>
            <a:rPr lang="en-US" altLang="zh-TW" smtClean="0"/>
            <a:t>1.</a:t>
          </a:r>
          <a:r>
            <a:rPr lang="zh-TW" altLang="en-US" smtClean="0"/>
            <a:t>單一帳號刪除</a:t>
          </a:r>
          <a:endParaRPr lang="en-US" altLang="zh-TW" smtClean="0"/>
        </a:p>
        <a:p>
          <a:r>
            <a:rPr lang="en-US" altLang="zh-TW" smtClean="0"/>
            <a:t>2.</a:t>
          </a:r>
          <a:r>
            <a:rPr lang="zh-TW" altLang="en-US" smtClean="0">
              <a:solidFill>
                <a:schemeClr val="bg1"/>
              </a:solidFill>
            </a:rPr>
            <a:t>批次帳號刪除</a:t>
          </a:r>
          <a:endParaRPr lang="zh-TW" altLang="en-US">
            <a:solidFill>
              <a:schemeClr val="bg1"/>
            </a:solidFill>
          </a:endParaRPr>
        </a:p>
      </dgm:t>
    </dgm:pt>
    <dgm:pt modelId="{8B134FB7-3460-430B-A390-7B6FB07C4914}" type="parTrans" cxnId="{69BF4204-657B-4994-B799-906025AC63F3}">
      <dgm:prSet/>
      <dgm:spPr/>
      <dgm:t>
        <a:bodyPr/>
        <a:lstStyle/>
        <a:p>
          <a:endParaRPr lang="zh-TW" altLang="en-US"/>
        </a:p>
      </dgm:t>
    </dgm:pt>
    <dgm:pt modelId="{8E3836C5-EFDB-4379-B61A-8104CAB3F163}" type="sibTrans" cxnId="{69BF4204-657B-4994-B799-906025AC63F3}">
      <dgm:prSet/>
      <dgm:spPr/>
      <dgm:t>
        <a:bodyPr/>
        <a:lstStyle/>
        <a:p>
          <a:endParaRPr lang="zh-TW" altLang="en-US"/>
        </a:p>
      </dgm:t>
    </dgm:pt>
    <dgm:pt modelId="{EAB03BA4-3305-4F6C-BB2D-20E01BC66419}">
      <dgm:prSet phldrT="[文字]"/>
      <dgm:spPr/>
      <dgm:t>
        <a:bodyPr/>
        <a:lstStyle/>
        <a:p>
          <a:r>
            <a:rPr lang="zh-TW" altLang="en-US" smtClean="0"/>
            <a:t>結束</a:t>
          </a:r>
          <a:endParaRPr lang="zh-TW" altLang="en-US"/>
        </a:p>
      </dgm:t>
    </dgm:pt>
    <dgm:pt modelId="{BAF9513F-09DC-4A86-A37A-5023C2006103}" type="parTrans" cxnId="{45C6266A-2DD9-4D12-A38B-78A7886635C0}">
      <dgm:prSet/>
      <dgm:spPr/>
      <dgm:t>
        <a:bodyPr/>
        <a:lstStyle/>
        <a:p>
          <a:endParaRPr lang="zh-TW" altLang="en-US"/>
        </a:p>
      </dgm:t>
    </dgm:pt>
    <dgm:pt modelId="{E1D00A6E-17C3-4480-B130-D3BB43504CE6}" type="sibTrans" cxnId="{45C6266A-2DD9-4D12-A38B-78A7886635C0}">
      <dgm:prSet/>
      <dgm:spPr/>
      <dgm:t>
        <a:bodyPr/>
        <a:lstStyle/>
        <a:p>
          <a:endParaRPr lang="zh-TW" altLang="en-US"/>
        </a:p>
      </dgm:t>
    </dgm:pt>
    <dgm:pt modelId="{98F8307A-41C3-4372-BF95-7EBEE76158D4}">
      <dgm:prSet phldrT="[文字]"/>
      <dgm:spPr/>
      <dgm:t>
        <a:bodyPr/>
        <a:lstStyle/>
        <a:p>
          <a:r>
            <a:rPr lang="zh-TW" altLang="en-US" smtClean="0">
              <a:solidFill>
                <a:schemeClr val="bg1"/>
              </a:solidFill>
            </a:rPr>
            <a:t>更改密碼</a:t>
          </a:r>
          <a:endParaRPr lang="en-US" altLang="zh-TW" smtClean="0">
            <a:solidFill>
              <a:schemeClr val="bg1"/>
            </a:solidFill>
          </a:endParaRPr>
        </a:p>
        <a:p>
          <a:r>
            <a:rPr lang="en-US" altLang="zh-TW" smtClean="0">
              <a:solidFill>
                <a:schemeClr val="bg1"/>
              </a:solidFill>
            </a:rPr>
            <a:t>1.</a:t>
          </a:r>
          <a:r>
            <a:rPr lang="zh-TW" altLang="en-US" smtClean="0">
              <a:solidFill>
                <a:schemeClr val="bg1"/>
              </a:solidFill>
            </a:rPr>
            <a:t>單一帳號</a:t>
          </a:r>
          <a:endParaRPr lang="en-US" altLang="zh-TW" smtClean="0">
            <a:solidFill>
              <a:schemeClr val="bg1"/>
            </a:solidFill>
          </a:endParaRPr>
        </a:p>
        <a:p>
          <a:r>
            <a:rPr lang="en-US" altLang="zh-TW" smtClean="0">
              <a:solidFill>
                <a:schemeClr val="bg1"/>
              </a:solidFill>
            </a:rPr>
            <a:t>2.</a:t>
          </a:r>
          <a:r>
            <a:rPr lang="zh-TW" altLang="en-US" smtClean="0">
              <a:solidFill>
                <a:schemeClr val="bg1"/>
              </a:solidFill>
            </a:rPr>
            <a:t>批次帳號更改</a:t>
          </a:r>
          <a:endParaRPr lang="zh-TW" altLang="en-US">
            <a:solidFill>
              <a:schemeClr val="bg1"/>
            </a:solidFill>
          </a:endParaRPr>
        </a:p>
      </dgm:t>
    </dgm:pt>
    <dgm:pt modelId="{56DCB525-9B18-4B0F-A780-80300D1AC8DB}" type="parTrans" cxnId="{780316D2-174E-4525-8210-A655EF430ACA}">
      <dgm:prSet/>
      <dgm:spPr/>
      <dgm:t>
        <a:bodyPr/>
        <a:lstStyle/>
        <a:p>
          <a:endParaRPr lang="zh-TW" altLang="en-US"/>
        </a:p>
      </dgm:t>
    </dgm:pt>
    <dgm:pt modelId="{15517661-B95E-41A0-8C8F-584DC56368C9}" type="sibTrans" cxnId="{780316D2-174E-4525-8210-A655EF430ACA}">
      <dgm:prSet/>
      <dgm:spPr/>
      <dgm:t>
        <a:bodyPr/>
        <a:lstStyle/>
        <a:p>
          <a:endParaRPr lang="zh-TW" altLang="en-US"/>
        </a:p>
      </dgm:t>
    </dgm:pt>
    <dgm:pt modelId="{BFEA8EF5-10A6-44E8-8C83-C422EDE8BA9B}">
      <dgm:prSet phldrT="[文字]"/>
      <dgm:spPr/>
      <dgm:t>
        <a:bodyPr/>
        <a:lstStyle/>
        <a:p>
          <a:r>
            <a:rPr lang="zh-TW" altLang="en-US" smtClean="0"/>
            <a:t>Ｓｕｄｏ權限</a:t>
          </a:r>
          <a:endParaRPr lang="en-US" altLang="zh-TW" smtClean="0"/>
        </a:p>
        <a:p>
          <a:r>
            <a:rPr lang="zh-TW" altLang="en-US" smtClean="0"/>
            <a:t>１．單一帳號</a:t>
          </a:r>
          <a:endParaRPr lang="en-US" altLang="zh-TW" smtClean="0"/>
        </a:p>
        <a:p>
          <a:r>
            <a:rPr lang="zh-TW" altLang="en-US" smtClean="0"/>
            <a:t>２．批次帳號</a:t>
          </a:r>
          <a:endParaRPr lang="zh-TW" altLang="en-US"/>
        </a:p>
      </dgm:t>
    </dgm:pt>
    <dgm:pt modelId="{8B7CDD8A-D41B-4EFB-86F4-22F672EE20A5}" type="parTrans" cxnId="{3CFD9158-E581-416C-9D11-2C232A438948}">
      <dgm:prSet/>
      <dgm:spPr/>
      <dgm:t>
        <a:bodyPr/>
        <a:lstStyle/>
        <a:p>
          <a:endParaRPr lang="zh-TW" altLang="en-US"/>
        </a:p>
      </dgm:t>
    </dgm:pt>
    <dgm:pt modelId="{443DA0BC-CCC7-4EB9-971B-12D591590FA7}" type="sibTrans" cxnId="{3CFD9158-E581-416C-9D11-2C232A438948}">
      <dgm:prSet/>
      <dgm:spPr/>
      <dgm:t>
        <a:bodyPr/>
        <a:lstStyle/>
        <a:p>
          <a:endParaRPr lang="zh-TW" altLang="en-US"/>
        </a:p>
      </dgm:t>
    </dgm:pt>
    <dgm:pt modelId="{E24F803D-24CA-4CF5-9A88-E53A8AB7334C}" type="pres">
      <dgm:prSet presAssocID="{CCCC9B83-E4DC-4FB1-AD17-31822670ADC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F62380DC-C286-4120-BC51-704B70239635}" type="pres">
      <dgm:prSet presAssocID="{209AB223-198F-4C66-9A84-7E595A5B7D64}" presName="hierRoot1" presStyleCnt="0">
        <dgm:presLayoutVars>
          <dgm:hierBranch val="init"/>
        </dgm:presLayoutVars>
      </dgm:prSet>
      <dgm:spPr/>
    </dgm:pt>
    <dgm:pt modelId="{3F715091-2491-4AE5-A867-F036F47E179E}" type="pres">
      <dgm:prSet presAssocID="{209AB223-198F-4C66-9A84-7E595A5B7D64}" presName="rootComposite1" presStyleCnt="0"/>
      <dgm:spPr/>
    </dgm:pt>
    <dgm:pt modelId="{1897CE38-0F78-4E12-B80A-5750F7ACF7D0}" type="pres">
      <dgm:prSet presAssocID="{209AB223-198F-4C66-9A84-7E595A5B7D64}" presName="rootText1" presStyleLbl="node0" presStyleIdx="0" presStyleCnt="1" custScaleX="201728" custScaleY="50005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152E1AB8-0380-4DC7-9701-9B348D2C297C}" type="pres">
      <dgm:prSet presAssocID="{209AB223-198F-4C66-9A84-7E595A5B7D64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F1221491-67E6-4141-B502-73D628B64B94}" type="pres">
      <dgm:prSet presAssocID="{209AB223-198F-4C66-9A84-7E595A5B7D64}" presName="hierChild2" presStyleCnt="0"/>
      <dgm:spPr/>
    </dgm:pt>
    <dgm:pt modelId="{681CAB27-687B-4FD6-9B44-B708045132F5}" type="pres">
      <dgm:prSet presAssocID="{BBF7280C-6F28-4B0A-9075-1BB5FBFE3325}" presName="Name37" presStyleLbl="parChTrans1D2" presStyleIdx="0" presStyleCnt="6"/>
      <dgm:spPr/>
      <dgm:t>
        <a:bodyPr/>
        <a:lstStyle/>
        <a:p>
          <a:endParaRPr lang="zh-TW" altLang="en-US"/>
        </a:p>
      </dgm:t>
    </dgm:pt>
    <dgm:pt modelId="{35688939-865D-4B0C-A899-C417AF9944C2}" type="pres">
      <dgm:prSet presAssocID="{D2E1A5AC-7BBA-4643-9608-AEF77F533945}" presName="hierRoot2" presStyleCnt="0">
        <dgm:presLayoutVars>
          <dgm:hierBranch val="init"/>
        </dgm:presLayoutVars>
      </dgm:prSet>
      <dgm:spPr/>
    </dgm:pt>
    <dgm:pt modelId="{9EC53136-5E82-4188-A299-29D9F28F1DD9}" type="pres">
      <dgm:prSet presAssocID="{D2E1A5AC-7BBA-4643-9608-AEF77F533945}" presName="rootComposite" presStyleCnt="0"/>
      <dgm:spPr/>
    </dgm:pt>
    <dgm:pt modelId="{81563ED7-D5A5-4F7E-AABF-7DC211466B6C}" type="pres">
      <dgm:prSet presAssocID="{D2E1A5AC-7BBA-4643-9608-AEF77F533945}" presName="rootText" presStyleLbl="node2" presStyleIdx="0" presStyleCnt="6" custScaleX="103362" custScaleY="24307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0DB47B5-615E-4CAD-8C6D-F17263B55EF8}" type="pres">
      <dgm:prSet presAssocID="{D2E1A5AC-7BBA-4643-9608-AEF77F533945}" presName="rootConnector" presStyleLbl="node2" presStyleIdx="0" presStyleCnt="6"/>
      <dgm:spPr/>
      <dgm:t>
        <a:bodyPr/>
        <a:lstStyle/>
        <a:p>
          <a:endParaRPr lang="zh-TW" altLang="en-US"/>
        </a:p>
      </dgm:t>
    </dgm:pt>
    <dgm:pt modelId="{5EA6FD79-1EC5-4151-A080-A26EB734CDA2}" type="pres">
      <dgm:prSet presAssocID="{D2E1A5AC-7BBA-4643-9608-AEF77F533945}" presName="hierChild4" presStyleCnt="0"/>
      <dgm:spPr/>
    </dgm:pt>
    <dgm:pt modelId="{17E62114-20EA-4CCC-AC43-123ED40BD2BB}" type="pres">
      <dgm:prSet presAssocID="{D2E1A5AC-7BBA-4643-9608-AEF77F533945}" presName="hierChild5" presStyleCnt="0"/>
      <dgm:spPr/>
    </dgm:pt>
    <dgm:pt modelId="{074C1712-6371-45BA-928A-8AD00403A077}" type="pres">
      <dgm:prSet presAssocID="{DD2DFAF4-FDD0-4D53-8B7A-9255EE5AF8B2}" presName="Name37" presStyleLbl="parChTrans1D2" presStyleIdx="1" presStyleCnt="6"/>
      <dgm:spPr/>
      <dgm:t>
        <a:bodyPr/>
        <a:lstStyle/>
        <a:p>
          <a:endParaRPr lang="zh-TW" altLang="en-US"/>
        </a:p>
      </dgm:t>
    </dgm:pt>
    <dgm:pt modelId="{80DA9BE0-E951-4586-BC19-7C3B792067EF}" type="pres">
      <dgm:prSet presAssocID="{A4D0B507-07C8-4BEF-ACC3-112370C5A590}" presName="hierRoot2" presStyleCnt="0">
        <dgm:presLayoutVars>
          <dgm:hierBranch val="init"/>
        </dgm:presLayoutVars>
      </dgm:prSet>
      <dgm:spPr/>
    </dgm:pt>
    <dgm:pt modelId="{64854A7D-30E1-4A2D-989A-8793C8BF32BD}" type="pres">
      <dgm:prSet presAssocID="{A4D0B507-07C8-4BEF-ACC3-112370C5A590}" presName="rootComposite" presStyleCnt="0"/>
      <dgm:spPr/>
    </dgm:pt>
    <dgm:pt modelId="{0AB1E5F4-D360-4364-AEE2-D6B91BC2E115}" type="pres">
      <dgm:prSet presAssocID="{A4D0B507-07C8-4BEF-ACC3-112370C5A590}" presName="rootText" presStyleLbl="node2" presStyleIdx="1" presStyleCnt="6" custScaleX="153458" custScaleY="35910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3E1AF34-BE3E-4102-B949-120AD69ABCD6}" type="pres">
      <dgm:prSet presAssocID="{A4D0B507-07C8-4BEF-ACC3-112370C5A590}" presName="rootConnector" presStyleLbl="node2" presStyleIdx="1" presStyleCnt="6"/>
      <dgm:spPr/>
      <dgm:t>
        <a:bodyPr/>
        <a:lstStyle/>
        <a:p>
          <a:endParaRPr lang="zh-TW" altLang="en-US"/>
        </a:p>
      </dgm:t>
    </dgm:pt>
    <dgm:pt modelId="{2E949401-ECC6-4629-95FA-EDD7E6ED742B}" type="pres">
      <dgm:prSet presAssocID="{A4D0B507-07C8-4BEF-ACC3-112370C5A590}" presName="hierChild4" presStyleCnt="0"/>
      <dgm:spPr/>
    </dgm:pt>
    <dgm:pt modelId="{809E6239-C622-41B5-BE88-A237FE383536}" type="pres">
      <dgm:prSet presAssocID="{A4D0B507-07C8-4BEF-ACC3-112370C5A590}" presName="hierChild5" presStyleCnt="0"/>
      <dgm:spPr/>
    </dgm:pt>
    <dgm:pt modelId="{D3BCC679-C771-4E91-B0D4-6B235D57B364}" type="pres">
      <dgm:prSet presAssocID="{8B134FB7-3460-430B-A390-7B6FB07C4914}" presName="Name37" presStyleLbl="parChTrans1D2" presStyleIdx="2" presStyleCnt="6"/>
      <dgm:spPr/>
      <dgm:t>
        <a:bodyPr/>
        <a:lstStyle/>
        <a:p>
          <a:endParaRPr lang="zh-TW" altLang="en-US"/>
        </a:p>
      </dgm:t>
    </dgm:pt>
    <dgm:pt modelId="{24DF2D81-92D5-4410-AF90-8CCE9378EF01}" type="pres">
      <dgm:prSet presAssocID="{4A6F22A9-7598-4ECE-AD2B-4AB6BABABF97}" presName="hierRoot2" presStyleCnt="0">
        <dgm:presLayoutVars>
          <dgm:hierBranch val="init"/>
        </dgm:presLayoutVars>
      </dgm:prSet>
      <dgm:spPr/>
    </dgm:pt>
    <dgm:pt modelId="{009A50D8-7A39-445E-9E19-8FF2F3916FA9}" type="pres">
      <dgm:prSet presAssocID="{4A6F22A9-7598-4ECE-AD2B-4AB6BABABF97}" presName="rootComposite" presStyleCnt="0"/>
      <dgm:spPr/>
    </dgm:pt>
    <dgm:pt modelId="{2741A93A-F61E-4BA1-803B-B675C0898C88}" type="pres">
      <dgm:prSet presAssocID="{4A6F22A9-7598-4ECE-AD2B-4AB6BABABF97}" presName="rootText" presStyleLbl="node2" presStyleIdx="2" presStyleCnt="6" custScaleX="165051" custScaleY="42487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C356E4A-8CB4-4CF0-A3E5-6156FA1635AE}" type="pres">
      <dgm:prSet presAssocID="{4A6F22A9-7598-4ECE-AD2B-4AB6BABABF97}" presName="rootConnector" presStyleLbl="node2" presStyleIdx="2" presStyleCnt="6"/>
      <dgm:spPr/>
      <dgm:t>
        <a:bodyPr/>
        <a:lstStyle/>
        <a:p>
          <a:endParaRPr lang="zh-TW" altLang="en-US"/>
        </a:p>
      </dgm:t>
    </dgm:pt>
    <dgm:pt modelId="{03995F33-25DD-426C-B0E4-A56B04F8DF06}" type="pres">
      <dgm:prSet presAssocID="{4A6F22A9-7598-4ECE-AD2B-4AB6BABABF97}" presName="hierChild4" presStyleCnt="0"/>
      <dgm:spPr/>
    </dgm:pt>
    <dgm:pt modelId="{63B7FD9A-D6C1-4EE6-9202-B0103E1E0CC1}" type="pres">
      <dgm:prSet presAssocID="{4A6F22A9-7598-4ECE-AD2B-4AB6BABABF97}" presName="hierChild5" presStyleCnt="0"/>
      <dgm:spPr/>
    </dgm:pt>
    <dgm:pt modelId="{97BC6D1A-0780-4DDA-8F96-9B9E937D39FA}" type="pres">
      <dgm:prSet presAssocID="{56DCB525-9B18-4B0F-A780-80300D1AC8DB}" presName="Name37" presStyleLbl="parChTrans1D2" presStyleIdx="3" presStyleCnt="6"/>
      <dgm:spPr/>
      <dgm:t>
        <a:bodyPr/>
        <a:lstStyle/>
        <a:p>
          <a:endParaRPr lang="zh-TW" altLang="en-US"/>
        </a:p>
      </dgm:t>
    </dgm:pt>
    <dgm:pt modelId="{E9427D30-B5E1-4675-9044-F7208F8FD3AF}" type="pres">
      <dgm:prSet presAssocID="{98F8307A-41C3-4372-BF95-7EBEE76158D4}" presName="hierRoot2" presStyleCnt="0">
        <dgm:presLayoutVars>
          <dgm:hierBranch val="init"/>
        </dgm:presLayoutVars>
      </dgm:prSet>
      <dgm:spPr/>
    </dgm:pt>
    <dgm:pt modelId="{228ECE5D-202A-4D10-80A4-890D9E65952F}" type="pres">
      <dgm:prSet presAssocID="{98F8307A-41C3-4372-BF95-7EBEE76158D4}" presName="rootComposite" presStyleCnt="0"/>
      <dgm:spPr/>
    </dgm:pt>
    <dgm:pt modelId="{D99F2DE4-C416-4FDA-840D-72F11B0C2472}" type="pres">
      <dgm:prSet presAssocID="{98F8307A-41C3-4372-BF95-7EBEE76158D4}" presName="rootText" presStyleLbl="node2" presStyleIdx="3" presStyleCnt="6" custScaleX="129758" custScaleY="366266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E2BA1B4-2A77-4575-850D-0ED84532815B}" type="pres">
      <dgm:prSet presAssocID="{98F8307A-41C3-4372-BF95-7EBEE76158D4}" presName="rootConnector" presStyleLbl="node2" presStyleIdx="3" presStyleCnt="6"/>
      <dgm:spPr/>
      <dgm:t>
        <a:bodyPr/>
        <a:lstStyle/>
        <a:p>
          <a:endParaRPr lang="zh-TW" altLang="en-US"/>
        </a:p>
      </dgm:t>
    </dgm:pt>
    <dgm:pt modelId="{587AACEB-863B-4D8C-A3E0-B735D7FBE588}" type="pres">
      <dgm:prSet presAssocID="{98F8307A-41C3-4372-BF95-7EBEE76158D4}" presName="hierChild4" presStyleCnt="0"/>
      <dgm:spPr/>
    </dgm:pt>
    <dgm:pt modelId="{0A852B3B-BAF6-4126-B786-83575A10191B}" type="pres">
      <dgm:prSet presAssocID="{98F8307A-41C3-4372-BF95-7EBEE76158D4}" presName="hierChild5" presStyleCnt="0"/>
      <dgm:spPr/>
    </dgm:pt>
    <dgm:pt modelId="{A0E86F41-E0EC-4A7D-B36C-0DED46B0C24D}" type="pres">
      <dgm:prSet presAssocID="{8B7CDD8A-D41B-4EFB-86F4-22F672EE20A5}" presName="Name37" presStyleLbl="parChTrans1D2" presStyleIdx="4" presStyleCnt="6"/>
      <dgm:spPr/>
    </dgm:pt>
    <dgm:pt modelId="{D09AED5D-09FB-4CAD-8B05-932E91234576}" type="pres">
      <dgm:prSet presAssocID="{BFEA8EF5-10A6-44E8-8C83-C422EDE8BA9B}" presName="hierRoot2" presStyleCnt="0">
        <dgm:presLayoutVars>
          <dgm:hierBranch val="init"/>
        </dgm:presLayoutVars>
      </dgm:prSet>
      <dgm:spPr/>
    </dgm:pt>
    <dgm:pt modelId="{B6A3A8DA-D2C1-4B07-A49A-319FF227B14F}" type="pres">
      <dgm:prSet presAssocID="{BFEA8EF5-10A6-44E8-8C83-C422EDE8BA9B}" presName="rootComposite" presStyleCnt="0"/>
      <dgm:spPr/>
    </dgm:pt>
    <dgm:pt modelId="{FEFB51E5-1D1A-4FF8-B501-C9F740FFE114}" type="pres">
      <dgm:prSet presAssocID="{BFEA8EF5-10A6-44E8-8C83-C422EDE8BA9B}" presName="rootText" presStyleLbl="node2" presStyleIdx="4" presStyleCnt="6" custScaleY="482884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577A504D-1325-4106-89D0-42E281611402}" type="pres">
      <dgm:prSet presAssocID="{BFEA8EF5-10A6-44E8-8C83-C422EDE8BA9B}" presName="rootConnector" presStyleLbl="node2" presStyleIdx="4" presStyleCnt="6"/>
      <dgm:spPr/>
      <dgm:t>
        <a:bodyPr/>
        <a:lstStyle/>
        <a:p>
          <a:endParaRPr lang="zh-TW" altLang="en-US"/>
        </a:p>
      </dgm:t>
    </dgm:pt>
    <dgm:pt modelId="{34FC8ED9-7108-4CC2-9424-C52084C046C9}" type="pres">
      <dgm:prSet presAssocID="{BFEA8EF5-10A6-44E8-8C83-C422EDE8BA9B}" presName="hierChild4" presStyleCnt="0"/>
      <dgm:spPr/>
    </dgm:pt>
    <dgm:pt modelId="{4A1D05BC-0151-41C3-975F-F710062A6C48}" type="pres">
      <dgm:prSet presAssocID="{BFEA8EF5-10A6-44E8-8C83-C422EDE8BA9B}" presName="hierChild5" presStyleCnt="0"/>
      <dgm:spPr/>
    </dgm:pt>
    <dgm:pt modelId="{583992A3-2913-483F-B607-9F3C163239C0}" type="pres">
      <dgm:prSet presAssocID="{BAF9513F-09DC-4A86-A37A-5023C2006103}" presName="Name37" presStyleLbl="parChTrans1D2" presStyleIdx="5" presStyleCnt="6"/>
      <dgm:spPr/>
      <dgm:t>
        <a:bodyPr/>
        <a:lstStyle/>
        <a:p>
          <a:endParaRPr lang="zh-TW" altLang="en-US"/>
        </a:p>
      </dgm:t>
    </dgm:pt>
    <dgm:pt modelId="{075AC067-FA5C-44FF-9D0D-3F843BEFDAC0}" type="pres">
      <dgm:prSet presAssocID="{EAB03BA4-3305-4F6C-BB2D-20E01BC66419}" presName="hierRoot2" presStyleCnt="0">
        <dgm:presLayoutVars>
          <dgm:hierBranch val="init"/>
        </dgm:presLayoutVars>
      </dgm:prSet>
      <dgm:spPr/>
    </dgm:pt>
    <dgm:pt modelId="{1DE149E7-3F39-4BB9-BC7B-D747765A2760}" type="pres">
      <dgm:prSet presAssocID="{EAB03BA4-3305-4F6C-BB2D-20E01BC66419}" presName="rootComposite" presStyleCnt="0"/>
      <dgm:spPr/>
    </dgm:pt>
    <dgm:pt modelId="{B3BDF7AC-C9ED-45D7-BA18-8FCA2F490304}" type="pres">
      <dgm:prSet presAssocID="{EAB03BA4-3305-4F6C-BB2D-20E01BC66419}" presName="rootText" presStyleLbl="node2" presStyleIdx="5" presStyleCnt="6" custScaleY="344982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CDDEAA0-8726-4C85-8F2E-A50FF4154C0F}" type="pres">
      <dgm:prSet presAssocID="{EAB03BA4-3305-4F6C-BB2D-20E01BC66419}" presName="rootConnector" presStyleLbl="node2" presStyleIdx="5" presStyleCnt="6"/>
      <dgm:spPr/>
      <dgm:t>
        <a:bodyPr/>
        <a:lstStyle/>
        <a:p>
          <a:endParaRPr lang="zh-TW" altLang="en-US"/>
        </a:p>
      </dgm:t>
    </dgm:pt>
    <dgm:pt modelId="{41DF7BA3-D666-4016-B697-1D5BE7939EB6}" type="pres">
      <dgm:prSet presAssocID="{EAB03BA4-3305-4F6C-BB2D-20E01BC66419}" presName="hierChild4" presStyleCnt="0"/>
      <dgm:spPr/>
    </dgm:pt>
    <dgm:pt modelId="{CCD91405-235E-4258-BBE6-00E97E0AD826}" type="pres">
      <dgm:prSet presAssocID="{EAB03BA4-3305-4F6C-BB2D-20E01BC66419}" presName="hierChild5" presStyleCnt="0"/>
      <dgm:spPr/>
    </dgm:pt>
    <dgm:pt modelId="{E6668DB0-F6A4-4DBD-80B2-BD4F78B3445E}" type="pres">
      <dgm:prSet presAssocID="{209AB223-198F-4C66-9A84-7E595A5B7D64}" presName="hierChild3" presStyleCnt="0"/>
      <dgm:spPr/>
    </dgm:pt>
  </dgm:ptLst>
  <dgm:cxnLst>
    <dgm:cxn modelId="{D35AA703-54DE-40D4-BC02-D6B8589F9F74}" type="presOf" srcId="{D2E1A5AC-7BBA-4643-9608-AEF77F533945}" destId="{60DB47B5-615E-4CAD-8C6D-F17263B55EF8}" srcOrd="1" destOrd="0" presId="urn:microsoft.com/office/officeart/2005/8/layout/orgChart1"/>
    <dgm:cxn modelId="{1E544203-99D9-4089-AD10-78018EFA9586}" type="presOf" srcId="{BFEA8EF5-10A6-44E8-8C83-C422EDE8BA9B}" destId="{577A504D-1325-4106-89D0-42E281611402}" srcOrd="1" destOrd="0" presId="urn:microsoft.com/office/officeart/2005/8/layout/orgChart1"/>
    <dgm:cxn modelId="{22ADC2CB-62E9-4DA4-ADDE-405D9D7B1309}" type="presOf" srcId="{EAB03BA4-3305-4F6C-BB2D-20E01BC66419}" destId="{B3BDF7AC-C9ED-45D7-BA18-8FCA2F490304}" srcOrd="0" destOrd="0" presId="urn:microsoft.com/office/officeart/2005/8/layout/orgChart1"/>
    <dgm:cxn modelId="{3E666F9F-0162-492A-B532-C72EDAFD8AE0}" srcId="{209AB223-198F-4C66-9A84-7E595A5B7D64}" destId="{A4D0B507-07C8-4BEF-ACC3-112370C5A590}" srcOrd="1" destOrd="0" parTransId="{DD2DFAF4-FDD0-4D53-8B7A-9255EE5AF8B2}" sibTransId="{5D18147A-6DB9-485F-955C-D9B13D99C0E4}"/>
    <dgm:cxn modelId="{608D9E16-84A6-45B3-960B-FB7A9328AC5B}" type="presOf" srcId="{EAB03BA4-3305-4F6C-BB2D-20E01BC66419}" destId="{0CDDEAA0-8726-4C85-8F2E-A50FF4154C0F}" srcOrd="1" destOrd="0" presId="urn:microsoft.com/office/officeart/2005/8/layout/orgChart1"/>
    <dgm:cxn modelId="{F1F943C4-5BCE-47FB-8F12-A07007906584}" srcId="{209AB223-198F-4C66-9A84-7E595A5B7D64}" destId="{D2E1A5AC-7BBA-4643-9608-AEF77F533945}" srcOrd="0" destOrd="0" parTransId="{BBF7280C-6F28-4B0A-9075-1BB5FBFE3325}" sibTransId="{D8727CD7-B7D6-4D0F-823A-3EA75AFE2EB8}"/>
    <dgm:cxn modelId="{615E3991-D821-4A84-8000-F2CB4D2F855A}" type="presOf" srcId="{4A6F22A9-7598-4ECE-AD2B-4AB6BABABF97}" destId="{2C356E4A-8CB4-4CF0-A3E5-6156FA1635AE}" srcOrd="1" destOrd="0" presId="urn:microsoft.com/office/officeart/2005/8/layout/orgChart1"/>
    <dgm:cxn modelId="{799588BC-9D2A-457C-ADEC-0ACC16A5A826}" type="presOf" srcId="{BAF9513F-09DC-4A86-A37A-5023C2006103}" destId="{583992A3-2913-483F-B607-9F3C163239C0}" srcOrd="0" destOrd="0" presId="urn:microsoft.com/office/officeart/2005/8/layout/orgChart1"/>
    <dgm:cxn modelId="{A72F012C-DEBB-4B7F-9F9C-6535E8F1FF1B}" srcId="{CCCC9B83-E4DC-4FB1-AD17-31822670ADCA}" destId="{209AB223-198F-4C66-9A84-7E595A5B7D64}" srcOrd="0" destOrd="0" parTransId="{BC6D1933-E221-46F3-AC22-9A8E4A5144AD}" sibTransId="{117DBA77-549C-4E42-9265-1985EE7111FB}"/>
    <dgm:cxn modelId="{2199B87E-5520-46C3-9797-1284A7B380A9}" type="presOf" srcId="{98F8307A-41C3-4372-BF95-7EBEE76158D4}" destId="{D99F2DE4-C416-4FDA-840D-72F11B0C2472}" srcOrd="0" destOrd="0" presId="urn:microsoft.com/office/officeart/2005/8/layout/orgChart1"/>
    <dgm:cxn modelId="{3CFD9158-E581-416C-9D11-2C232A438948}" srcId="{209AB223-198F-4C66-9A84-7E595A5B7D64}" destId="{BFEA8EF5-10A6-44E8-8C83-C422EDE8BA9B}" srcOrd="4" destOrd="0" parTransId="{8B7CDD8A-D41B-4EFB-86F4-22F672EE20A5}" sibTransId="{443DA0BC-CCC7-4EB9-971B-12D591590FA7}"/>
    <dgm:cxn modelId="{780316D2-174E-4525-8210-A655EF430ACA}" srcId="{209AB223-198F-4C66-9A84-7E595A5B7D64}" destId="{98F8307A-41C3-4372-BF95-7EBEE76158D4}" srcOrd="3" destOrd="0" parTransId="{56DCB525-9B18-4B0F-A780-80300D1AC8DB}" sibTransId="{15517661-B95E-41A0-8C8F-584DC56368C9}"/>
    <dgm:cxn modelId="{CC1062F7-0896-4E3E-A09F-75E6106267C6}" type="presOf" srcId="{56DCB525-9B18-4B0F-A780-80300D1AC8DB}" destId="{97BC6D1A-0780-4DDA-8F96-9B9E937D39FA}" srcOrd="0" destOrd="0" presId="urn:microsoft.com/office/officeart/2005/8/layout/orgChart1"/>
    <dgm:cxn modelId="{3D1CF53F-50FF-4470-AF97-4D6FD941FA88}" type="presOf" srcId="{4A6F22A9-7598-4ECE-AD2B-4AB6BABABF97}" destId="{2741A93A-F61E-4BA1-803B-B675C0898C88}" srcOrd="0" destOrd="0" presId="urn:microsoft.com/office/officeart/2005/8/layout/orgChart1"/>
    <dgm:cxn modelId="{91E2EBBE-57B2-457C-B932-65CB21255AC1}" type="presOf" srcId="{209AB223-198F-4C66-9A84-7E595A5B7D64}" destId="{152E1AB8-0380-4DC7-9701-9B348D2C297C}" srcOrd="1" destOrd="0" presId="urn:microsoft.com/office/officeart/2005/8/layout/orgChart1"/>
    <dgm:cxn modelId="{45C6266A-2DD9-4D12-A38B-78A7886635C0}" srcId="{209AB223-198F-4C66-9A84-7E595A5B7D64}" destId="{EAB03BA4-3305-4F6C-BB2D-20E01BC66419}" srcOrd="5" destOrd="0" parTransId="{BAF9513F-09DC-4A86-A37A-5023C2006103}" sibTransId="{E1D00A6E-17C3-4480-B130-D3BB43504CE6}"/>
    <dgm:cxn modelId="{D7CECF4E-A056-40D9-8AC2-7F304ECD3342}" type="presOf" srcId="{BBF7280C-6F28-4B0A-9075-1BB5FBFE3325}" destId="{681CAB27-687B-4FD6-9B44-B708045132F5}" srcOrd="0" destOrd="0" presId="urn:microsoft.com/office/officeart/2005/8/layout/orgChart1"/>
    <dgm:cxn modelId="{8527615D-991D-4CA5-9595-6245DDA24206}" type="presOf" srcId="{A4D0B507-07C8-4BEF-ACC3-112370C5A590}" destId="{0AB1E5F4-D360-4364-AEE2-D6B91BC2E115}" srcOrd="0" destOrd="0" presId="urn:microsoft.com/office/officeart/2005/8/layout/orgChart1"/>
    <dgm:cxn modelId="{BC014C69-5FD0-4026-8FD0-501B51B5C0D5}" type="presOf" srcId="{8B134FB7-3460-430B-A390-7B6FB07C4914}" destId="{D3BCC679-C771-4E91-B0D4-6B235D57B364}" srcOrd="0" destOrd="0" presId="urn:microsoft.com/office/officeart/2005/8/layout/orgChart1"/>
    <dgm:cxn modelId="{F66AE35C-40B8-4773-A2C4-6DE82B4A3F7D}" type="presOf" srcId="{DD2DFAF4-FDD0-4D53-8B7A-9255EE5AF8B2}" destId="{074C1712-6371-45BA-928A-8AD00403A077}" srcOrd="0" destOrd="0" presId="urn:microsoft.com/office/officeart/2005/8/layout/orgChart1"/>
    <dgm:cxn modelId="{63B8E833-F839-45E3-91E4-A51D8995C173}" type="presOf" srcId="{98F8307A-41C3-4372-BF95-7EBEE76158D4}" destId="{CE2BA1B4-2A77-4575-850D-0ED84532815B}" srcOrd="1" destOrd="0" presId="urn:microsoft.com/office/officeart/2005/8/layout/orgChart1"/>
    <dgm:cxn modelId="{205A8CC5-108C-4A0E-AD32-326C1D1B36DF}" type="presOf" srcId="{209AB223-198F-4C66-9A84-7E595A5B7D64}" destId="{1897CE38-0F78-4E12-B80A-5750F7ACF7D0}" srcOrd="0" destOrd="0" presId="urn:microsoft.com/office/officeart/2005/8/layout/orgChart1"/>
    <dgm:cxn modelId="{3CB92C5B-FBC6-413E-8167-D0B6A33E312C}" type="presOf" srcId="{BFEA8EF5-10A6-44E8-8C83-C422EDE8BA9B}" destId="{FEFB51E5-1D1A-4FF8-B501-C9F740FFE114}" srcOrd="0" destOrd="0" presId="urn:microsoft.com/office/officeart/2005/8/layout/orgChart1"/>
    <dgm:cxn modelId="{F93D7987-5537-45F9-88BA-EE38E49C1305}" type="presOf" srcId="{D2E1A5AC-7BBA-4643-9608-AEF77F533945}" destId="{81563ED7-D5A5-4F7E-AABF-7DC211466B6C}" srcOrd="0" destOrd="0" presId="urn:microsoft.com/office/officeart/2005/8/layout/orgChart1"/>
    <dgm:cxn modelId="{78D82F09-F7CC-43E3-AFC3-B7F00746801D}" type="presOf" srcId="{CCCC9B83-E4DC-4FB1-AD17-31822670ADCA}" destId="{E24F803D-24CA-4CF5-9A88-E53A8AB7334C}" srcOrd="0" destOrd="0" presId="urn:microsoft.com/office/officeart/2005/8/layout/orgChart1"/>
    <dgm:cxn modelId="{69BF4204-657B-4994-B799-906025AC63F3}" srcId="{209AB223-198F-4C66-9A84-7E595A5B7D64}" destId="{4A6F22A9-7598-4ECE-AD2B-4AB6BABABF97}" srcOrd="2" destOrd="0" parTransId="{8B134FB7-3460-430B-A390-7B6FB07C4914}" sibTransId="{8E3836C5-EFDB-4379-B61A-8104CAB3F163}"/>
    <dgm:cxn modelId="{3C11049D-6E40-43BD-BF38-53E340AAD6BC}" type="presOf" srcId="{A4D0B507-07C8-4BEF-ACC3-112370C5A590}" destId="{B3E1AF34-BE3E-4102-B949-120AD69ABCD6}" srcOrd="1" destOrd="0" presId="urn:microsoft.com/office/officeart/2005/8/layout/orgChart1"/>
    <dgm:cxn modelId="{C2D77DB1-BBD2-4760-8A78-A7C111109D8B}" type="presOf" srcId="{8B7CDD8A-D41B-4EFB-86F4-22F672EE20A5}" destId="{A0E86F41-E0EC-4A7D-B36C-0DED46B0C24D}" srcOrd="0" destOrd="0" presId="urn:microsoft.com/office/officeart/2005/8/layout/orgChart1"/>
    <dgm:cxn modelId="{0944B607-6833-4D41-9778-356EDC1F5EAE}" type="presParOf" srcId="{E24F803D-24CA-4CF5-9A88-E53A8AB7334C}" destId="{F62380DC-C286-4120-BC51-704B70239635}" srcOrd="0" destOrd="0" presId="urn:microsoft.com/office/officeart/2005/8/layout/orgChart1"/>
    <dgm:cxn modelId="{28A094DF-78F2-4FCD-9903-D36139101894}" type="presParOf" srcId="{F62380DC-C286-4120-BC51-704B70239635}" destId="{3F715091-2491-4AE5-A867-F036F47E179E}" srcOrd="0" destOrd="0" presId="urn:microsoft.com/office/officeart/2005/8/layout/orgChart1"/>
    <dgm:cxn modelId="{CB47E4A6-8EEA-4703-A2A4-0C314AB8663B}" type="presParOf" srcId="{3F715091-2491-4AE5-A867-F036F47E179E}" destId="{1897CE38-0F78-4E12-B80A-5750F7ACF7D0}" srcOrd="0" destOrd="0" presId="urn:microsoft.com/office/officeart/2005/8/layout/orgChart1"/>
    <dgm:cxn modelId="{48E4D80F-4B52-4B5F-94B6-8E2888A200E7}" type="presParOf" srcId="{3F715091-2491-4AE5-A867-F036F47E179E}" destId="{152E1AB8-0380-4DC7-9701-9B348D2C297C}" srcOrd="1" destOrd="0" presId="urn:microsoft.com/office/officeart/2005/8/layout/orgChart1"/>
    <dgm:cxn modelId="{82C18C3E-079F-4D90-8AD7-92E8D70FB1CF}" type="presParOf" srcId="{F62380DC-C286-4120-BC51-704B70239635}" destId="{F1221491-67E6-4141-B502-73D628B64B94}" srcOrd="1" destOrd="0" presId="urn:microsoft.com/office/officeart/2005/8/layout/orgChart1"/>
    <dgm:cxn modelId="{8613E559-B516-4E40-9F8F-9F7AD2E4E85D}" type="presParOf" srcId="{F1221491-67E6-4141-B502-73D628B64B94}" destId="{681CAB27-687B-4FD6-9B44-B708045132F5}" srcOrd="0" destOrd="0" presId="urn:microsoft.com/office/officeart/2005/8/layout/orgChart1"/>
    <dgm:cxn modelId="{34DA0E74-28B0-4221-804B-25E2A78AA789}" type="presParOf" srcId="{F1221491-67E6-4141-B502-73D628B64B94}" destId="{35688939-865D-4B0C-A899-C417AF9944C2}" srcOrd="1" destOrd="0" presId="urn:microsoft.com/office/officeart/2005/8/layout/orgChart1"/>
    <dgm:cxn modelId="{498415B5-1FEF-47EA-AAE1-E10C8C612C4A}" type="presParOf" srcId="{35688939-865D-4B0C-A899-C417AF9944C2}" destId="{9EC53136-5E82-4188-A299-29D9F28F1DD9}" srcOrd="0" destOrd="0" presId="urn:microsoft.com/office/officeart/2005/8/layout/orgChart1"/>
    <dgm:cxn modelId="{D8FEA809-3E51-4114-A738-2642694BDECC}" type="presParOf" srcId="{9EC53136-5E82-4188-A299-29D9F28F1DD9}" destId="{81563ED7-D5A5-4F7E-AABF-7DC211466B6C}" srcOrd="0" destOrd="0" presId="urn:microsoft.com/office/officeart/2005/8/layout/orgChart1"/>
    <dgm:cxn modelId="{CB1C2E3C-3004-4423-849C-C93063A22947}" type="presParOf" srcId="{9EC53136-5E82-4188-A299-29D9F28F1DD9}" destId="{60DB47B5-615E-4CAD-8C6D-F17263B55EF8}" srcOrd="1" destOrd="0" presId="urn:microsoft.com/office/officeart/2005/8/layout/orgChart1"/>
    <dgm:cxn modelId="{3677CC25-168F-4AE0-B0EB-4A0920286903}" type="presParOf" srcId="{35688939-865D-4B0C-A899-C417AF9944C2}" destId="{5EA6FD79-1EC5-4151-A080-A26EB734CDA2}" srcOrd="1" destOrd="0" presId="urn:microsoft.com/office/officeart/2005/8/layout/orgChart1"/>
    <dgm:cxn modelId="{63457697-BD64-4001-844F-4E74A89FB401}" type="presParOf" srcId="{35688939-865D-4B0C-A899-C417AF9944C2}" destId="{17E62114-20EA-4CCC-AC43-123ED40BD2BB}" srcOrd="2" destOrd="0" presId="urn:microsoft.com/office/officeart/2005/8/layout/orgChart1"/>
    <dgm:cxn modelId="{7E6B3AB4-3F0D-4CF9-BCC7-C947E5872144}" type="presParOf" srcId="{F1221491-67E6-4141-B502-73D628B64B94}" destId="{074C1712-6371-45BA-928A-8AD00403A077}" srcOrd="2" destOrd="0" presId="urn:microsoft.com/office/officeart/2005/8/layout/orgChart1"/>
    <dgm:cxn modelId="{B18EC7B4-ADA8-49A2-AAD7-ABEFCA50A0ED}" type="presParOf" srcId="{F1221491-67E6-4141-B502-73D628B64B94}" destId="{80DA9BE0-E951-4586-BC19-7C3B792067EF}" srcOrd="3" destOrd="0" presId="urn:microsoft.com/office/officeart/2005/8/layout/orgChart1"/>
    <dgm:cxn modelId="{5A51BA24-225A-4320-B1F3-528D7699E3B8}" type="presParOf" srcId="{80DA9BE0-E951-4586-BC19-7C3B792067EF}" destId="{64854A7D-30E1-4A2D-989A-8793C8BF32BD}" srcOrd="0" destOrd="0" presId="urn:microsoft.com/office/officeart/2005/8/layout/orgChart1"/>
    <dgm:cxn modelId="{9077CB7D-1416-4C29-A7F0-72F501E6C97F}" type="presParOf" srcId="{64854A7D-30E1-4A2D-989A-8793C8BF32BD}" destId="{0AB1E5F4-D360-4364-AEE2-D6B91BC2E115}" srcOrd="0" destOrd="0" presId="urn:microsoft.com/office/officeart/2005/8/layout/orgChart1"/>
    <dgm:cxn modelId="{348BBB7A-9C99-4E40-9FE7-60805347E625}" type="presParOf" srcId="{64854A7D-30E1-4A2D-989A-8793C8BF32BD}" destId="{B3E1AF34-BE3E-4102-B949-120AD69ABCD6}" srcOrd="1" destOrd="0" presId="urn:microsoft.com/office/officeart/2005/8/layout/orgChart1"/>
    <dgm:cxn modelId="{805664D4-B9D5-4359-8813-4E37F5F1D499}" type="presParOf" srcId="{80DA9BE0-E951-4586-BC19-7C3B792067EF}" destId="{2E949401-ECC6-4629-95FA-EDD7E6ED742B}" srcOrd="1" destOrd="0" presId="urn:microsoft.com/office/officeart/2005/8/layout/orgChart1"/>
    <dgm:cxn modelId="{40D7F91A-5E40-4043-9EE9-18681D846BCA}" type="presParOf" srcId="{80DA9BE0-E951-4586-BC19-7C3B792067EF}" destId="{809E6239-C622-41B5-BE88-A237FE383536}" srcOrd="2" destOrd="0" presId="urn:microsoft.com/office/officeart/2005/8/layout/orgChart1"/>
    <dgm:cxn modelId="{6C2E22F5-366B-4004-A792-9A5EBAEF25D2}" type="presParOf" srcId="{F1221491-67E6-4141-B502-73D628B64B94}" destId="{D3BCC679-C771-4E91-B0D4-6B235D57B364}" srcOrd="4" destOrd="0" presId="urn:microsoft.com/office/officeart/2005/8/layout/orgChart1"/>
    <dgm:cxn modelId="{7D12F46A-6E6E-4F45-A641-F3CDCDB9E5AD}" type="presParOf" srcId="{F1221491-67E6-4141-B502-73D628B64B94}" destId="{24DF2D81-92D5-4410-AF90-8CCE9378EF01}" srcOrd="5" destOrd="0" presId="urn:microsoft.com/office/officeart/2005/8/layout/orgChart1"/>
    <dgm:cxn modelId="{1D00BC96-AED9-4AD5-AC9C-1B1BA3848583}" type="presParOf" srcId="{24DF2D81-92D5-4410-AF90-8CCE9378EF01}" destId="{009A50D8-7A39-445E-9E19-8FF2F3916FA9}" srcOrd="0" destOrd="0" presId="urn:microsoft.com/office/officeart/2005/8/layout/orgChart1"/>
    <dgm:cxn modelId="{C0C1F8D0-3F90-4301-8022-D1FEFA3209E3}" type="presParOf" srcId="{009A50D8-7A39-445E-9E19-8FF2F3916FA9}" destId="{2741A93A-F61E-4BA1-803B-B675C0898C88}" srcOrd="0" destOrd="0" presId="urn:microsoft.com/office/officeart/2005/8/layout/orgChart1"/>
    <dgm:cxn modelId="{586B22DC-87DC-4BE1-850D-2E44BCE908B7}" type="presParOf" srcId="{009A50D8-7A39-445E-9E19-8FF2F3916FA9}" destId="{2C356E4A-8CB4-4CF0-A3E5-6156FA1635AE}" srcOrd="1" destOrd="0" presId="urn:microsoft.com/office/officeart/2005/8/layout/orgChart1"/>
    <dgm:cxn modelId="{C6DBF227-AE73-4CC9-B841-E51D7F983C6A}" type="presParOf" srcId="{24DF2D81-92D5-4410-AF90-8CCE9378EF01}" destId="{03995F33-25DD-426C-B0E4-A56B04F8DF06}" srcOrd="1" destOrd="0" presId="urn:microsoft.com/office/officeart/2005/8/layout/orgChart1"/>
    <dgm:cxn modelId="{9CAAE2D6-85B1-4D91-B284-102F3DFD8EEC}" type="presParOf" srcId="{24DF2D81-92D5-4410-AF90-8CCE9378EF01}" destId="{63B7FD9A-D6C1-4EE6-9202-B0103E1E0CC1}" srcOrd="2" destOrd="0" presId="urn:microsoft.com/office/officeart/2005/8/layout/orgChart1"/>
    <dgm:cxn modelId="{8944A08C-7E3D-4A71-9656-D81E09EA94E4}" type="presParOf" srcId="{F1221491-67E6-4141-B502-73D628B64B94}" destId="{97BC6D1A-0780-4DDA-8F96-9B9E937D39FA}" srcOrd="6" destOrd="0" presId="urn:microsoft.com/office/officeart/2005/8/layout/orgChart1"/>
    <dgm:cxn modelId="{73D66E76-0F7F-4C06-8F4E-9EBC310241F0}" type="presParOf" srcId="{F1221491-67E6-4141-B502-73D628B64B94}" destId="{E9427D30-B5E1-4675-9044-F7208F8FD3AF}" srcOrd="7" destOrd="0" presId="urn:microsoft.com/office/officeart/2005/8/layout/orgChart1"/>
    <dgm:cxn modelId="{4A6D094B-73B3-4307-B6A7-9DB7E2ED9451}" type="presParOf" srcId="{E9427D30-B5E1-4675-9044-F7208F8FD3AF}" destId="{228ECE5D-202A-4D10-80A4-890D9E65952F}" srcOrd="0" destOrd="0" presId="urn:microsoft.com/office/officeart/2005/8/layout/orgChart1"/>
    <dgm:cxn modelId="{EEF166C9-B521-48A4-B537-B98ACB5F5FB8}" type="presParOf" srcId="{228ECE5D-202A-4D10-80A4-890D9E65952F}" destId="{D99F2DE4-C416-4FDA-840D-72F11B0C2472}" srcOrd="0" destOrd="0" presId="urn:microsoft.com/office/officeart/2005/8/layout/orgChart1"/>
    <dgm:cxn modelId="{3FB876B7-5394-44CA-AE83-82F177614B5E}" type="presParOf" srcId="{228ECE5D-202A-4D10-80A4-890D9E65952F}" destId="{CE2BA1B4-2A77-4575-850D-0ED84532815B}" srcOrd="1" destOrd="0" presId="urn:microsoft.com/office/officeart/2005/8/layout/orgChart1"/>
    <dgm:cxn modelId="{D4198351-7C84-4FF2-A586-19F3AECE30DF}" type="presParOf" srcId="{E9427D30-B5E1-4675-9044-F7208F8FD3AF}" destId="{587AACEB-863B-4D8C-A3E0-B735D7FBE588}" srcOrd="1" destOrd="0" presId="urn:microsoft.com/office/officeart/2005/8/layout/orgChart1"/>
    <dgm:cxn modelId="{991CD543-5012-4BBB-AA8C-7E036475C6D2}" type="presParOf" srcId="{E9427D30-B5E1-4675-9044-F7208F8FD3AF}" destId="{0A852B3B-BAF6-4126-B786-83575A10191B}" srcOrd="2" destOrd="0" presId="urn:microsoft.com/office/officeart/2005/8/layout/orgChart1"/>
    <dgm:cxn modelId="{F8087283-BE22-4426-A019-7DF94A16F279}" type="presParOf" srcId="{F1221491-67E6-4141-B502-73D628B64B94}" destId="{A0E86F41-E0EC-4A7D-B36C-0DED46B0C24D}" srcOrd="8" destOrd="0" presId="urn:microsoft.com/office/officeart/2005/8/layout/orgChart1"/>
    <dgm:cxn modelId="{E64B5B78-8441-40E9-86E2-7588A0B837CE}" type="presParOf" srcId="{F1221491-67E6-4141-B502-73D628B64B94}" destId="{D09AED5D-09FB-4CAD-8B05-932E91234576}" srcOrd="9" destOrd="0" presId="urn:microsoft.com/office/officeart/2005/8/layout/orgChart1"/>
    <dgm:cxn modelId="{C3D4FB9F-F865-48F7-8D49-A609BC6D5381}" type="presParOf" srcId="{D09AED5D-09FB-4CAD-8B05-932E91234576}" destId="{B6A3A8DA-D2C1-4B07-A49A-319FF227B14F}" srcOrd="0" destOrd="0" presId="urn:microsoft.com/office/officeart/2005/8/layout/orgChart1"/>
    <dgm:cxn modelId="{750694BB-E88F-40A6-B112-00CFCAAA770E}" type="presParOf" srcId="{B6A3A8DA-D2C1-4B07-A49A-319FF227B14F}" destId="{FEFB51E5-1D1A-4FF8-B501-C9F740FFE114}" srcOrd="0" destOrd="0" presId="urn:microsoft.com/office/officeart/2005/8/layout/orgChart1"/>
    <dgm:cxn modelId="{3A67B582-6A38-49A6-96FB-1DD1C3C6402D}" type="presParOf" srcId="{B6A3A8DA-D2C1-4B07-A49A-319FF227B14F}" destId="{577A504D-1325-4106-89D0-42E281611402}" srcOrd="1" destOrd="0" presId="urn:microsoft.com/office/officeart/2005/8/layout/orgChart1"/>
    <dgm:cxn modelId="{073E75E1-7445-4185-9C35-28948A2AE7C7}" type="presParOf" srcId="{D09AED5D-09FB-4CAD-8B05-932E91234576}" destId="{34FC8ED9-7108-4CC2-9424-C52084C046C9}" srcOrd="1" destOrd="0" presId="urn:microsoft.com/office/officeart/2005/8/layout/orgChart1"/>
    <dgm:cxn modelId="{8AB0AE74-960F-4662-8B05-08C942CDB0D3}" type="presParOf" srcId="{D09AED5D-09FB-4CAD-8B05-932E91234576}" destId="{4A1D05BC-0151-41C3-975F-F710062A6C48}" srcOrd="2" destOrd="0" presId="urn:microsoft.com/office/officeart/2005/8/layout/orgChart1"/>
    <dgm:cxn modelId="{E1CD79B0-F96F-44C6-9BD7-C0B8445488AE}" type="presParOf" srcId="{F1221491-67E6-4141-B502-73D628B64B94}" destId="{583992A3-2913-483F-B607-9F3C163239C0}" srcOrd="10" destOrd="0" presId="urn:microsoft.com/office/officeart/2005/8/layout/orgChart1"/>
    <dgm:cxn modelId="{F11C313F-6F5B-45CE-A305-7CC4A9213679}" type="presParOf" srcId="{F1221491-67E6-4141-B502-73D628B64B94}" destId="{075AC067-FA5C-44FF-9D0D-3F843BEFDAC0}" srcOrd="11" destOrd="0" presId="urn:microsoft.com/office/officeart/2005/8/layout/orgChart1"/>
    <dgm:cxn modelId="{A594289B-62B1-4095-B5CE-8D346832C07F}" type="presParOf" srcId="{075AC067-FA5C-44FF-9D0D-3F843BEFDAC0}" destId="{1DE149E7-3F39-4BB9-BC7B-D747765A2760}" srcOrd="0" destOrd="0" presId="urn:microsoft.com/office/officeart/2005/8/layout/orgChart1"/>
    <dgm:cxn modelId="{544BF863-5304-4387-B545-0589AC0B6F0D}" type="presParOf" srcId="{1DE149E7-3F39-4BB9-BC7B-D747765A2760}" destId="{B3BDF7AC-C9ED-45D7-BA18-8FCA2F490304}" srcOrd="0" destOrd="0" presId="urn:microsoft.com/office/officeart/2005/8/layout/orgChart1"/>
    <dgm:cxn modelId="{13ABB7B2-2F1E-48E5-B76D-1C68A2760DF9}" type="presParOf" srcId="{1DE149E7-3F39-4BB9-BC7B-D747765A2760}" destId="{0CDDEAA0-8726-4C85-8F2E-A50FF4154C0F}" srcOrd="1" destOrd="0" presId="urn:microsoft.com/office/officeart/2005/8/layout/orgChart1"/>
    <dgm:cxn modelId="{1D76A535-7511-4E91-8217-093779A534A2}" type="presParOf" srcId="{075AC067-FA5C-44FF-9D0D-3F843BEFDAC0}" destId="{41DF7BA3-D666-4016-B697-1D5BE7939EB6}" srcOrd="1" destOrd="0" presId="urn:microsoft.com/office/officeart/2005/8/layout/orgChart1"/>
    <dgm:cxn modelId="{69EDC14E-5D30-4E6D-AB99-8823BEDA6CE2}" type="presParOf" srcId="{075AC067-FA5C-44FF-9D0D-3F843BEFDAC0}" destId="{CCD91405-235E-4258-BBE6-00E97E0AD826}" srcOrd="2" destOrd="0" presId="urn:microsoft.com/office/officeart/2005/8/layout/orgChart1"/>
    <dgm:cxn modelId="{9648DBC6-7C75-4326-B042-BA1A5261BC78}" type="presParOf" srcId="{F62380DC-C286-4120-BC51-704B70239635}" destId="{E6668DB0-F6A4-4DBD-80B2-BD4F78B344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992A3-2913-483F-B607-9F3C163239C0}">
      <dsp:nvSpPr>
        <dsp:cNvPr id="0" name=""/>
        <dsp:cNvSpPr/>
      </dsp:nvSpPr>
      <dsp:spPr>
        <a:xfrm>
          <a:off x="5108712" y="3253020"/>
          <a:ext cx="4057318" cy="44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13"/>
              </a:lnTo>
              <a:lnTo>
                <a:pt x="4057318" y="220013"/>
              </a:lnTo>
              <a:lnTo>
                <a:pt x="4057318" y="440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CC679-C771-4E91-B0D4-6B235D57B364}">
      <dsp:nvSpPr>
        <dsp:cNvPr id="0" name=""/>
        <dsp:cNvSpPr/>
      </dsp:nvSpPr>
      <dsp:spPr>
        <a:xfrm>
          <a:off x="5108712" y="3253020"/>
          <a:ext cx="1521919" cy="4400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0013"/>
              </a:lnTo>
              <a:lnTo>
                <a:pt x="1521919" y="220013"/>
              </a:lnTo>
              <a:lnTo>
                <a:pt x="1521919" y="440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C1712-6371-45BA-928A-8AD00403A077}">
      <dsp:nvSpPr>
        <dsp:cNvPr id="0" name=""/>
        <dsp:cNvSpPr/>
      </dsp:nvSpPr>
      <dsp:spPr>
        <a:xfrm>
          <a:off x="3841013" y="3253020"/>
          <a:ext cx="1267699" cy="440027"/>
        </a:xfrm>
        <a:custGeom>
          <a:avLst/>
          <a:gdLst/>
          <a:ahLst/>
          <a:cxnLst/>
          <a:rect l="0" t="0" r="0" b="0"/>
          <a:pathLst>
            <a:path>
              <a:moveTo>
                <a:pt x="1267699" y="0"/>
              </a:moveTo>
              <a:lnTo>
                <a:pt x="1267699" y="220013"/>
              </a:lnTo>
              <a:lnTo>
                <a:pt x="0" y="220013"/>
              </a:lnTo>
              <a:lnTo>
                <a:pt x="0" y="440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CAB27-687B-4FD6-9B44-B708045132F5}">
      <dsp:nvSpPr>
        <dsp:cNvPr id="0" name=""/>
        <dsp:cNvSpPr/>
      </dsp:nvSpPr>
      <dsp:spPr>
        <a:xfrm>
          <a:off x="1051394" y="3253020"/>
          <a:ext cx="4057318" cy="440027"/>
        </a:xfrm>
        <a:custGeom>
          <a:avLst/>
          <a:gdLst/>
          <a:ahLst/>
          <a:cxnLst/>
          <a:rect l="0" t="0" r="0" b="0"/>
          <a:pathLst>
            <a:path>
              <a:moveTo>
                <a:pt x="4057318" y="0"/>
              </a:moveTo>
              <a:lnTo>
                <a:pt x="4057318" y="220013"/>
              </a:lnTo>
              <a:lnTo>
                <a:pt x="0" y="220013"/>
              </a:lnTo>
              <a:lnTo>
                <a:pt x="0" y="4400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7CE38-0F78-4E12-B80A-5750F7ACF7D0}">
      <dsp:nvSpPr>
        <dsp:cNvPr id="0" name=""/>
        <dsp:cNvSpPr/>
      </dsp:nvSpPr>
      <dsp:spPr>
        <a:xfrm>
          <a:off x="3956164" y="347873"/>
          <a:ext cx="2305095" cy="29051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smtClean="0"/>
            <a:t>1</a:t>
          </a:r>
          <a:r>
            <a:rPr lang="en-US" altLang="zh-TW" sz="3200" kern="1200" smtClean="0"/>
            <a:t>.</a:t>
          </a:r>
          <a:r>
            <a:rPr lang="zh-TW" altLang="en-US" sz="3200" kern="1200" smtClean="0"/>
            <a:t>查詢帳號</a:t>
          </a:r>
          <a:endParaRPr lang="en-US" altLang="zh-TW" sz="3200" kern="120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2.</a:t>
          </a:r>
          <a:r>
            <a:rPr lang="zh-TW" altLang="en-US" sz="3200" kern="1200" smtClean="0"/>
            <a:t>建立帳號</a:t>
          </a:r>
          <a:endParaRPr lang="en-US" altLang="zh-TW" sz="3200" kern="120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3.</a:t>
          </a:r>
          <a:r>
            <a:rPr lang="zh-TW" altLang="en-US" sz="3200" kern="1200" smtClean="0"/>
            <a:t>刪除帳號</a:t>
          </a:r>
          <a:endParaRPr lang="en-US" altLang="zh-TW" sz="3200" kern="120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4.</a:t>
          </a:r>
          <a:r>
            <a:rPr lang="zh-TW" altLang="en-US" sz="3200" kern="1200" smtClean="0"/>
            <a:t>結束</a:t>
          </a:r>
          <a:endParaRPr lang="zh-TW" altLang="en-US" sz="3200" kern="1200"/>
        </a:p>
      </dsp:txBody>
      <dsp:txXfrm>
        <a:off x="3956164" y="347873"/>
        <a:ext cx="2305095" cy="2905147"/>
      </dsp:txXfrm>
    </dsp:sp>
    <dsp:sp modelId="{81563ED7-D5A5-4F7E-AABF-7DC211466B6C}">
      <dsp:nvSpPr>
        <dsp:cNvPr id="0" name=""/>
        <dsp:cNvSpPr/>
      </dsp:nvSpPr>
      <dsp:spPr>
        <a:xfrm>
          <a:off x="3709" y="3693048"/>
          <a:ext cx="2095370" cy="104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查詢帳號</a:t>
          </a:r>
          <a:endParaRPr lang="zh-TW" altLang="en-US" sz="3600" kern="1200"/>
        </a:p>
      </dsp:txBody>
      <dsp:txXfrm>
        <a:off x="3709" y="3693048"/>
        <a:ext cx="2095370" cy="1047685"/>
      </dsp:txXfrm>
    </dsp:sp>
    <dsp:sp modelId="{0AB1E5F4-D360-4364-AEE2-D6B91BC2E115}">
      <dsp:nvSpPr>
        <dsp:cNvPr id="0" name=""/>
        <dsp:cNvSpPr/>
      </dsp:nvSpPr>
      <dsp:spPr>
        <a:xfrm>
          <a:off x="2539107" y="3693048"/>
          <a:ext cx="2603811" cy="18489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建立帳號</a:t>
          </a:r>
          <a:endParaRPr lang="en-US" altLang="zh-TW" sz="2800" kern="120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1.</a:t>
          </a:r>
          <a:r>
            <a:rPr lang="zh-TW" altLang="en-US" sz="2800" kern="1200" smtClean="0"/>
            <a:t>單一帳號建立</a:t>
          </a:r>
          <a:endParaRPr lang="en-US" altLang="zh-TW" sz="2800" kern="120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2.</a:t>
          </a:r>
          <a:r>
            <a:rPr lang="zh-TW" altLang="en-US" sz="2800" kern="1200" smtClean="0"/>
            <a:t>批次帳號建立</a:t>
          </a:r>
          <a:endParaRPr lang="zh-TW" altLang="en-US" sz="2800" kern="1200"/>
        </a:p>
      </dsp:txBody>
      <dsp:txXfrm>
        <a:off x="2539107" y="3693048"/>
        <a:ext cx="2603811" cy="1848933"/>
      </dsp:txXfrm>
    </dsp:sp>
    <dsp:sp modelId="{2741A93A-F61E-4BA1-803B-B675C0898C88}">
      <dsp:nvSpPr>
        <dsp:cNvPr id="0" name=""/>
        <dsp:cNvSpPr/>
      </dsp:nvSpPr>
      <dsp:spPr>
        <a:xfrm>
          <a:off x="5582947" y="3693048"/>
          <a:ext cx="2095370" cy="104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smtClean="0"/>
            <a:t>刪除帳號</a:t>
          </a:r>
          <a:endParaRPr lang="zh-TW" altLang="en-US" sz="4000" kern="1200"/>
        </a:p>
      </dsp:txBody>
      <dsp:txXfrm>
        <a:off x="5582947" y="3693048"/>
        <a:ext cx="2095370" cy="1047685"/>
      </dsp:txXfrm>
    </dsp:sp>
    <dsp:sp modelId="{B3BDF7AC-C9ED-45D7-BA18-8FCA2F490304}">
      <dsp:nvSpPr>
        <dsp:cNvPr id="0" name=""/>
        <dsp:cNvSpPr/>
      </dsp:nvSpPr>
      <dsp:spPr>
        <a:xfrm>
          <a:off x="8118345" y="3693048"/>
          <a:ext cx="2095370" cy="104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4000" kern="1200" smtClean="0"/>
            <a:t>結束</a:t>
          </a:r>
          <a:endParaRPr lang="zh-TW" altLang="en-US" sz="4000" kern="1200"/>
        </a:p>
      </dsp:txBody>
      <dsp:txXfrm>
        <a:off x="8118345" y="3693048"/>
        <a:ext cx="2095370" cy="1047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992A3-2913-483F-B607-9F3C163239C0}">
      <dsp:nvSpPr>
        <dsp:cNvPr id="0" name=""/>
        <dsp:cNvSpPr/>
      </dsp:nvSpPr>
      <dsp:spPr>
        <a:xfrm>
          <a:off x="5108712" y="2962855"/>
          <a:ext cx="4226436" cy="368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7"/>
              </a:lnTo>
              <a:lnTo>
                <a:pt x="4226436" y="184327"/>
              </a:lnTo>
              <a:lnTo>
                <a:pt x="4226436" y="368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CC679-C771-4E91-B0D4-6B235D57B364}">
      <dsp:nvSpPr>
        <dsp:cNvPr id="0" name=""/>
        <dsp:cNvSpPr/>
      </dsp:nvSpPr>
      <dsp:spPr>
        <a:xfrm>
          <a:off x="5108712" y="2962855"/>
          <a:ext cx="1531301" cy="3686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327"/>
              </a:lnTo>
              <a:lnTo>
                <a:pt x="1531301" y="184327"/>
              </a:lnTo>
              <a:lnTo>
                <a:pt x="1531301" y="368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C1712-6371-45BA-928A-8AD00403A077}">
      <dsp:nvSpPr>
        <dsp:cNvPr id="0" name=""/>
        <dsp:cNvSpPr/>
      </dsp:nvSpPr>
      <dsp:spPr>
        <a:xfrm>
          <a:off x="3475653" y="2962855"/>
          <a:ext cx="1633059" cy="368654"/>
        </a:xfrm>
        <a:custGeom>
          <a:avLst/>
          <a:gdLst/>
          <a:ahLst/>
          <a:cxnLst/>
          <a:rect l="0" t="0" r="0" b="0"/>
          <a:pathLst>
            <a:path>
              <a:moveTo>
                <a:pt x="1633059" y="0"/>
              </a:moveTo>
              <a:lnTo>
                <a:pt x="1633059" y="184327"/>
              </a:lnTo>
              <a:lnTo>
                <a:pt x="0" y="184327"/>
              </a:lnTo>
              <a:lnTo>
                <a:pt x="0" y="368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CAB27-687B-4FD6-9B44-B708045132F5}">
      <dsp:nvSpPr>
        <dsp:cNvPr id="0" name=""/>
        <dsp:cNvSpPr/>
      </dsp:nvSpPr>
      <dsp:spPr>
        <a:xfrm>
          <a:off x="882276" y="2962855"/>
          <a:ext cx="4226436" cy="368654"/>
        </a:xfrm>
        <a:custGeom>
          <a:avLst/>
          <a:gdLst/>
          <a:ahLst/>
          <a:cxnLst/>
          <a:rect l="0" t="0" r="0" b="0"/>
          <a:pathLst>
            <a:path>
              <a:moveTo>
                <a:pt x="4226436" y="0"/>
              </a:moveTo>
              <a:lnTo>
                <a:pt x="4226436" y="184327"/>
              </a:lnTo>
              <a:lnTo>
                <a:pt x="0" y="184327"/>
              </a:lnTo>
              <a:lnTo>
                <a:pt x="0" y="36865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7CE38-0F78-4E12-B80A-5750F7ACF7D0}">
      <dsp:nvSpPr>
        <dsp:cNvPr id="0" name=""/>
        <dsp:cNvSpPr/>
      </dsp:nvSpPr>
      <dsp:spPr>
        <a:xfrm>
          <a:off x="3338048" y="528930"/>
          <a:ext cx="3541327" cy="24339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smtClean="0"/>
            <a:t>1</a:t>
          </a:r>
          <a:r>
            <a:rPr lang="en-US" altLang="zh-TW" sz="3200" kern="1200" smtClean="0"/>
            <a:t>.</a:t>
          </a:r>
          <a:r>
            <a:rPr lang="zh-TW" altLang="en-US" sz="3200" kern="1200" smtClean="0"/>
            <a:t>查詢帳號</a:t>
          </a:r>
          <a:endParaRPr lang="en-US" altLang="zh-TW" sz="3200" kern="120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2.</a:t>
          </a:r>
          <a:r>
            <a:rPr lang="zh-TW" altLang="en-US" sz="3200" kern="1200" smtClean="0"/>
            <a:t>建立帳號</a:t>
          </a:r>
          <a:endParaRPr lang="en-US" altLang="zh-TW" sz="3200" kern="120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3.</a:t>
          </a:r>
          <a:r>
            <a:rPr lang="zh-TW" altLang="en-US" sz="3200" kern="1200" smtClean="0"/>
            <a:t>刪除帳號</a:t>
          </a:r>
          <a:endParaRPr lang="en-US" altLang="zh-TW" sz="3200" kern="120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4.</a:t>
          </a:r>
          <a:r>
            <a:rPr lang="zh-TW" altLang="en-US" sz="3200" kern="1200" smtClean="0"/>
            <a:t>結束</a:t>
          </a:r>
          <a:endParaRPr lang="zh-TW" altLang="en-US" sz="3200" kern="1200"/>
        </a:p>
      </dsp:txBody>
      <dsp:txXfrm>
        <a:off x="3338048" y="528930"/>
        <a:ext cx="3541327" cy="2433925"/>
      </dsp:txXfrm>
    </dsp:sp>
    <dsp:sp modelId="{81563ED7-D5A5-4F7E-AABF-7DC211466B6C}">
      <dsp:nvSpPr>
        <dsp:cNvPr id="0" name=""/>
        <dsp:cNvSpPr/>
      </dsp:nvSpPr>
      <dsp:spPr>
        <a:xfrm>
          <a:off x="4528" y="3331509"/>
          <a:ext cx="1755496" cy="877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查詢帳號</a:t>
          </a:r>
          <a:endParaRPr lang="zh-TW" altLang="en-US" sz="3600" kern="1200"/>
        </a:p>
      </dsp:txBody>
      <dsp:txXfrm>
        <a:off x="4528" y="3331509"/>
        <a:ext cx="1755496" cy="877748"/>
      </dsp:txXfrm>
    </dsp:sp>
    <dsp:sp modelId="{0AB1E5F4-D360-4364-AEE2-D6B91BC2E115}">
      <dsp:nvSpPr>
        <dsp:cNvPr id="0" name=""/>
        <dsp:cNvSpPr/>
      </dsp:nvSpPr>
      <dsp:spPr>
        <a:xfrm>
          <a:off x="2128678" y="3331509"/>
          <a:ext cx="2693949" cy="1953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建立帳號</a:t>
          </a:r>
          <a:endParaRPr lang="en-US" altLang="zh-TW" sz="2800" kern="120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1.</a:t>
          </a:r>
          <a:r>
            <a:rPr lang="zh-TW" altLang="en-US" sz="2800" kern="1200" smtClean="0"/>
            <a:t>單一帳號建立</a:t>
          </a:r>
          <a:endParaRPr lang="en-US" altLang="zh-TW" sz="2800" kern="120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2.</a:t>
          </a:r>
          <a:r>
            <a:rPr lang="zh-TW" altLang="en-US" sz="2800" kern="1200" smtClean="0"/>
            <a:t>批次帳號建立</a:t>
          </a:r>
          <a:endParaRPr lang="zh-TW" altLang="en-US" sz="2800" kern="1200"/>
        </a:p>
      </dsp:txBody>
      <dsp:txXfrm>
        <a:off x="2128678" y="3331509"/>
        <a:ext cx="2693949" cy="1953718"/>
      </dsp:txXfrm>
    </dsp:sp>
    <dsp:sp modelId="{2741A93A-F61E-4BA1-803B-B675C0898C88}">
      <dsp:nvSpPr>
        <dsp:cNvPr id="0" name=""/>
        <dsp:cNvSpPr/>
      </dsp:nvSpPr>
      <dsp:spPr>
        <a:xfrm>
          <a:off x="5191282" y="3331509"/>
          <a:ext cx="2897464" cy="2029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kern="1200" smtClean="0"/>
            <a:t>刪除帳號</a:t>
          </a:r>
          <a:endParaRPr lang="en-US" altLang="zh-TW" sz="3300" kern="1200" smtClean="0"/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smtClean="0"/>
            <a:t>1.</a:t>
          </a:r>
          <a:r>
            <a:rPr lang="zh-TW" altLang="en-US" sz="3300" kern="1200" smtClean="0"/>
            <a:t>單一帳號刪除</a:t>
          </a:r>
          <a:endParaRPr lang="en-US" altLang="zh-TW" sz="3300" kern="1200" smtClean="0"/>
        </a:p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300" kern="1200" smtClean="0"/>
            <a:t>2.</a:t>
          </a:r>
          <a:r>
            <a:rPr lang="zh-TW" altLang="en-US" sz="3300" kern="1200" smtClean="0">
              <a:solidFill>
                <a:srgbClr val="FF0000"/>
              </a:solidFill>
            </a:rPr>
            <a:t>批次帳號刪除</a:t>
          </a:r>
          <a:endParaRPr lang="zh-TW" altLang="en-US" sz="3300" kern="1200">
            <a:solidFill>
              <a:srgbClr val="FF0000"/>
            </a:solidFill>
          </a:endParaRPr>
        </a:p>
      </dsp:txBody>
      <dsp:txXfrm>
        <a:off x="5191282" y="3331509"/>
        <a:ext cx="2897464" cy="2029415"/>
      </dsp:txXfrm>
    </dsp:sp>
    <dsp:sp modelId="{B3BDF7AC-C9ED-45D7-BA18-8FCA2F490304}">
      <dsp:nvSpPr>
        <dsp:cNvPr id="0" name=""/>
        <dsp:cNvSpPr/>
      </dsp:nvSpPr>
      <dsp:spPr>
        <a:xfrm>
          <a:off x="8457400" y="3331509"/>
          <a:ext cx="1755496" cy="8777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300" kern="1200" smtClean="0"/>
            <a:t>結束</a:t>
          </a:r>
          <a:endParaRPr lang="zh-TW" altLang="en-US" sz="3300" kern="1200"/>
        </a:p>
      </dsp:txBody>
      <dsp:txXfrm>
        <a:off x="8457400" y="3331509"/>
        <a:ext cx="1755496" cy="8777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992A3-2913-483F-B607-9F3C163239C0}">
      <dsp:nvSpPr>
        <dsp:cNvPr id="0" name=""/>
        <dsp:cNvSpPr/>
      </dsp:nvSpPr>
      <dsp:spPr>
        <a:xfrm>
          <a:off x="5531535" y="3289081"/>
          <a:ext cx="4672911" cy="30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84"/>
              </a:lnTo>
              <a:lnTo>
                <a:pt x="4672911" y="154384"/>
              </a:lnTo>
              <a:lnTo>
                <a:pt x="4672911" y="308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C6D1A-0780-4DDA-8F96-9B9E937D39FA}">
      <dsp:nvSpPr>
        <dsp:cNvPr id="0" name=""/>
        <dsp:cNvSpPr/>
      </dsp:nvSpPr>
      <dsp:spPr>
        <a:xfrm>
          <a:off x="5531535" y="3289081"/>
          <a:ext cx="2675046" cy="30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84"/>
              </a:lnTo>
              <a:lnTo>
                <a:pt x="2675046" y="154384"/>
              </a:lnTo>
              <a:lnTo>
                <a:pt x="2675046" y="308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CC679-C771-4E91-B0D4-6B235D57B364}">
      <dsp:nvSpPr>
        <dsp:cNvPr id="0" name=""/>
        <dsp:cNvSpPr/>
      </dsp:nvSpPr>
      <dsp:spPr>
        <a:xfrm>
          <a:off x="5531535" y="3289081"/>
          <a:ext cx="198949" cy="308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384"/>
              </a:lnTo>
              <a:lnTo>
                <a:pt x="198949" y="154384"/>
              </a:lnTo>
              <a:lnTo>
                <a:pt x="198949" y="308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C1712-6371-45BA-928A-8AD00403A077}">
      <dsp:nvSpPr>
        <dsp:cNvPr id="0" name=""/>
        <dsp:cNvSpPr/>
      </dsp:nvSpPr>
      <dsp:spPr>
        <a:xfrm>
          <a:off x="3080154" y="3289081"/>
          <a:ext cx="2451380" cy="308768"/>
        </a:xfrm>
        <a:custGeom>
          <a:avLst/>
          <a:gdLst/>
          <a:ahLst/>
          <a:cxnLst/>
          <a:rect l="0" t="0" r="0" b="0"/>
          <a:pathLst>
            <a:path>
              <a:moveTo>
                <a:pt x="2451380" y="0"/>
              </a:moveTo>
              <a:lnTo>
                <a:pt x="2451380" y="154384"/>
              </a:lnTo>
              <a:lnTo>
                <a:pt x="0" y="154384"/>
              </a:lnTo>
              <a:lnTo>
                <a:pt x="0" y="308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CAB27-687B-4FD6-9B44-B708045132F5}">
      <dsp:nvSpPr>
        <dsp:cNvPr id="0" name=""/>
        <dsp:cNvSpPr/>
      </dsp:nvSpPr>
      <dsp:spPr>
        <a:xfrm>
          <a:off x="883339" y="3289081"/>
          <a:ext cx="4648195" cy="308768"/>
        </a:xfrm>
        <a:custGeom>
          <a:avLst/>
          <a:gdLst/>
          <a:ahLst/>
          <a:cxnLst/>
          <a:rect l="0" t="0" r="0" b="0"/>
          <a:pathLst>
            <a:path>
              <a:moveTo>
                <a:pt x="4648195" y="0"/>
              </a:moveTo>
              <a:lnTo>
                <a:pt x="4648195" y="154384"/>
              </a:lnTo>
              <a:lnTo>
                <a:pt x="0" y="154384"/>
              </a:lnTo>
              <a:lnTo>
                <a:pt x="0" y="3087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7CE38-0F78-4E12-B80A-5750F7ACF7D0}">
      <dsp:nvSpPr>
        <dsp:cNvPr id="0" name=""/>
        <dsp:cNvSpPr/>
      </dsp:nvSpPr>
      <dsp:spPr>
        <a:xfrm>
          <a:off x="4048504" y="909"/>
          <a:ext cx="2966060" cy="32881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400" kern="1200" smtClean="0"/>
            <a:t>1</a:t>
          </a:r>
          <a:r>
            <a:rPr lang="en-US" altLang="zh-TW" sz="3200" kern="1200" smtClean="0"/>
            <a:t>.</a:t>
          </a:r>
          <a:r>
            <a:rPr lang="zh-TW" altLang="en-US" sz="3200" kern="1200" smtClean="0"/>
            <a:t>查詢帳號</a:t>
          </a:r>
          <a:endParaRPr lang="en-US" altLang="zh-TW" sz="3200" kern="120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2.</a:t>
          </a:r>
          <a:r>
            <a:rPr lang="zh-TW" altLang="en-US" sz="3200" kern="1200" smtClean="0"/>
            <a:t>建立帳號</a:t>
          </a:r>
          <a:endParaRPr lang="en-US" altLang="zh-TW" sz="3200" kern="120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3.</a:t>
          </a:r>
          <a:r>
            <a:rPr lang="zh-TW" altLang="en-US" sz="3200" kern="1200" smtClean="0"/>
            <a:t>刪除帳號</a:t>
          </a:r>
          <a:endParaRPr lang="en-US" altLang="zh-TW" sz="3200" kern="1200" smtClean="0"/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4.</a:t>
          </a:r>
          <a:r>
            <a:rPr lang="zh-TW" altLang="en-US" sz="3200" kern="1200" smtClean="0">
              <a:solidFill>
                <a:srgbClr val="FF0000"/>
              </a:solidFill>
            </a:rPr>
            <a:t>更改密碼</a:t>
          </a:r>
          <a:endParaRPr lang="en-US" altLang="zh-TW" sz="3200" kern="1200" smtClean="0">
            <a:solidFill>
              <a:srgbClr val="FF0000"/>
            </a:solidFill>
          </a:endParaRP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200" kern="1200" smtClean="0"/>
            <a:t>4.</a:t>
          </a:r>
          <a:r>
            <a:rPr lang="zh-TW" altLang="en-US" sz="3200" kern="1200" smtClean="0"/>
            <a:t>結束</a:t>
          </a:r>
          <a:endParaRPr lang="zh-TW" altLang="en-US" sz="3200" kern="1200"/>
        </a:p>
      </dsp:txBody>
      <dsp:txXfrm>
        <a:off x="4048504" y="909"/>
        <a:ext cx="2966060" cy="3288172"/>
      </dsp:txXfrm>
    </dsp:sp>
    <dsp:sp modelId="{81563ED7-D5A5-4F7E-AABF-7DC211466B6C}">
      <dsp:nvSpPr>
        <dsp:cNvPr id="0" name=""/>
        <dsp:cNvSpPr/>
      </dsp:nvSpPr>
      <dsp:spPr>
        <a:xfrm>
          <a:off x="123459" y="3597850"/>
          <a:ext cx="1519759" cy="178699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查詢帳號</a:t>
          </a:r>
          <a:endParaRPr lang="zh-TW" altLang="en-US" sz="3600" kern="1200"/>
        </a:p>
      </dsp:txBody>
      <dsp:txXfrm>
        <a:off x="123459" y="3597850"/>
        <a:ext cx="1519759" cy="1786991"/>
      </dsp:txXfrm>
    </dsp:sp>
    <dsp:sp modelId="{0AB1E5F4-D360-4364-AEE2-D6B91BC2E115}">
      <dsp:nvSpPr>
        <dsp:cNvPr id="0" name=""/>
        <dsp:cNvSpPr/>
      </dsp:nvSpPr>
      <dsp:spPr>
        <a:xfrm>
          <a:off x="1951987" y="3597850"/>
          <a:ext cx="2256334" cy="26400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建立帳號</a:t>
          </a:r>
          <a:endParaRPr lang="en-US" altLang="zh-TW" sz="2800" kern="120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1.</a:t>
          </a:r>
          <a:r>
            <a:rPr lang="zh-TW" altLang="en-US" sz="2800" kern="1200" smtClean="0"/>
            <a:t>單一帳號建立</a:t>
          </a:r>
          <a:endParaRPr lang="en-US" altLang="zh-TW" sz="2800" kern="120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2.</a:t>
          </a:r>
          <a:r>
            <a:rPr lang="zh-TW" altLang="en-US" sz="2800" kern="1200" smtClean="0"/>
            <a:t>批次帳號建立</a:t>
          </a:r>
          <a:endParaRPr lang="zh-TW" altLang="en-US" sz="2800" kern="1200"/>
        </a:p>
      </dsp:txBody>
      <dsp:txXfrm>
        <a:off x="1951987" y="3597850"/>
        <a:ext cx="2256334" cy="2640015"/>
      </dsp:txXfrm>
    </dsp:sp>
    <dsp:sp modelId="{2741A93A-F61E-4BA1-803B-B675C0898C88}">
      <dsp:nvSpPr>
        <dsp:cNvPr id="0" name=""/>
        <dsp:cNvSpPr/>
      </dsp:nvSpPr>
      <dsp:spPr>
        <a:xfrm>
          <a:off x="4517090" y="3597850"/>
          <a:ext cx="2426789" cy="31234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smtClean="0"/>
            <a:t>刪除帳號</a:t>
          </a:r>
          <a:endParaRPr lang="en-US" altLang="zh-TW" sz="3000" kern="120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smtClean="0"/>
            <a:t>1.</a:t>
          </a:r>
          <a:r>
            <a:rPr lang="zh-TW" altLang="en-US" sz="3000" kern="1200" smtClean="0"/>
            <a:t>單一帳號刪除</a:t>
          </a:r>
          <a:endParaRPr lang="en-US" altLang="zh-TW" sz="3000" kern="1200" smtClean="0"/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smtClean="0"/>
            <a:t>2.</a:t>
          </a:r>
          <a:r>
            <a:rPr lang="zh-TW" altLang="en-US" sz="3000" kern="1200" smtClean="0">
              <a:solidFill>
                <a:schemeClr val="bg1"/>
              </a:solidFill>
            </a:rPr>
            <a:t>批次帳號刪除</a:t>
          </a:r>
          <a:endParaRPr lang="zh-TW" altLang="en-US" sz="3000" kern="1200">
            <a:solidFill>
              <a:schemeClr val="bg1"/>
            </a:solidFill>
          </a:endParaRPr>
        </a:p>
      </dsp:txBody>
      <dsp:txXfrm>
        <a:off x="4517090" y="3597850"/>
        <a:ext cx="2426789" cy="3123496"/>
      </dsp:txXfrm>
    </dsp:sp>
    <dsp:sp modelId="{D99F2DE4-C416-4FDA-840D-72F11B0C2472}">
      <dsp:nvSpPr>
        <dsp:cNvPr id="0" name=""/>
        <dsp:cNvSpPr/>
      </dsp:nvSpPr>
      <dsp:spPr>
        <a:xfrm>
          <a:off x="7252648" y="3597850"/>
          <a:ext cx="1907866" cy="26926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smtClean="0">
              <a:solidFill>
                <a:srgbClr val="FF0000"/>
              </a:solidFill>
            </a:rPr>
            <a:t>更改密碼</a:t>
          </a:r>
          <a:endParaRPr lang="en-US" altLang="zh-TW" sz="3000" kern="1200" smtClean="0">
            <a:solidFill>
              <a:srgbClr val="FF0000"/>
            </a:solidFill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smtClean="0">
              <a:solidFill>
                <a:srgbClr val="FF0000"/>
              </a:solidFill>
            </a:rPr>
            <a:t>1.</a:t>
          </a:r>
          <a:r>
            <a:rPr lang="zh-TW" altLang="en-US" sz="3000" kern="1200" smtClean="0">
              <a:solidFill>
                <a:srgbClr val="FF0000"/>
              </a:solidFill>
            </a:rPr>
            <a:t>單一帳號</a:t>
          </a:r>
          <a:endParaRPr lang="en-US" altLang="zh-TW" sz="3000" kern="1200" smtClean="0">
            <a:solidFill>
              <a:srgbClr val="FF0000"/>
            </a:solidFill>
          </a:endParaRPr>
        </a:p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3000" kern="1200" smtClean="0">
              <a:solidFill>
                <a:srgbClr val="FF0000"/>
              </a:solidFill>
            </a:rPr>
            <a:t>2.</a:t>
          </a:r>
          <a:r>
            <a:rPr lang="zh-TW" altLang="en-US" sz="3000" kern="1200" smtClean="0">
              <a:solidFill>
                <a:srgbClr val="FF0000"/>
              </a:solidFill>
            </a:rPr>
            <a:t>批次帳號更改</a:t>
          </a:r>
          <a:endParaRPr lang="zh-TW" altLang="en-US" sz="3000" kern="1200">
            <a:solidFill>
              <a:srgbClr val="FF0000"/>
            </a:solidFill>
          </a:endParaRPr>
        </a:p>
      </dsp:txBody>
      <dsp:txXfrm>
        <a:off x="7252648" y="3597850"/>
        <a:ext cx="1907866" cy="2692653"/>
      </dsp:txXfrm>
    </dsp:sp>
    <dsp:sp modelId="{B3BDF7AC-C9ED-45D7-BA18-8FCA2F490304}">
      <dsp:nvSpPr>
        <dsp:cNvPr id="0" name=""/>
        <dsp:cNvSpPr/>
      </dsp:nvSpPr>
      <dsp:spPr>
        <a:xfrm>
          <a:off x="9469283" y="3597850"/>
          <a:ext cx="1470326" cy="25361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000" kern="1200" smtClean="0"/>
            <a:t>結束</a:t>
          </a:r>
          <a:endParaRPr lang="zh-TW" altLang="en-US" sz="3000" kern="1200"/>
        </a:p>
      </dsp:txBody>
      <dsp:txXfrm>
        <a:off x="9469283" y="3597850"/>
        <a:ext cx="1470326" cy="2536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992A3-2913-483F-B607-9F3C163239C0}">
      <dsp:nvSpPr>
        <dsp:cNvPr id="0" name=""/>
        <dsp:cNvSpPr/>
      </dsp:nvSpPr>
      <dsp:spPr>
        <a:xfrm>
          <a:off x="5531535" y="3467831"/>
          <a:ext cx="4885512" cy="271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95"/>
              </a:lnTo>
              <a:lnTo>
                <a:pt x="4885512" y="135595"/>
              </a:lnTo>
              <a:lnTo>
                <a:pt x="4885512" y="271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86F41-E0EC-4A7D-B36C-0DED46B0C24D}">
      <dsp:nvSpPr>
        <dsp:cNvPr id="0" name=""/>
        <dsp:cNvSpPr/>
      </dsp:nvSpPr>
      <dsp:spPr>
        <a:xfrm>
          <a:off x="5531535" y="3467831"/>
          <a:ext cx="3322931" cy="271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95"/>
              </a:lnTo>
              <a:lnTo>
                <a:pt x="3322931" y="135595"/>
              </a:lnTo>
              <a:lnTo>
                <a:pt x="3322931" y="271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C6D1A-0780-4DDA-8F96-9B9E937D39FA}">
      <dsp:nvSpPr>
        <dsp:cNvPr id="0" name=""/>
        <dsp:cNvSpPr/>
      </dsp:nvSpPr>
      <dsp:spPr>
        <a:xfrm>
          <a:off x="5531535" y="3467831"/>
          <a:ext cx="1568204" cy="2711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595"/>
              </a:lnTo>
              <a:lnTo>
                <a:pt x="1568204" y="135595"/>
              </a:lnTo>
              <a:lnTo>
                <a:pt x="1568204" y="271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CC679-C771-4E91-B0D4-6B235D57B364}">
      <dsp:nvSpPr>
        <dsp:cNvPr id="0" name=""/>
        <dsp:cNvSpPr/>
      </dsp:nvSpPr>
      <dsp:spPr>
        <a:xfrm>
          <a:off x="4924982" y="3467831"/>
          <a:ext cx="606552" cy="271191"/>
        </a:xfrm>
        <a:custGeom>
          <a:avLst/>
          <a:gdLst/>
          <a:ahLst/>
          <a:cxnLst/>
          <a:rect l="0" t="0" r="0" b="0"/>
          <a:pathLst>
            <a:path>
              <a:moveTo>
                <a:pt x="606552" y="0"/>
              </a:moveTo>
              <a:lnTo>
                <a:pt x="606552" y="135595"/>
              </a:lnTo>
              <a:lnTo>
                <a:pt x="0" y="135595"/>
              </a:lnTo>
              <a:lnTo>
                <a:pt x="0" y="271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C1712-6371-45BA-928A-8AD00403A077}">
      <dsp:nvSpPr>
        <dsp:cNvPr id="0" name=""/>
        <dsp:cNvSpPr/>
      </dsp:nvSpPr>
      <dsp:spPr>
        <a:xfrm>
          <a:off x="2597195" y="3467831"/>
          <a:ext cx="2934339" cy="271191"/>
        </a:xfrm>
        <a:custGeom>
          <a:avLst/>
          <a:gdLst/>
          <a:ahLst/>
          <a:cxnLst/>
          <a:rect l="0" t="0" r="0" b="0"/>
          <a:pathLst>
            <a:path>
              <a:moveTo>
                <a:pt x="2934339" y="0"/>
              </a:moveTo>
              <a:lnTo>
                <a:pt x="2934339" y="135595"/>
              </a:lnTo>
              <a:lnTo>
                <a:pt x="0" y="135595"/>
              </a:lnTo>
              <a:lnTo>
                <a:pt x="0" y="271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1CAB27-687B-4FD6-9B44-B708045132F5}">
      <dsp:nvSpPr>
        <dsp:cNvPr id="0" name=""/>
        <dsp:cNvSpPr/>
      </dsp:nvSpPr>
      <dsp:spPr>
        <a:xfrm>
          <a:off x="667730" y="3467831"/>
          <a:ext cx="4863804" cy="271191"/>
        </a:xfrm>
        <a:custGeom>
          <a:avLst/>
          <a:gdLst/>
          <a:ahLst/>
          <a:cxnLst/>
          <a:rect l="0" t="0" r="0" b="0"/>
          <a:pathLst>
            <a:path>
              <a:moveTo>
                <a:pt x="4863804" y="0"/>
              </a:moveTo>
              <a:lnTo>
                <a:pt x="4863804" y="135595"/>
              </a:lnTo>
              <a:lnTo>
                <a:pt x="0" y="135595"/>
              </a:lnTo>
              <a:lnTo>
                <a:pt x="0" y="2711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7CE38-0F78-4E12-B80A-5750F7ACF7D0}">
      <dsp:nvSpPr>
        <dsp:cNvPr id="0" name=""/>
        <dsp:cNvSpPr/>
      </dsp:nvSpPr>
      <dsp:spPr>
        <a:xfrm>
          <a:off x="4228988" y="239015"/>
          <a:ext cx="2605093" cy="32288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000" kern="1200" smtClean="0"/>
            <a:t>1</a:t>
          </a:r>
          <a:r>
            <a:rPr lang="en-US" altLang="zh-TW" sz="2800" kern="1200" smtClean="0"/>
            <a:t>.</a:t>
          </a:r>
          <a:r>
            <a:rPr lang="zh-TW" altLang="en-US" sz="2800" kern="1200" smtClean="0"/>
            <a:t>查詢帳號</a:t>
          </a:r>
          <a:endParaRPr lang="en-US" altLang="zh-TW" sz="2800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2.</a:t>
          </a:r>
          <a:r>
            <a:rPr lang="zh-TW" altLang="en-US" sz="2800" kern="1200" smtClean="0"/>
            <a:t>建立帳號</a:t>
          </a:r>
          <a:endParaRPr lang="en-US" altLang="zh-TW" sz="2800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3.</a:t>
          </a:r>
          <a:r>
            <a:rPr lang="zh-TW" altLang="en-US" sz="2800" kern="1200" smtClean="0"/>
            <a:t>刪除帳號</a:t>
          </a:r>
          <a:endParaRPr lang="en-US" altLang="zh-TW" sz="2800" kern="1200" smtClean="0"/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4.</a:t>
          </a:r>
          <a:r>
            <a:rPr lang="zh-TW" altLang="en-US" sz="2800" kern="1200" smtClean="0">
              <a:solidFill>
                <a:schemeClr val="bg1"/>
              </a:solidFill>
            </a:rPr>
            <a:t>更改</a:t>
          </a:r>
          <a:r>
            <a:rPr lang="zh-TW" altLang="en-US" sz="2800" kern="1200" smtClean="0">
              <a:solidFill>
                <a:schemeClr val="bg1"/>
              </a:solidFill>
            </a:rPr>
            <a:t>密碼</a:t>
          </a:r>
          <a:endParaRPr lang="en-US" altLang="zh-TW" sz="2800" kern="1200" smtClean="0">
            <a:solidFill>
              <a:schemeClr val="bg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>
              <a:solidFill>
                <a:schemeClr val="bg1"/>
              </a:solidFill>
            </a:rPr>
            <a:t>5.SUDO </a:t>
          </a:r>
          <a:r>
            <a:rPr lang="zh-TW" altLang="en-US" sz="2800" kern="1200" smtClean="0">
              <a:solidFill>
                <a:schemeClr val="bg1"/>
              </a:solidFill>
            </a:rPr>
            <a:t>權限</a:t>
          </a:r>
          <a:endParaRPr lang="en-US" altLang="zh-TW" sz="2800" kern="1200" smtClean="0">
            <a:solidFill>
              <a:schemeClr val="bg1"/>
            </a:solidFill>
          </a:endParaRP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６</a:t>
          </a:r>
          <a:r>
            <a:rPr lang="en-US" altLang="zh-TW" sz="2800" kern="1200" smtClean="0"/>
            <a:t>.</a:t>
          </a:r>
          <a:r>
            <a:rPr lang="zh-TW" altLang="en-US" sz="2800" kern="1200" smtClean="0"/>
            <a:t>結束</a:t>
          </a:r>
          <a:endParaRPr lang="zh-TW" altLang="en-US" sz="2800" kern="1200"/>
        </a:p>
      </dsp:txBody>
      <dsp:txXfrm>
        <a:off x="4228988" y="239015"/>
        <a:ext cx="2605093" cy="3228815"/>
      </dsp:txXfrm>
    </dsp:sp>
    <dsp:sp modelId="{81563ED7-D5A5-4F7E-AABF-7DC211466B6C}">
      <dsp:nvSpPr>
        <dsp:cNvPr id="0" name=""/>
        <dsp:cNvSpPr/>
      </dsp:nvSpPr>
      <dsp:spPr>
        <a:xfrm>
          <a:off x="327" y="3739023"/>
          <a:ext cx="1334805" cy="15695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smtClean="0"/>
            <a:t>查詢帳號</a:t>
          </a:r>
          <a:endParaRPr lang="zh-TW" altLang="en-US" sz="3600" kern="1200"/>
        </a:p>
      </dsp:txBody>
      <dsp:txXfrm>
        <a:off x="327" y="3739023"/>
        <a:ext cx="1334805" cy="1569515"/>
      </dsp:txXfrm>
    </dsp:sp>
    <dsp:sp modelId="{0AB1E5F4-D360-4364-AEE2-D6B91BC2E115}">
      <dsp:nvSpPr>
        <dsp:cNvPr id="0" name=""/>
        <dsp:cNvSpPr/>
      </dsp:nvSpPr>
      <dsp:spPr>
        <a:xfrm>
          <a:off x="1606325" y="3739023"/>
          <a:ext cx="1981740" cy="23187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kern="1200" smtClean="0"/>
            <a:t>建立帳號</a:t>
          </a:r>
          <a:endParaRPr lang="en-US" altLang="zh-TW" sz="2800" kern="120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1.</a:t>
          </a:r>
          <a:r>
            <a:rPr lang="zh-TW" altLang="en-US" sz="2800" kern="1200" smtClean="0"/>
            <a:t>單一帳號建立</a:t>
          </a:r>
          <a:endParaRPr lang="en-US" altLang="zh-TW" sz="2800" kern="1200" smtClean="0"/>
        </a:p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800" kern="1200" smtClean="0"/>
            <a:t>2.</a:t>
          </a:r>
          <a:r>
            <a:rPr lang="zh-TW" altLang="en-US" sz="2800" kern="1200" smtClean="0"/>
            <a:t>批次帳號建立</a:t>
          </a:r>
          <a:endParaRPr lang="zh-TW" altLang="en-US" sz="2800" kern="1200"/>
        </a:p>
      </dsp:txBody>
      <dsp:txXfrm>
        <a:off x="1606325" y="3739023"/>
        <a:ext cx="1981740" cy="2318728"/>
      </dsp:txXfrm>
    </dsp:sp>
    <dsp:sp modelId="{2741A93A-F61E-4BA1-803B-B675C0898C88}">
      <dsp:nvSpPr>
        <dsp:cNvPr id="0" name=""/>
        <dsp:cNvSpPr/>
      </dsp:nvSpPr>
      <dsp:spPr>
        <a:xfrm>
          <a:off x="3859256" y="3739023"/>
          <a:ext cx="2131450" cy="274336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/>
            <a:t>刪除帳號</a:t>
          </a:r>
          <a:endParaRPr lang="en-US" altLang="zh-TW" sz="2700" kern="120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smtClean="0"/>
            <a:t>1.</a:t>
          </a:r>
          <a:r>
            <a:rPr lang="zh-TW" altLang="en-US" sz="2700" kern="1200" smtClean="0"/>
            <a:t>單一帳號刪除</a:t>
          </a:r>
          <a:endParaRPr lang="en-US" altLang="zh-TW" sz="2700" kern="120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smtClean="0"/>
            <a:t>2.</a:t>
          </a:r>
          <a:r>
            <a:rPr lang="zh-TW" altLang="en-US" sz="2700" kern="1200" smtClean="0">
              <a:solidFill>
                <a:schemeClr val="bg1"/>
              </a:solidFill>
            </a:rPr>
            <a:t>批次帳號刪除</a:t>
          </a:r>
          <a:endParaRPr lang="zh-TW" altLang="en-US" sz="2700" kern="1200">
            <a:solidFill>
              <a:schemeClr val="bg1"/>
            </a:solidFill>
          </a:endParaRPr>
        </a:p>
      </dsp:txBody>
      <dsp:txXfrm>
        <a:off x="3859256" y="3739023"/>
        <a:ext cx="2131450" cy="2743369"/>
      </dsp:txXfrm>
    </dsp:sp>
    <dsp:sp modelId="{D99F2DE4-C416-4FDA-840D-72F11B0C2472}">
      <dsp:nvSpPr>
        <dsp:cNvPr id="0" name=""/>
        <dsp:cNvSpPr/>
      </dsp:nvSpPr>
      <dsp:spPr>
        <a:xfrm>
          <a:off x="6261899" y="3739023"/>
          <a:ext cx="1675680" cy="23649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>
              <a:solidFill>
                <a:schemeClr val="bg1"/>
              </a:solidFill>
            </a:rPr>
            <a:t>更改密碼</a:t>
          </a:r>
          <a:endParaRPr lang="en-US" altLang="zh-TW" sz="2700" kern="1200" smtClean="0">
            <a:solidFill>
              <a:schemeClr val="bg1"/>
            </a:solidFill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smtClean="0">
              <a:solidFill>
                <a:schemeClr val="bg1"/>
              </a:solidFill>
            </a:rPr>
            <a:t>1.</a:t>
          </a:r>
          <a:r>
            <a:rPr lang="zh-TW" altLang="en-US" sz="2700" kern="1200" smtClean="0">
              <a:solidFill>
                <a:schemeClr val="bg1"/>
              </a:solidFill>
            </a:rPr>
            <a:t>單一帳號</a:t>
          </a:r>
          <a:endParaRPr lang="en-US" altLang="zh-TW" sz="2700" kern="1200" smtClean="0">
            <a:solidFill>
              <a:schemeClr val="bg1"/>
            </a:solidFill>
          </a:endParaRPr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2700" kern="1200" smtClean="0">
              <a:solidFill>
                <a:schemeClr val="bg1"/>
              </a:solidFill>
            </a:rPr>
            <a:t>2.</a:t>
          </a:r>
          <a:r>
            <a:rPr lang="zh-TW" altLang="en-US" sz="2700" kern="1200" smtClean="0">
              <a:solidFill>
                <a:schemeClr val="bg1"/>
              </a:solidFill>
            </a:rPr>
            <a:t>批次帳號更改</a:t>
          </a:r>
          <a:endParaRPr lang="zh-TW" altLang="en-US" sz="2700" kern="1200">
            <a:solidFill>
              <a:schemeClr val="bg1"/>
            </a:solidFill>
          </a:endParaRPr>
        </a:p>
      </dsp:txBody>
      <dsp:txXfrm>
        <a:off x="6261899" y="3739023"/>
        <a:ext cx="1675680" cy="2364959"/>
      </dsp:txXfrm>
    </dsp:sp>
    <dsp:sp modelId="{FEFB51E5-1D1A-4FF8-B501-C9F740FFE114}">
      <dsp:nvSpPr>
        <dsp:cNvPr id="0" name=""/>
        <dsp:cNvSpPr/>
      </dsp:nvSpPr>
      <dsp:spPr>
        <a:xfrm>
          <a:off x="8208772" y="3739023"/>
          <a:ext cx="1291389" cy="31179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/>
            <a:t>Ｓｕｄｏ權限</a:t>
          </a:r>
          <a:endParaRPr lang="en-US" altLang="zh-TW" sz="2700" kern="120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/>
            <a:t>１．單一帳號</a:t>
          </a:r>
          <a:endParaRPr lang="en-US" altLang="zh-TW" sz="2700" kern="1200" smtClean="0"/>
        </a:p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/>
            <a:t>２．批次帳號</a:t>
          </a:r>
          <a:endParaRPr lang="zh-TW" altLang="en-US" sz="2700" kern="1200"/>
        </a:p>
      </dsp:txBody>
      <dsp:txXfrm>
        <a:off x="8208772" y="3739023"/>
        <a:ext cx="1291389" cy="3117956"/>
      </dsp:txXfrm>
    </dsp:sp>
    <dsp:sp modelId="{B3BDF7AC-C9ED-45D7-BA18-8FCA2F490304}">
      <dsp:nvSpPr>
        <dsp:cNvPr id="0" name=""/>
        <dsp:cNvSpPr/>
      </dsp:nvSpPr>
      <dsp:spPr>
        <a:xfrm>
          <a:off x="9771353" y="3739023"/>
          <a:ext cx="1291389" cy="22275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700" kern="1200" smtClean="0"/>
            <a:t>結束</a:t>
          </a:r>
          <a:endParaRPr lang="zh-TW" altLang="en-US" sz="2700" kern="1200"/>
        </a:p>
      </dsp:txBody>
      <dsp:txXfrm>
        <a:off x="9771353" y="3739023"/>
        <a:ext cx="1291389" cy="2227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6C13A-4A4C-4A69-86FA-7585B6938775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650CF-CEDD-4400-AA7F-6C44C5072C6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506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mtClean="0"/>
              <a:t>echo</a:t>
            </a:r>
            <a:r>
              <a:rPr lang="en-US" altLang="zh-TW" baseline="0" smtClean="0"/>
              <a:t> “</a:t>
            </a:r>
            <a:r>
              <a:rPr lang="zh-TW" altLang="en-US" baseline="0" smtClean="0"/>
              <a:t>帳號名稱</a:t>
            </a:r>
            <a:r>
              <a:rPr lang="en-US" altLang="zh-TW" baseline="0" smtClean="0"/>
              <a:t>:</a:t>
            </a:r>
            <a:r>
              <a:rPr lang="zh-TW" altLang="en-US" baseline="0" smtClean="0"/>
              <a:t>帳號序號</a:t>
            </a:r>
            <a:r>
              <a:rPr lang="en-US" altLang="zh-TW" baseline="0" smtClean="0"/>
              <a:t>”</a:t>
            </a:r>
            <a:r>
              <a:rPr lang="zh-TW" altLang="en-US" baseline="0" smtClean="0"/>
              <a:t> </a:t>
            </a:r>
            <a:r>
              <a:rPr lang="en-US" altLang="zh-TW" baseline="0" smtClean="0"/>
              <a:t>&gt;</a:t>
            </a:r>
            <a:r>
              <a:rPr lang="zh-TW" altLang="en-US" baseline="0" smtClean="0"/>
              <a:t>文字檔</a:t>
            </a:r>
            <a:endParaRPr lang="en-US" altLang="zh-TW" baseline="0" smtClean="0"/>
          </a:p>
          <a:p>
            <a:r>
              <a:rPr lang="en-US" altLang="zh-TW" smtClean="0"/>
              <a:t>sudo  chpasswd &lt;</a:t>
            </a:r>
            <a:r>
              <a:rPr lang="zh-TW" altLang="en-US" baseline="0" smtClean="0"/>
              <a:t>文字檔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650CF-CEDD-4400-AA7F-6C44C5072C6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284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===</a:t>
            </a:r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chpasswd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pwlist</a:t>
            </a:r>
            <a:endParaRPr lang="en-US" altLang="zh-TW" dirty="0" smtClean="0"/>
          </a:p>
          <a:p>
            <a:r>
              <a:rPr lang="en-US" altLang="zh-TW" dirty="0" smtClean="0"/>
              <a:t>Changing password for t1.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t1)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1, user t1) password not changed</a:t>
            </a:r>
          </a:p>
          <a:p>
            <a:r>
              <a:rPr lang="en-US" altLang="zh-TW" dirty="0" smtClean="0"/>
              <a:t>Changing password for t2.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t2)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2, user t2) password not changed</a:t>
            </a:r>
          </a:p>
          <a:p>
            <a:r>
              <a:rPr lang="en-US" altLang="zh-TW" dirty="0" smtClean="0"/>
              <a:t>Changing password for t3.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t3)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3, user t3) password not changed</a:t>
            </a:r>
          </a:p>
          <a:p>
            <a:r>
              <a:rPr lang="en-US" altLang="zh-TW" dirty="0" smtClean="0"/>
              <a:t>Changing password for t4.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t4)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4, user t4) password not changed</a:t>
            </a:r>
          </a:p>
          <a:p>
            <a:r>
              <a:rPr lang="en-US" altLang="zh-TW" dirty="0" smtClean="0"/>
              <a:t>Changing password for t5.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t5)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5, user t5) password not changed</a:t>
            </a:r>
          </a:p>
          <a:p>
            <a:r>
              <a:rPr lang="en-US" altLang="zh-TW" dirty="0" smtClean="0"/>
              <a:t>Changing password for t6.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t6)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6, user t6) password not changed</a:t>
            </a:r>
          </a:p>
          <a:p>
            <a:r>
              <a:rPr lang="en-US" altLang="zh-TW" dirty="0" smtClean="0"/>
              <a:t>Changing password for t7.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t7)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7, user t7) password not changed</a:t>
            </a:r>
          </a:p>
          <a:p>
            <a:r>
              <a:rPr lang="en-US" altLang="zh-TW" dirty="0" smtClean="0"/>
              <a:t>Changing password for t8.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t8)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8, user t8) password not changed</a:t>
            </a:r>
          </a:p>
          <a:p>
            <a:r>
              <a:rPr lang="en-US" altLang="zh-TW" dirty="0" smtClean="0"/>
              <a:t>Changing password for t9.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t9)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9, user t9) password not changed</a:t>
            </a:r>
          </a:p>
          <a:p>
            <a:r>
              <a:rPr lang="en-US" altLang="zh-TW" dirty="0" smtClean="0"/>
              <a:t>Changing password for t10.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(user t10) </a:t>
            </a:r>
            <a:r>
              <a:rPr lang="en-US" altLang="zh-TW" dirty="0" err="1" smtClean="0"/>
              <a:t>pam_chauthtok</a:t>
            </a:r>
            <a:r>
              <a:rPr lang="en-US" altLang="zh-TW" dirty="0" smtClean="0"/>
              <a:t>() failed, error:</a:t>
            </a:r>
          </a:p>
          <a:p>
            <a:r>
              <a:rPr lang="en-US" altLang="zh-TW" dirty="0" smtClean="0"/>
              <a:t>Authentication token manipulation error</a:t>
            </a:r>
          </a:p>
          <a:p>
            <a:r>
              <a:rPr lang="en-US" altLang="zh-TW" dirty="0" err="1" smtClean="0"/>
              <a:t>chpasswd</a:t>
            </a:r>
            <a:r>
              <a:rPr lang="en-US" altLang="zh-TW" dirty="0" smtClean="0"/>
              <a:t>: (line 10, user t10) password not changed</a:t>
            </a:r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chpasswd</a:t>
            </a:r>
            <a:r>
              <a:rPr lang="en-US" altLang="zh-TW" dirty="0" smtClean="0"/>
              <a:t> &lt;</a:t>
            </a:r>
            <a:r>
              <a:rPr lang="en-US" altLang="zh-TW" dirty="0" err="1" smtClean="0"/>
              <a:t>pwlist</a:t>
            </a:r>
            <a:endParaRPr lang="en-US" altLang="zh-TW" dirty="0" smtClean="0"/>
          </a:p>
          <a:p>
            <a:r>
              <a:rPr lang="en-US" altLang="zh-TW" dirty="0" smtClean="0"/>
              <a:t>bigred@us1804s:~$ cat </a:t>
            </a:r>
            <a:r>
              <a:rPr lang="en-US" altLang="zh-TW" dirty="0" err="1" smtClean="0"/>
              <a:t>pwlist</a:t>
            </a:r>
            <a:endParaRPr lang="en-US" altLang="zh-TW" dirty="0" smtClean="0"/>
          </a:p>
          <a:p>
            <a:r>
              <a:rPr lang="en-US" altLang="zh-TW" dirty="0" smtClean="0"/>
              <a:t>t1:tttt1111</a:t>
            </a:r>
          </a:p>
          <a:p>
            <a:r>
              <a:rPr lang="en-US" altLang="zh-TW" dirty="0" smtClean="0"/>
              <a:t>t2:tttt2222</a:t>
            </a:r>
          </a:p>
          <a:p>
            <a:r>
              <a:rPr lang="en-US" altLang="zh-TW" dirty="0" smtClean="0"/>
              <a:t>t3:tttt3333</a:t>
            </a:r>
          </a:p>
          <a:p>
            <a:r>
              <a:rPr lang="en-US" altLang="zh-TW" dirty="0" smtClean="0"/>
              <a:t>t4:tttt4444</a:t>
            </a:r>
          </a:p>
          <a:p>
            <a:r>
              <a:rPr lang="en-US" altLang="zh-TW" dirty="0" smtClean="0"/>
              <a:t>t5:tttt5555</a:t>
            </a:r>
          </a:p>
          <a:p>
            <a:r>
              <a:rPr lang="en-US" altLang="zh-TW" dirty="0" smtClean="0"/>
              <a:t>t6:tttt6666</a:t>
            </a:r>
          </a:p>
          <a:p>
            <a:r>
              <a:rPr lang="en-US" altLang="zh-TW" dirty="0" smtClean="0"/>
              <a:t>t7:tttt7777</a:t>
            </a:r>
          </a:p>
          <a:p>
            <a:r>
              <a:rPr lang="en-US" altLang="zh-TW" dirty="0" smtClean="0"/>
              <a:t>t8:tttt8888</a:t>
            </a:r>
          </a:p>
          <a:p>
            <a:r>
              <a:rPr lang="en-US" altLang="zh-TW" dirty="0" smtClean="0"/>
              <a:t>t9:tttt9999</a:t>
            </a:r>
          </a:p>
          <a:p>
            <a:r>
              <a:rPr lang="en-US" altLang="zh-TW" dirty="0" smtClean="0"/>
              <a:t>t10:tttt1010</a:t>
            </a:r>
          </a:p>
          <a:p>
            <a:r>
              <a:rPr lang="en-US" altLang="zh-TW" dirty="0" smtClean="0"/>
              <a:t>bigred@us1804s:~$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passwd</a:t>
            </a:r>
            <a:endParaRPr lang="en-US" altLang="zh-TW" dirty="0" smtClean="0"/>
          </a:p>
          <a:p>
            <a:r>
              <a:rPr lang="en-US" altLang="zh-TW" dirty="0" smtClean="0"/>
              <a:t>root:x:0:0:root:/root:/bin/bash</a:t>
            </a:r>
          </a:p>
          <a:p>
            <a:r>
              <a:rPr lang="en-US" altLang="zh-TW" dirty="0" smtClean="0"/>
              <a:t>daemon:x:1:1:daemon:/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bin:x:2:2:bin:/bin:/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sys:x:3:3:sys:/dev:/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sync:x:4:65534:sync:/bin:/bin/sync</a:t>
            </a:r>
          </a:p>
          <a:p>
            <a:r>
              <a:rPr lang="en-US" altLang="zh-TW" dirty="0" smtClean="0"/>
              <a:t>games:x:5:60:games:/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/games:/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man:x:6:12:man:/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/cache/man:/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lp:x:7:7:lp:/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</a:t>
            </a:r>
            <a:r>
              <a:rPr lang="en-US" altLang="zh-TW" dirty="0" err="1" smtClean="0"/>
              <a:t>lpd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mail:x:8:8:mail:/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/mail:/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news:x:9:9:news:/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/spool/news:/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uucp:x:10:10:uucp:/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/spool/</a:t>
            </a:r>
            <a:r>
              <a:rPr lang="en-US" altLang="zh-TW" dirty="0" err="1" smtClean="0"/>
              <a:t>uucp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proxy:x:13:13:proxy:/bin:/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www-data:x:33:33:www-data:/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/www:/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backup:x:34:34:backup:/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/backups:/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list:x:38:38:Mailing List Manager:/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/list:/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irc:x:39:39:ircd:/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/run/</a:t>
            </a:r>
            <a:r>
              <a:rPr lang="en-US" altLang="zh-TW" dirty="0" err="1" smtClean="0"/>
              <a:t>ircd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gnats:x:41:41:Gnats Bug-Reporting System (admin):/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/lib/gnats:/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nobody:x:65534:65534:nobody:/nonexistent:/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systemd-network:x:100:102:systemd Network Management,,,:/run/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netif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systemd-resolve:x:101:103:systemd Resolver,,,:/run/</a:t>
            </a:r>
            <a:r>
              <a:rPr lang="en-US" altLang="zh-TW" dirty="0" err="1" smtClean="0"/>
              <a:t>systemd</a:t>
            </a:r>
            <a:r>
              <a:rPr lang="en-US" altLang="zh-TW" dirty="0" smtClean="0"/>
              <a:t>/resolve:/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syslog:x:102:106::/home/syslog:/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messagebus:x:103:107::/nonexistent:/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_apt:x:104:65534::/nonexistent:/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lxd:x:105:65534::/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lxd</a:t>
            </a:r>
            <a:r>
              <a:rPr lang="en-US" altLang="zh-TW" dirty="0" smtClean="0"/>
              <a:t>/:/bin/false</a:t>
            </a:r>
          </a:p>
          <a:p>
            <a:r>
              <a:rPr lang="en-US" altLang="zh-TW" dirty="0" smtClean="0"/>
              <a:t>uuidd:x:106:110::/run/</a:t>
            </a:r>
            <a:r>
              <a:rPr lang="en-US" altLang="zh-TW" dirty="0" err="1" smtClean="0"/>
              <a:t>uuidd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dnsmasq:x:107:65534:dnsmasq,,,:/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</a:t>
            </a:r>
            <a:r>
              <a:rPr lang="en-US" altLang="zh-TW" dirty="0" err="1" smtClean="0"/>
              <a:t>misc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landscape:x:108:112::/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/lib/landscape:/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sshd:x:109:65534::/run/</a:t>
            </a:r>
            <a:r>
              <a:rPr lang="en-US" altLang="zh-TW" dirty="0" err="1" smtClean="0"/>
              <a:t>sshd</a:t>
            </a:r>
            <a:r>
              <a:rPr lang="en-US" altLang="zh-TW" dirty="0" smtClean="0"/>
              <a:t>:/</a:t>
            </a:r>
            <a:r>
              <a:rPr lang="en-US" altLang="zh-TW" dirty="0" err="1" smtClean="0"/>
              <a:t>usr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sbin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nologin</a:t>
            </a:r>
            <a:endParaRPr lang="en-US" altLang="zh-TW" dirty="0" smtClean="0"/>
          </a:p>
          <a:p>
            <a:r>
              <a:rPr lang="en-US" altLang="zh-TW" dirty="0" smtClean="0"/>
              <a:t>pollinate:x:110:1::/</a:t>
            </a:r>
            <a:r>
              <a:rPr lang="en-US" altLang="zh-TW" dirty="0" err="1" smtClean="0"/>
              <a:t>var</a:t>
            </a:r>
            <a:r>
              <a:rPr lang="en-US" altLang="zh-TW" dirty="0" smtClean="0"/>
              <a:t>/cache/pollinate:/bin/false</a:t>
            </a:r>
          </a:p>
          <a:p>
            <a:r>
              <a:rPr lang="en-US" altLang="zh-TW" dirty="0" smtClean="0"/>
              <a:t>bigred:x:1000:1000:,,,:/home/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:/bin/bash</a:t>
            </a:r>
          </a:p>
          <a:p>
            <a:r>
              <a:rPr lang="en-US" altLang="zh-TW" dirty="0" smtClean="0"/>
              <a:t>bigred01:x:1001:1001::/home/bigred01:/bin/</a:t>
            </a:r>
            <a:r>
              <a:rPr lang="en-US" altLang="zh-TW" dirty="0" err="1" smtClean="0"/>
              <a:t>sh</a:t>
            </a:r>
            <a:endParaRPr lang="en-US" altLang="zh-TW" dirty="0" smtClean="0"/>
          </a:p>
          <a:p>
            <a:r>
              <a:rPr lang="en-US" altLang="zh-TW" dirty="0" smtClean="0"/>
              <a:t>bigred02:x:1002:1002:bigred </a:t>
            </a:r>
            <a:r>
              <a:rPr lang="en-US" altLang="zh-TW" dirty="0" err="1" smtClean="0"/>
              <a:t>tes</a:t>
            </a:r>
            <a:r>
              <a:rPr lang="en-US" altLang="zh-TW" dirty="0" smtClean="0"/>
              <a:t> 02,102,,:/home/bigred02:/bin/bash</a:t>
            </a:r>
          </a:p>
          <a:p>
            <a:r>
              <a:rPr lang="en-US" altLang="zh-TW" dirty="0" smtClean="0"/>
              <a:t>cmtycc:x:1003:1003::/home/</a:t>
            </a:r>
            <a:r>
              <a:rPr lang="en-US" altLang="zh-TW" dirty="0" err="1" smtClean="0"/>
              <a:t>cmtycc</a:t>
            </a:r>
            <a:r>
              <a:rPr lang="en-US" altLang="zh-TW" dirty="0" smtClean="0"/>
              <a:t>:/bin/</a:t>
            </a:r>
            <a:r>
              <a:rPr lang="en-US" altLang="zh-TW" dirty="0" err="1" smtClean="0"/>
              <a:t>sh</a:t>
            </a:r>
            <a:endParaRPr lang="en-US" altLang="zh-TW" dirty="0" smtClean="0"/>
          </a:p>
          <a:p>
            <a:r>
              <a:rPr lang="en-US" altLang="zh-TW" dirty="0" smtClean="0"/>
              <a:t>t1:x:1004:1004::/home/t1:/bin/bash</a:t>
            </a:r>
          </a:p>
          <a:p>
            <a:r>
              <a:rPr lang="en-US" altLang="zh-TW" dirty="0" smtClean="0"/>
              <a:t>t2:x:1005:1005::/home/t2:/bin/bash</a:t>
            </a:r>
          </a:p>
          <a:p>
            <a:r>
              <a:rPr lang="en-US" altLang="zh-TW" dirty="0" smtClean="0"/>
              <a:t>t3:x:1006:1006::/home/t3:/bin/bash</a:t>
            </a:r>
          </a:p>
          <a:p>
            <a:r>
              <a:rPr lang="en-US" altLang="zh-TW" dirty="0" smtClean="0"/>
              <a:t>t4:x:1007:1007::/home/t4:/bin/bash</a:t>
            </a:r>
          </a:p>
          <a:p>
            <a:r>
              <a:rPr lang="en-US" altLang="zh-TW" dirty="0" smtClean="0"/>
              <a:t>t5:x:1008:1008::/home/t5:/bin/bash</a:t>
            </a:r>
          </a:p>
          <a:p>
            <a:r>
              <a:rPr lang="en-US" altLang="zh-TW" dirty="0" smtClean="0"/>
              <a:t>t6:x:1009:1009::/home/t6:/bin/bash</a:t>
            </a:r>
          </a:p>
          <a:p>
            <a:r>
              <a:rPr lang="en-US" altLang="zh-TW" dirty="0" smtClean="0"/>
              <a:t>t7:x:1010:1010::/home/t7:/bin/bash</a:t>
            </a:r>
          </a:p>
          <a:p>
            <a:r>
              <a:rPr lang="en-US" altLang="zh-TW" dirty="0" smtClean="0"/>
              <a:t>t8:x:1011:1011::/home/t8:/bin/bash</a:t>
            </a:r>
          </a:p>
          <a:p>
            <a:r>
              <a:rPr lang="en-US" altLang="zh-TW" dirty="0" smtClean="0"/>
              <a:t>t9:x:1012:1012::/home/t9:/bin/bash</a:t>
            </a:r>
          </a:p>
          <a:p>
            <a:r>
              <a:rPr lang="en-US" altLang="zh-TW" dirty="0" smtClean="0"/>
              <a:t>t10:x:1013:1013::/home/t10:/bin/bash</a:t>
            </a:r>
          </a:p>
          <a:p>
            <a:r>
              <a:rPr lang="en-US" altLang="zh-TW" dirty="0" smtClean="0"/>
              <a:t>bigred@us1804s:~$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cat /</a:t>
            </a:r>
            <a:r>
              <a:rPr lang="en-US" altLang="zh-TW" dirty="0" err="1" smtClean="0"/>
              <a:t>etc</a:t>
            </a:r>
            <a:r>
              <a:rPr lang="en-US" altLang="zh-TW" dirty="0" smtClean="0"/>
              <a:t>/shadow</a:t>
            </a:r>
          </a:p>
          <a:p>
            <a:r>
              <a:rPr lang="en-US" altLang="zh-TW" dirty="0" smtClean="0"/>
              <a:t>root:$6$oIyzFaeB$sY7Y32ajcg.3dLFQyM.dWyYIEPWL9BSIBY9fUuKzJt0D.32ZnL7NnOejB/33k0RKsSmS9HuBC/fmoTc5Vmbv7.:18411:0:99999:7:::</a:t>
            </a:r>
          </a:p>
          <a:p>
            <a:r>
              <a:rPr lang="en-US" altLang="zh-TW" dirty="0" smtClean="0"/>
              <a:t>daemon:*:18295:0:99999:7:::</a:t>
            </a:r>
          </a:p>
          <a:p>
            <a:r>
              <a:rPr lang="en-US" altLang="zh-TW" dirty="0" smtClean="0"/>
              <a:t>bin:*:18295:0:99999:7:::</a:t>
            </a:r>
          </a:p>
          <a:p>
            <a:r>
              <a:rPr lang="en-US" altLang="zh-TW" dirty="0" smtClean="0"/>
              <a:t>sys:*:18295:0:99999:7:::</a:t>
            </a:r>
          </a:p>
          <a:p>
            <a:r>
              <a:rPr lang="en-US" altLang="zh-TW" dirty="0" smtClean="0"/>
              <a:t>sync:*:18295:0:99999:7:::</a:t>
            </a:r>
          </a:p>
          <a:p>
            <a:r>
              <a:rPr lang="en-US" altLang="zh-TW" dirty="0" smtClean="0"/>
              <a:t>games:*:18295:0:99999:7:::</a:t>
            </a:r>
          </a:p>
          <a:p>
            <a:r>
              <a:rPr lang="en-US" altLang="zh-TW" dirty="0" smtClean="0"/>
              <a:t>man:*:18295:0:99999:7:::</a:t>
            </a:r>
          </a:p>
          <a:p>
            <a:r>
              <a:rPr lang="en-US" altLang="zh-TW" dirty="0" err="1" smtClean="0"/>
              <a:t>lp</a:t>
            </a:r>
            <a:r>
              <a:rPr lang="en-US" altLang="zh-TW" dirty="0" smtClean="0"/>
              <a:t>:*:18295:0:99999:7:::</a:t>
            </a:r>
          </a:p>
          <a:p>
            <a:r>
              <a:rPr lang="en-US" altLang="zh-TW" dirty="0" smtClean="0"/>
              <a:t>mail:*:18295:0:99999:7:::</a:t>
            </a:r>
          </a:p>
          <a:p>
            <a:r>
              <a:rPr lang="en-US" altLang="zh-TW" dirty="0" smtClean="0"/>
              <a:t>news:*:18295:0:99999:7:::</a:t>
            </a:r>
          </a:p>
          <a:p>
            <a:r>
              <a:rPr lang="en-US" altLang="zh-TW" dirty="0" err="1" smtClean="0"/>
              <a:t>uucp</a:t>
            </a:r>
            <a:r>
              <a:rPr lang="en-US" altLang="zh-TW" dirty="0" smtClean="0"/>
              <a:t>:*:18295:0:99999:7:::</a:t>
            </a:r>
          </a:p>
          <a:p>
            <a:r>
              <a:rPr lang="en-US" altLang="zh-TW" dirty="0" smtClean="0"/>
              <a:t>proxy:*:18295:0:99999:7:::</a:t>
            </a:r>
          </a:p>
          <a:p>
            <a:r>
              <a:rPr lang="en-US" altLang="zh-TW" dirty="0" smtClean="0"/>
              <a:t>www-data:*:18295:0:99999:7:::</a:t>
            </a:r>
          </a:p>
          <a:p>
            <a:r>
              <a:rPr lang="en-US" altLang="zh-TW" dirty="0" smtClean="0"/>
              <a:t>backup:*:18295:0:99999:7:::</a:t>
            </a:r>
          </a:p>
          <a:p>
            <a:r>
              <a:rPr lang="en-US" altLang="zh-TW" dirty="0" smtClean="0"/>
              <a:t>list:*:18295:0:99999:7:::</a:t>
            </a:r>
          </a:p>
          <a:p>
            <a:r>
              <a:rPr lang="en-US" altLang="zh-TW" dirty="0" err="1" smtClean="0"/>
              <a:t>irc</a:t>
            </a:r>
            <a:r>
              <a:rPr lang="en-US" altLang="zh-TW" dirty="0" smtClean="0"/>
              <a:t>:*:18295:0:99999:7:::</a:t>
            </a:r>
          </a:p>
          <a:p>
            <a:r>
              <a:rPr lang="en-US" altLang="zh-TW" dirty="0" smtClean="0"/>
              <a:t>gnats:*:18295:0:99999:7:::</a:t>
            </a:r>
          </a:p>
          <a:p>
            <a:r>
              <a:rPr lang="en-US" altLang="zh-TW" dirty="0" smtClean="0"/>
              <a:t>nobody:*:18295:0:99999:7:::</a:t>
            </a:r>
          </a:p>
          <a:p>
            <a:r>
              <a:rPr lang="en-US" altLang="zh-TW" dirty="0" err="1" smtClean="0"/>
              <a:t>systemd</a:t>
            </a:r>
            <a:r>
              <a:rPr lang="en-US" altLang="zh-TW" dirty="0" smtClean="0"/>
              <a:t>-network:*:18295:0:99999:7:::</a:t>
            </a:r>
          </a:p>
          <a:p>
            <a:r>
              <a:rPr lang="en-US" altLang="zh-TW" dirty="0" err="1" smtClean="0"/>
              <a:t>systemd</a:t>
            </a:r>
            <a:r>
              <a:rPr lang="en-US" altLang="zh-TW" dirty="0" smtClean="0"/>
              <a:t>-resolve:*:18295:0:99999:7:::</a:t>
            </a:r>
          </a:p>
          <a:p>
            <a:r>
              <a:rPr lang="en-US" altLang="zh-TW" dirty="0" smtClean="0"/>
              <a:t>syslog:*:18295:0:99999:7:::</a:t>
            </a:r>
          </a:p>
          <a:p>
            <a:r>
              <a:rPr lang="en-US" altLang="zh-TW" dirty="0" err="1" smtClean="0"/>
              <a:t>messagebus</a:t>
            </a:r>
            <a:r>
              <a:rPr lang="en-US" altLang="zh-TW" dirty="0" smtClean="0"/>
              <a:t>:*:18295:0:99999:7:::</a:t>
            </a:r>
          </a:p>
          <a:p>
            <a:r>
              <a:rPr lang="en-US" altLang="zh-TW" dirty="0" smtClean="0"/>
              <a:t>_apt:*:18295:0:99999:7:::</a:t>
            </a:r>
          </a:p>
          <a:p>
            <a:r>
              <a:rPr lang="en-US" altLang="zh-TW" dirty="0" err="1" smtClean="0"/>
              <a:t>lxd</a:t>
            </a:r>
            <a:r>
              <a:rPr lang="en-US" altLang="zh-TW" dirty="0" smtClean="0"/>
              <a:t>:*:18409:0:99999:7:::</a:t>
            </a:r>
          </a:p>
          <a:p>
            <a:r>
              <a:rPr lang="en-US" altLang="zh-TW" dirty="0" err="1" smtClean="0"/>
              <a:t>uuidd</a:t>
            </a:r>
            <a:r>
              <a:rPr lang="en-US" altLang="zh-TW" dirty="0" smtClean="0"/>
              <a:t>:*:18409:0:99999:7:::</a:t>
            </a:r>
          </a:p>
          <a:p>
            <a:r>
              <a:rPr lang="en-US" altLang="zh-TW" dirty="0" err="1" smtClean="0"/>
              <a:t>dnsmasq</a:t>
            </a:r>
            <a:r>
              <a:rPr lang="en-US" altLang="zh-TW" dirty="0" smtClean="0"/>
              <a:t>:*:18409:0:99999:7:::</a:t>
            </a:r>
          </a:p>
          <a:p>
            <a:r>
              <a:rPr lang="en-US" altLang="zh-TW" dirty="0" smtClean="0"/>
              <a:t>landscape:*:18409:0:99999:7:::</a:t>
            </a:r>
          </a:p>
          <a:p>
            <a:r>
              <a:rPr lang="en-US" altLang="zh-TW" dirty="0" err="1" smtClean="0"/>
              <a:t>sshd</a:t>
            </a:r>
            <a:r>
              <a:rPr lang="en-US" altLang="zh-TW" dirty="0" smtClean="0"/>
              <a:t>:*:18409:0:99999:7:::</a:t>
            </a:r>
          </a:p>
          <a:p>
            <a:r>
              <a:rPr lang="en-US" altLang="zh-TW" dirty="0" smtClean="0"/>
              <a:t>pollinate:*:18409:0:99999:7:::</a:t>
            </a:r>
          </a:p>
          <a:p>
            <a:r>
              <a:rPr lang="en-US" altLang="zh-TW" dirty="0" err="1" smtClean="0"/>
              <a:t>bigred</a:t>
            </a:r>
            <a:r>
              <a:rPr lang="en-US" altLang="zh-TW" dirty="0" smtClean="0"/>
              <a:t>:$6$RXvOL1RI$2hb1hYMzzI.nohQdH8Ml1mcjfTmhIy.iqd.Bbg0W2ROtkiOEFDyVwg.GOyTJy7D4uk1ubGNQ1Q9NsyRZYGVT0.:18409:0:99999:7:::</a:t>
            </a:r>
          </a:p>
          <a:p>
            <a:r>
              <a:rPr lang="en-US" altLang="zh-TW" dirty="0" smtClean="0"/>
              <a:t>bigred01:$6$ssWmtbWI$lZgGHgy.mqvdyilgs2HVJuYw8bkq1V9E9GvSRHGMJ9BUMjDnEs1TPmV6PvL.xX6qvLyFcGCCPJpBENDzcpOXV1:18411:0:99999:7:::</a:t>
            </a:r>
          </a:p>
          <a:p>
            <a:r>
              <a:rPr lang="en-US" altLang="zh-TW" dirty="0" smtClean="0"/>
              <a:t>bigred02:$6$59tX/</a:t>
            </a:r>
            <a:r>
              <a:rPr lang="en-US" altLang="zh-TW" dirty="0" err="1" smtClean="0"/>
              <a:t>gIL$pdEnt</a:t>
            </a:r>
            <a:r>
              <a:rPr lang="en-US" altLang="zh-TW" dirty="0" smtClean="0"/>
              <a:t>/RE2XpvZY.o1YIiR2W0ByH7fRAawvrkJqteHxde0l.3rZHXYaStcqHg/iJpPw9o1C0TrpI6TlXwKtFDT/:18411:0:99999:7:::</a:t>
            </a:r>
          </a:p>
          <a:p>
            <a:r>
              <a:rPr lang="en-US" altLang="zh-TW" dirty="0" err="1" smtClean="0"/>
              <a:t>cmtycc</a:t>
            </a:r>
            <a:r>
              <a:rPr lang="en-US" altLang="zh-TW" dirty="0" smtClean="0"/>
              <a:t>:$6$llJ4dZNv$84c9XBEqLFXT8ef7orf.4oKEWnRWZYTG4jalf8qO76lzhUqV8GJlIpgtKbXIonx3Hihv/eXMBSvI2ozOdMYJM.:18417:0:99999:7:::</a:t>
            </a:r>
          </a:p>
          <a:p>
            <a:r>
              <a:rPr lang="en-US" altLang="zh-TW" dirty="0" smtClean="0"/>
              <a:t>t1:$6$bHyDcImR$NV0I0noRbWiDS085vWYNwYCkSt6s7NCFvuky5LwWzxhYdjIGkJwHmXULI1/noj0FdlLIHHsQiAJQ6inzemvQK0:18419:0:99999:7:::</a:t>
            </a:r>
          </a:p>
          <a:p>
            <a:r>
              <a:rPr lang="en-US" altLang="zh-TW" dirty="0" smtClean="0"/>
              <a:t>t2:$6$voECU5j3$AV7.vNBmv04v/5JWHLWcsvpFHO4PPxgkalaPPoryziRzvEd6Vb9fqwYAsNtOvNcAvBlJNKJcjfwa2xtnwhgMK1:18419:0:99999:7:::</a:t>
            </a:r>
          </a:p>
          <a:p>
            <a:r>
              <a:rPr lang="en-US" altLang="zh-TW" dirty="0" smtClean="0"/>
              <a:t>t3:$6$D1NAWYX/$T2WyId7qUnVqKegV6M5orxPkDpmMcVMDeKSu2ZwkBh11E0FhP0HV1UEtw88UDrnKbOeFCH/.jcKHOuisH4blC/:18419:0:99999:7:::</a:t>
            </a:r>
          </a:p>
          <a:p>
            <a:r>
              <a:rPr lang="en-US" altLang="zh-TW" dirty="0" smtClean="0"/>
              <a:t>t4:$6$vfmP9Q//$</a:t>
            </a:r>
            <a:r>
              <a:rPr lang="en-US" altLang="zh-TW" dirty="0" err="1" smtClean="0"/>
              <a:t>c.m</a:t>
            </a:r>
            <a:r>
              <a:rPr lang="en-US" altLang="zh-TW" dirty="0" smtClean="0"/>
              <a:t>/Dh1Pq8s7PyKfhVvcRlPSuGgV.JvgNuyM7x6Jtj/fR9c6k7fmBM3M/1w0aLdeWoQg2wDr1rmjUBBob3yZ4/:18419:0:99999:7:::</a:t>
            </a:r>
          </a:p>
          <a:p>
            <a:r>
              <a:rPr lang="en-US" altLang="zh-TW" dirty="0" smtClean="0"/>
              <a:t>t5:$6$JLDzd6G6$moVmHxYwuLMiSUxAfLdoH3qSbNhQfaGNRGegJND3lw8Md/EqYhytsHkYnlNXpwpVKyI6LlFpJVOj/bnue2qfg1:18419:0:99999:7:::</a:t>
            </a:r>
          </a:p>
          <a:p>
            <a:r>
              <a:rPr lang="en-US" altLang="zh-TW" dirty="0" smtClean="0"/>
              <a:t>t6:$6$36I19vj1$gn/zeMzq29fMDLLMCU.ti1K8XKNADIL63AliD5V7EBOayBBhVljen182DZFdDWctrtwPln2C3PCYxG74Ij.X40:18419:0:99999:7:::</a:t>
            </a:r>
          </a:p>
          <a:p>
            <a:r>
              <a:rPr lang="en-US" altLang="zh-TW" dirty="0" smtClean="0"/>
              <a:t>t7:$6$fLhKzld.$rWHhOln9434i2Y.mIqysD4qqVMF1hbY03iRs/ThWda62qxq8Di9yPFK8BunZddBlBjUfJk/fENEuKi6E3Nk3O.:18419:0:99999:7:::</a:t>
            </a:r>
          </a:p>
          <a:p>
            <a:r>
              <a:rPr lang="en-US" altLang="zh-TW" dirty="0" smtClean="0"/>
              <a:t>t8:$6$dpZHujJ6$n/I7TllVSU/Q84plZJLXVFGt1EhASVlxYYPRspkrQy2CDekMY/hgvVnciI6mMsmtb00fCD7c3w7/DcnnGCmkV1:18419:0:99999:7:::</a:t>
            </a:r>
          </a:p>
          <a:p>
            <a:r>
              <a:rPr lang="en-US" altLang="zh-TW" dirty="0" smtClean="0"/>
              <a:t>t9:$6$0ybnscfQ$SyyOEc6o9fqq561ObeWRGUk.sKDk4E2lrqv9IOPiLP9z79NLfY.qSob.x.e4TgoRbmZZBgXnz8UQH6BpCa9Q3.:18419:0:99999:7:::</a:t>
            </a:r>
          </a:p>
          <a:p>
            <a:r>
              <a:rPr lang="en-US" altLang="zh-TW" dirty="0" smtClean="0"/>
              <a:t>t10:$6$rW9i7TJf$QeDh7Ezez15JJ3GFpQ8h98CgFsieiuYzXKxwZwZ9lRKgycBWboRtgVTtnPXrA5VktjiBNjvxncnBZKpBwnVSD.:18419:0:99999:7:::</a:t>
            </a:r>
          </a:p>
          <a:p>
            <a:r>
              <a:rPr lang="en-US" altLang="zh-TW" dirty="0" smtClean="0"/>
              <a:t>bigred@us1804s:~$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4D9EB-02BE-433B-AF42-55DA0B4DE09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2218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650CF-CEDD-4400-AA7F-6C44C5072C65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2547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A650CF-CEDD-4400-AA7F-6C44C5072C65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5376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1.source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作用</a:t>
            </a:r>
            <a:r>
              <a:rPr lang="en-US" altLang="zh-TW" dirty="0" smtClean="0"/>
              <a:t>:</a:t>
            </a:r>
            <a:r>
              <a:rPr lang="zh-TW" altLang="en-US" dirty="0" smtClean="0"/>
              <a:t>在當前</a:t>
            </a:r>
            <a:r>
              <a:rPr lang="en-US" altLang="zh-TW" dirty="0" smtClean="0"/>
              <a:t>bash</a:t>
            </a:r>
            <a:r>
              <a:rPr lang="zh-TW" altLang="en-US" dirty="0" smtClean="0"/>
              <a:t>環境下讀取並執行</a:t>
            </a:r>
            <a:r>
              <a:rPr lang="en-US" altLang="zh-TW" dirty="0" err="1" smtClean="0"/>
              <a:t>FileName</a:t>
            </a:r>
            <a:r>
              <a:rPr lang="zh-TW" altLang="en-US" dirty="0" smtClean="0"/>
              <a:t>中的命令，使環境變數生效。</a:t>
            </a:r>
          </a:p>
          <a:p>
            <a:r>
              <a:rPr lang="zh-TW" altLang="en-US" dirty="0" smtClean="0"/>
              <a:t>該命令通常用命令“</a:t>
            </a:r>
            <a:r>
              <a:rPr lang="en-US" altLang="zh-TW" dirty="0" smtClean="0"/>
              <a:t>.”</a:t>
            </a:r>
            <a:r>
              <a:rPr lang="zh-TW" altLang="en-US" dirty="0" smtClean="0"/>
              <a:t>來替代。</a:t>
            </a:r>
          </a:p>
          <a:p>
            <a:r>
              <a:rPr lang="zh-TW" altLang="en-US" dirty="0" smtClean="0"/>
              <a:t>例如：</a:t>
            </a:r>
          </a:p>
          <a:p>
            <a:r>
              <a:rPr lang="en-US" altLang="zh-TW" dirty="0" smtClean="0"/>
              <a:t>source ~/.</a:t>
            </a:r>
            <a:r>
              <a:rPr lang="en-US" altLang="zh-TW" dirty="0" err="1" smtClean="0"/>
              <a:t>bash_profile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2.export</a:t>
            </a:r>
            <a:r>
              <a:rPr lang="zh-TW" altLang="en-US" dirty="0" smtClean="0"/>
              <a:t>命令</a:t>
            </a:r>
          </a:p>
          <a:p>
            <a:r>
              <a:rPr lang="zh-TW" altLang="en-US" dirty="0" smtClean="0"/>
              <a:t>用於把變數變成當前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和其子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的環境變數，存活期是當前的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，因此重新登陸或者關閉當前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及其子</a:t>
            </a:r>
            <a:r>
              <a:rPr lang="en-US" altLang="zh-TW" dirty="0" smtClean="0"/>
              <a:t>shell</a:t>
            </a:r>
            <a:r>
              <a:rPr lang="zh-TW" altLang="en-US" dirty="0" smtClean="0"/>
              <a:t>後，它所設定的環境變數就消失了。</a:t>
            </a:r>
          </a:p>
          <a:p>
            <a:endParaRPr lang="zh-TW" altLang="en-US" dirty="0" smtClean="0"/>
          </a:p>
          <a:p>
            <a:r>
              <a:rPr lang="en-US" altLang="zh-TW" dirty="0" smtClean="0"/>
              <a:t>3.env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printenv</a:t>
            </a:r>
            <a:endParaRPr lang="en-US" altLang="zh-TW" dirty="0" smtClean="0"/>
          </a:p>
          <a:p>
            <a:r>
              <a:rPr lang="zh-TW" altLang="en-US" dirty="0" smtClean="0"/>
              <a:t>這兩個變數用於列印所有的環境 變數：</a:t>
            </a:r>
          </a:p>
          <a:p>
            <a:r>
              <a:rPr lang="en-US" altLang="zh-TW" dirty="0" smtClean="0"/>
              <a:t>4.set</a:t>
            </a:r>
          </a:p>
          <a:p>
            <a:r>
              <a:rPr lang="zh-TW" altLang="en-US" dirty="0" smtClean="0"/>
              <a:t>用於顯示與設定當前本地 變數。單獨一個</a:t>
            </a:r>
            <a:r>
              <a:rPr lang="en-US" altLang="zh-TW" dirty="0" smtClean="0"/>
              <a:t>set </a:t>
            </a:r>
            <a:r>
              <a:rPr lang="zh-TW" altLang="en-US" dirty="0" smtClean="0"/>
              <a:t>就顯示了當前環境的所有的變數，它肯定包括環境變數和一些非環境變數</a:t>
            </a:r>
          </a:p>
          <a:p>
            <a:r>
              <a:rPr lang="en-US" altLang="zh-TW" dirty="0" smtClean="0"/>
              <a:t>5.unset</a:t>
            </a:r>
          </a:p>
          <a:p>
            <a:r>
              <a:rPr lang="zh-TW" altLang="en-US" dirty="0" smtClean="0"/>
              <a:t>用於清除變數。不管這個變數是環境變數還是本地變數，它都可以清除。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FADEC-C12F-48AC-8F6E-FB352FCB0964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066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355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1895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069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06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6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97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09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4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2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9459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532E-0371-427A-9DA6-03BB145120C8}" type="datetimeFigureOut">
              <a:rPr lang="zh-TW" altLang="en-US" smtClean="0"/>
              <a:t>2020/11/20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DAD68-D78A-4764-9E47-A6DB64BC8B1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25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74642" y="302359"/>
            <a:ext cx="10296939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smtClean="0"/>
              <a:t>寫一系統</a:t>
            </a:r>
          </a:p>
          <a:p>
            <a:r>
              <a:rPr lang="en-US" altLang="zh-TW" sz="2800" smtClean="0"/>
              <a:t>A1.</a:t>
            </a:r>
            <a:r>
              <a:rPr lang="zh-TW" altLang="en-US" sz="2800" smtClean="0"/>
              <a:t>查詢是否已有此帳號</a:t>
            </a:r>
          </a:p>
          <a:p>
            <a:r>
              <a:rPr lang="zh-TW" altLang="en-US" sz="2800" smtClean="0"/>
              <a:t>詢問帳號名稱</a:t>
            </a:r>
          </a:p>
          <a:p>
            <a:r>
              <a:rPr lang="zh-TW" altLang="en-US" sz="2800" smtClean="0"/>
              <a:t>若有 告知已有</a:t>
            </a:r>
          </a:p>
          <a:p>
            <a:r>
              <a:rPr lang="zh-TW" altLang="en-US" sz="2800" smtClean="0"/>
              <a:t>若無 告知無此帳號</a:t>
            </a:r>
          </a:p>
          <a:p>
            <a:r>
              <a:rPr lang="en-US" altLang="zh-TW" sz="2800" smtClean="0"/>
              <a:t>B1.</a:t>
            </a:r>
            <a:r>
              <a:rPr lang="zh-TW" altLang="en-US" sz="2800" smtClean="0"/>
              <a:t>產生一個帳號</a:t>
            </a:r>
          </a:p>
          <a:p>
            <a:r>
              <a:rPr lang="zh-TW" altLang="en-US" sz="2800" smtClean="0"/>
              <a:t>詢問帳號名稱</a:t>
            </a:r>
          </a:p>
          <a:p>
            <a:r>
              <a:rPr lang="zh-TW" altLang="en-US" sz="2800" smtClean="0"/>
              <a:t>若帳號已有則不建立</a:t>
            </a:r>
          </a:p>
          <a:p>
            <a:r>
              <a:rPr lang="en-US" altLang="zh-TW" sz="2800" smtClean="0"/>
              <a:t>B2.</a:t>
            </a:r>
            <a:r>
              <a:rPr lang="zh-TW" altLang="en-US" sz="2800" smtClean="0"/>
              <a:t>產生一系列帳號</a:t>
            </a:r>
            <a:r>
              <a:rPr lang="en-US" altLang="zh-TW" sz="2800" smtClean="0"/>
              <a:t>(</a:t>
            </a:r>
            <a:r>
              <a:rPr lang="zh-TW" altLang="en-US" sz="2800" smtClean="0"/>
              <a:t>詢問名稱</a:t>
            </a:r>
            <a:r>
              <a:rPr lang="en-US" altLang="zh-TW" sz="2800" smtClean="0"/>
              <a:t>?</a:t>
            </a:r>
            <a:r>
              <a:rPr lang="zh-TW" altLang="en-US" sz="2800" smtClean="0"/>
              <a:t>問多少</a:t>
            </a:r>
            <a:r>
              <a:rPr lang="en-US" altLang="zh-TW" sz="2800" smtClean="0"/>
              <a:t>-</a:t>
            </a:r>
            <a:r>
              <a:rPr lang="zh-TW" altLang="en-US" sz="2800" smtClean="0"/>
              <a:t>到多少</a:t>
            </a:r>
            <a:r>
              <a:rPr lang="en-US" altLang="zh-TW" sz="2800" smtClean="0"/>
              <a:t>?)</a:t>
            </a:r>
          </a:p>
          <a:p>
            <a:r>
              <a:rPr lang="zh-TW" altLang="en-US" sz="2800" smtClean="0"/>
              <a:t>例如 </a:t>
            </a:r>
            <a:r>
              <a:rPr lang="en-US" altLang="zh-TW" sz="2800" smtClean="0"/>
              <a:t>user/stu  35-80</a:t>
            </a:r>
          </a:p>
          <a:p>
            <a:r>
              <a:rPr lang="en-US" altLang="zh-TW" sz="2800" smtClean="0"/>
              <a:t>user35-user80</a:t>
            </a:r>
          </a:p>
          <a:p>
            <a:r>
              <a:rPr lang="zh-TW" altLang="en-US" sz="2800" smtClean="0"/>
              <a:t>若帳號已有則不建立</a:t>
            </a:r>
          </a:p>
          <a:p>
            <a:r>
              <a:rPr lang="en-US" altLang="zh-TW" sz="2800" smtClean="0"/>
              <a:t>C1.</a:t>
            </a:r>
            <a:r>
              <a:rPr lang="zh-TW" altLang="en-US" sz="2800" smtClean="0"/>
              <a:t>刪除一個帳號</a:t>
            </a:r>
          </a:p>
          <a:p>
            <a:endParaRPr lang="zh-TW" altLang="en-US" sz="2800" smtClean="0"/>
          </a:p>
          <a:p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58744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1258103916"/>
              </p:ext>
            </p:extLst>
          </p:nvPr>
        </p:nvGraphicFramePr>
        <p:xfrm>
          <a:off x="723922" y="-237995"/>
          <a:ext cx="11063070" cy="7095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53355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9222" y="224449"/>
            <a:ext cx="1567375" cy="760290"/>
          </a:xfrm>
          <a:solidFill>
            <a:srgbClr val="FFFF00"/>
          </a:solidFill>
        </p:spPr>
        <p:txBody>
          <a:bodyPr/>
          <a:lstStyle/>
          <a:p>
            <a:r>
              <a:rPr lang="zh-TW" altLang="en-US" dirty="0" smtClean="0"/>
              <a:t>操</a:t>
            </a:r>
            <a:r>
              <a:rPr lang="zh-TW" altLang="en-US" dirty="0"/>
              <a:t>作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5182" y="323556"/>
            <a:ext cx="9448800" cy="6344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smtClean="0">
                <a:solidFill>
                  <a:srgbClr val="00B0F0"/>
                </a:solidFill>
              </a:rPr>
              <a:t>cat test</a:t>
            </a:r>
          </a:p>
          <a:p>
            <a:pPr marL="0" indent="0">
              <a:buNone/>
            </a:pPr>
            <a:r>
              <a:rPr lang="zh-TW" altLang="en-US" sz="4800" smtClean="0"/>
              <a:t>  </a:t>
            </a:r>
            <a:r>
              <a:rPr lang="en-US" altLang="zh-TW" sz="4800" smtClean="0"/>
              <a:t>#!/</a:t>
            </a:r>
            <a:r>
              <a:rPr lang="en-US" altLang="zh-TW" sz="4800" dirty="0" smtClean="0"/>
              <a:t>bin/bash</a:t>
            </a:r>
          </a:p>
          <a:p>
            <a:pPr marL="0" indent="0">
              <a:buNone/>
            </a:pPr>
            <a:r>
              <a:rPr lang="zh-TW" altLang="en-US" sz="4800" smtClean="0"/>
              <a:t>  </a:t>
            </a:r>
            <a:r>
              <a:rPr lang="en-US" altLang="zh-TW" sz="4800" smtClean="0"/>
              <a:t>echo </a:t>
            </a:r>
            <a:r>
              <a:rPr lang="en-US" altLang="zh-TW" sz="4800" dirty="0" smtClean="0"/>
              <a:t>$USER</a:t>
            </a:r>
          </a:p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err="1" smtClean="0">
                <a:solidFill>
                  <a:srgbClr val="00B0F0"/>
                </a:solidFill>
              </a:rPr>
              <a:t>chmod</a:t>
            </a:r>
            <a:r>
              <a:rPr lang="en-US" altLang="zh-TW" sz="4800" dirty="0" smtClean="0">
                <a:solidFill>
                  <a:srgbClr val="00B0F0"/>
                </a:solidFill>
              </a:rPr>
              <a:t> +x test</a:t>
            </a:r>
          </a:p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smtClean="0">
                <a:solidFill>
                  <a:srgbClr val="00B0F0"/>
                </a:solidFill>
              </a:rPr>
              <a:t>./test</a:t>
            </a:r>
          </a:p>
          <a:p>
            <a:pPr marL="0" indent="0">
              <a:buNone/>
            </a:pPr>
            <a:r>
              <a:rPr lang="en-US" altLang="zh-TW" sz="4800" dirty="0" err="1" smtClean="0"/>
              <a:t>bigred</a:t>
            </a:r>
            <a:endParaRPr lang="en-US" altLang="zh-TW" sz="4800" dirty="0" smtClean="0"/>
          </a:p>
          <a:p>
            <a:pPr marL="0" indent="0">
              <a:buNone/>
            </a:pPr>
            <a:r>
              <a:rPr lang="en-US" altLang="zh-TW" sz="4800" dirty="0" smtClean="0">
                <a:solidFill>
                  <a:srgbClr val="00B050"/>
                </a:solidFill>
              </a:rPr>
              <a:t>bigred@ds168:~$ </a:t>
            </a:r>
            <a:r>
              <a:rPr lang="en-US" altLang="zh-TW" sz="4800" dirty="0" err="1" smtClean="0">
                <a:solidFill>
                  <a:srgbClr val="FF0000"/>
                </a:solidFill>
              </a:rPr>
              <a:t>sudo</a:t>
            </a:r>
            <a:r>
              <a:rPr lang="en-US" altLang="zh-TW" sz="4800" dirty="0" smtClean="0">
                <a:solidFill>
                  <a:srgbClr val="00B0F0"/>
                </a:solidFill>
              </a:rPr>
              <a:t> ./test</a:t>
            </a:r>
          </a:p>
          <a:p>
            <a:pPr marL="0" indent="0">
              <a:buNone/>
            </a:pPr>
            <a:r>
              <a:rPr lang="en-US" altLang="zh-TW" sz="4800" dirty="0" smtClean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497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015426" y="2643084"/>
            <a:ext cx="1034219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4000"/>
              <a:t>[ "$USER" != "root" ] &amp;&amp; echo "need root to </a:t>
            </a:r>
            <a:r>
              <a:rPr lang="en-US" altLang="zh-TW" sz="4000"/>
              <a:t>run</a:t>
            </a:r>
            <a:r>
              <a:rPr lang="en-US" altLang="zh-TW" sz="4000" smtClean="0"/>
              <a:t>"</a:t>
            </a:r>
            <a:endParaRPr lang="en-US" altLang="zh-TW" sz="4000"/>
          </a:p>
        </p:txBody>
      </p:sp>
    </p:spTree>
    <p:extLst>
      <p:ext uri="{BB962C8B-B14F-4D97-AF65-F5344CB8AC3E}">
        <p14:creationId xmlns:p14="http://schemas.microsoft.com/office/powerpoint/2010/main" val="307918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625920937"/>
              </p:ext>
            </p:extLst>
          </p:nvPr>
        </p:nvGraphicFramePr>
        <p:xfrm>
          <a:off x="924339" y="248478"/>
          <a:ext cx="10217425" cy="5889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7262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51304" y="301815"/>
            <a:ext cx="102969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smtClean="0"/>
              <a:t>B1.</a:t>
            </a:r>
            <a:r>
              <a:rPr lang="zh-TW" altLang="en-US" sz="3200" smtClean="0"/>
              <a:t>產生一個帳號</a:t>
            </a:r>
          </a:p>
          <a:p>
            <a:r>
              <a:rPr lang="zh-TW" altLang="en-US" sz="3200" smtClean="0"/>
              <a:t>詢問帳號名稱</a:t>
            </a:r>
          </a:p>
          <a:p>
            <a:r>
              <a:rPr lang="zh-TW" altLang="en-US" sz="3200" smtClean="0"/>
              <a:t>若帳號已有則不建立</a:t>
            </a:r>
          </a:p>
          <a:p>
            <a:r>
              <a:rPr lang="en-US" altLang="zh-TW" sz="3200" smtClean="0"/>
              <a:t>B2.</a:t>
            </a:r>
            <a:r>
              <a:rPr lang="zh-TW" altLang="en-US" sz="3200" smtClean="0"/>
              <a:t>產生一系列帳號</a:t>
            </a:r>
            <a:r>
              <a:rPr lang="en-US" altLang="zh-TW" sz="3200" smtClean="0"/>
              <a:t>(</a:t>
            </a:r>
            <a:r>
              <a:rPr lang="zh-TW" altLang="en-US" sz="3200" smtClean="0"/>
              <a:t>詢問名稱</a:t>
            </a:r>
            <a:r>
              <a:rPr lang="en-US" altLang="zh-TW" sz="3200" smtClean="0"/>
              <a:t>?</a:t>
            </a:r>
            <a:r>
              <a:rPr lang="zh-TW" altLang="en-US" sz="3200" smtClean="0"/>
              <a:t>問多少</a:t>
            </a:r>
            <a:r>
              <a:rPr lang="en-US" altLang="zh-TW" sz="3200" smtClean="0"/>
              <a:t>-</a:t>
            </a:r>
            <a:r>
              <a:rPr lang="zh-TW" altLang="en-US" sz="3200" smtClean="0"/>
              <a:t>到多少</a:t>
            </a:r>
            <a:r>
              <a:rPr lang="en-US" altLang="zh-TW" sz="3200" smtClean="0"/>
              <a:t>?)</a:t>
            </a:r>
          </a:p>
          <a:p>
            <a:r>
              <a:rPr lang="zh-TW" altLang="en-US" sz="3200" smtClean="0"/>
              <a:t>例如 </a:t>
            </a:r>
            <a:r>
              <a:rPr lang="en-US" altLang="zh-TW" sz="3200" smtClean="0"/>
              <a:t>user/stu  35-80</a:t>
            </a:r>
          </a:p>
          <a:p>
            <a:r>
              <a:rPr lang="en-US" altLang="zh-TW" sz="3200" smtClean="0"/>
              <a:t>user35-user80</a:t>
            </a:r>
          </a:p>
          <a:p>
            <a:r>
              <a:rPr lang="zh-TW" altLang="en-US" sz="3200" smtClean="0"/>
              <a:t>若帳號已有則不建立</a:t>
            </a:r>
          </a:p>
          <a:p>
            <a:endParaRPr lang="en-US" altLang="zh-TW" sz="3200" smtClean="0"/>
          </a:p>
          <a:p>
            <a:r>
              <a:rPr lang="zh-TW" altLang="en-US" sz="3200" smtClean="0">
                <a:solidFill>
                  <a:srgbClr val="FF0000"/>
                </a:solidFill>
              </a:rPr>
              <a:t>產生帳號的同時 產生與帳號</a:t>
            </a:r>
            <a:r>
              <a:rPr lang="zh-TW" altLang="en-US" sz="3200" b="1" smtClean="0">
                <a:solidFill>
                  <a:srgbClr val="00B0F0"/>
                </a:solidFill>
              </a:rPr>
              <a:t>相同</a:t>
            </a:r>
            <a:r>
              <a:rPr lang="zh-TW" altLang="en-US" sz="3200" smtClean="0">
                <a:solidFill>
                  <a:srgbClr val="FF0000"/>
                </a:solidFill>
              </a:rPr>
              <a:t>的密碼</a:t>
            </a:r>
            <a:endParaRPr lang="en-US" altLang="zh-TW" sz="3200" smtClean="0">
              <a:solidFill>
                <a:srgbClr val="FF0000"/>
              </a:solidFill>
            </a:endParaRPr>
          </a:p>
          <a:p>
            <a:r>
              <a:rPr lang="en-US" altLang="zh-TW" sz="3200" b="1">
                <a:solidFill>
                  <a:srgbClr val="00B0F0"/>
                </a:solidFill>
              </a:rPr>
              <a:t>echo “</a:t>
            </a:r>
            <a:r>
              <a:rPr lang="zh-TW" altLang="en-US" sz="3200" b="1">
                <a:solidFill>
                  <a:srgbClr val="00B0F0"/>
                </a:solidFill>
              </a:rPr>
              <a:t>帳號名稱</a:t>
            </a:r>
            <a:r>
              <a:rPr lang="en-US" altLang="zh-TW" sz="3200" b="1">
                <a:solidFill>
                  <a:srgbClr val="00B0F0"/>
                </a:solidFill>
              </a:rPr>
              <a:t>:</a:t>
            </a:r>
            <a:r>
              <a:rPr lang="zh-TW" altLang="en-US" sz="3200" b="1">
                <a:solidFill>
                  <a:srgbClr val="00B0F0"/>
                </a:solidFill>
              </a:rPr>
              <a:t>帳號序號</a:t>
            </a:r>
            <a:r>
              <a:rPr lang="en-US" altLang="zh-TW" sz="3200" b="1">
                <a:solidFill>
                  <a:srgbClr val="00B0F0"/>
                </a:solidFill>
              </a:rPr>
              <a:t>”</a:t>
            </a:r>
            <a:r>
              <a:rPr lang="zh-TW" altLang="en-US" sz="3200" b="1">
                <a:solidFill>
                  <a:srgbClr val="00B0F0"/>
                </a:solidFill>
              </a:rPr>
              <a:t> </a:t>
            </a:r>
            <a:r>
              <a:rPr lang="en-US" altLang="zh-TW" sz="3200" b="1">
                <a:solidFill>
                  <a:srgbClr val="00B0F0"/>
                </a:solidFill>
              </a:rPr>
              <a:t>&gt;</a:t>
            </a:r>
            <a:r>
              <a:rPr lang="zh-TW" altLang="en-US" sz="3200" b="1">
                <a:solidFill>
                  <a:srgbClr val="00B0F0"/>
                </a:solidFill>
              </a:rPr>
              <a:t>文字檔</a:t>
            </a:r>
            <a:endParaRPr lang="en-US" altLang="zh-TW" sz="3200" b="1">
              <a:solidFill>
                <a:srgbClr val="00B0F0"/>
              </a:solidFill>
            </a:endParaRPr>
          </a:p>
          <a:p>
            <a:r>
              <a:rPr lang="en-US" altLang="zh-TW" sz="3200" b="1">
                <a:solidFill>
                  <a:srgbClr val="00B0F0"/>
                </a:solidFill>
              </a:rPr>
              <a:t>sudo  chpasswd &lt;</a:t>
            </a:r>
            <a:r>
              <a:rPr lang="zh-TW" altLang="en-US" sz="3200" b="1">
                <a:solidFill>
                  <a:srgbClr val="00B0F0"/>
                </a:solidFill>
              </a:rPr>
              <a:t>文字</a:t>
            </a:r>
            <a:r>
              <a:rPr lang="zh-TW" altLang="en-US" sz="3200" b="1" smtClean="0">
                <a:solidFill>
                  <a:srgbClr val="00B0F0"/>
                </a:solidFill>
              </a:rPr>
              <a:t>檔</a:t>
            </a:r>
          </a:p>
          <a:p>
            <a:endParaRPr lang="zh-TW" altLang="en-US" sz="32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33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92175"/>
          </a:xfrm>
        </p:spPr>
        <p:txBody>
          <a:bodyPr/>
          <a:lstStyle/>
          <a:p>
            <a:pPr algn="ctr"/>
            <a:r>
              <a:rPr lang="en-US" altLang="zh-TW" b="1" dirty="0" err="1"/>
              <a:t>ch</a:t>
            </a:r>
            <a:r>
              <a:rPr lang="en-US" altLang="zh-TW" dirty="0" err="1"/>
              <a:t>passwd</a:t>
            </a:r>
            <a:r>
              <a:rPr lang="zh-TW" altLang="en-US" dirty="0"/>
              <a:t>批量修改使用者密碼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892175"/>
            <a:ext cx="11049000" cy="5417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工作原理：從系統的標準輸入讀入用戶的名稱和密碼，</a:t>
            </a:r>
          </a:p>
          <a:p>
            <a:pPr marL="0" indent="0">
              <a:buNone/>
            </a:pPr>
            <a:r>
              <a:rPr lang="zh-TW" altLang="en-US" dirty="0"/>
              <a:t>並利用這些資訊來更新系統上已存在的使用者的密碼</a:t>
            </a:r>
          </a:p>
          <a:p>
            <a:pPr marL="0" indent="0">
              <a:buNone/>
            </a:pPr>
            <a:r>
              <a:rPr lang="zh-TW" altLang="en-US" dirty="0"/>
              <a:t>語法：</a:t>
            </a:r>
          </a:p>
          <a:p>
            <a:pPr marL="0" indent="0">
              <a:buNone/>
            </a:pPr>
            <a:r>
              <a:rPr lang="en-US" altLang="zh-TW" sz="3200" b="1" dirty="0"/>
              <a:t>1</a:t>
            </a:r>
            <a:r>
              <a:rPr lang="zh-TW" altLang="en-US" sz="3200" b="1" dirty="0"/>
              <a:t>：</a:t>
            </a:r>
            <a:r>
              <a:rPr lang="en-US" altLang="zh-TW" sz="3200" b="1" dirty="0"/>
              <a:t># echo </a:t>
            </a:r>
            <a:r>
              <a:rPr lang="zh-TW" altLang="en-US" sz="3200" b="1" dirty="0">
                <a:solidFill>
                  <a:srgbClr val="FF00FF"/>
                </a:solidFill>
              </a:rPr>
              <a:t>用戶名</a:t>
            </a:r>
            <a:r>
              <a:rPr lang="en-US" altLang="zh-TW" sz="3200" b="1" dirty="0">
                <a:solidFill>
                  <a:srgbClr val="FF0000"/>
                </a:solidFill>
              </a:rPr>
              <a:t>:</a:t>
            </a:r>
            <a:r>
              <a:rPr lang="zh-TW" altLang="en-US" sz="3200" b="1" dirty="0">
                <a:solidFill>
                  <a:srgbClr val="FF00FF"/>
                </a:solidFill>
              </a:rPr>
              <a:t>密碼 </a:t>
            </a:r>
            <a:r>
              <a:rPr lang="en-US" altLang="zh-TW" sz="3200" b="1" dirty="0"/>
              <a:t>| </a:t>
            </a:r>
            <a:r>
              <a:rPr lang="en-US" altLang="zh-TW" sz="3200" b="1" dirty="0" err="1"/>
              <a:t>chpasswd</a:t>
            </a:r>
            <a:endParaRPr lang="en-US" altLang="zh-TW" sz="3200" b="1" dirty="0"/>
          </a:p>
          <a:p>
            <a:pPr marL="0" indent="0">
              <a:buNone/>
            </a:pPr>
            <a:r>
              <a:rPr lang="en-US" altLang="zh-TW" sz="3200" b="1" dirty="0"/>
              <a:t>2</a:t>
            </a:r>
            <a:r>
              <a:rPr lang="zh-TW" altLang="en-US" sz="3200" b="1" dirty="0"/>
              <a:t>：</a:t>
            </a:r>
            <a:r>
              <a:rPr lang="en-US" altLang="zh-TW" sz="3200" b="1" dirty="0"/>
              <a:t># </a:t>
            </a:r>
            <a:r>
              <a:rPr lang="en-US" altLang="zh-TW" sz="3200" b="1" dirty="0" err="1"/>
              <a:t>chpasswd</a:t>
            </a:r>
            <a:r>
              <a:rPr lang="en-US" altLang="zh-TW" sz="3200" b="1" dirty="0"/>
              <a:t> &lt; </a:t>
            </a:r>
            <a:r>
              <a:rPr lang="en-US" altLang="zh-TW" sz="3200" b="1" dirty="0" smtClean="0"/>
              <a:t>list.txt</a:t>
            </a:r>
            <a:endParaRPr lang="en-US" altLang="zh-TW" sz="3200" b="1" dirty="0"/>
          </a:p>
          <a:p>
            <a:pPr marL="0" indent="0">
              <a:buNone/>
            </a:pPr>
            <a:r>
              <a:rPr lang="zh-TW" altLang="en-US" dirty="0"/>
              <a:t>參數：</a:t>
            </a:r>
            <a:r>
              <a:rPr lang="en-US" altLang="zh-TW" dirty="0"/>
              <a:t>-e </a:t>
            </a:r>
            <a:r>
              <a:rPr lang="zh-TW" altLang="en-US" dirty="0"/>
              <a:t>：如果使用了</a:t>
            </a:r>
            <a:r>
              <a:rPr lang="en-US" altLang="zh-TW" dirty="0"/>
              <a:t>-e</a:t>
            </a:r>
            <a:r>
              <a:rPr lang="zh-TW" altLang="en-US" dirty="0"/>
              <a:t>選項，命令將只能以加密的方式傳遞       </a:t>
            </a:r>
          </a:p>
          <a:p>
            <a:pPr marL="0" indent="0">
              <a:buNone/>
            </a:pPr>
            <a:r>
              <a:rPr lang="zh-TW" altLang="en-US" dirty="0"/>
              <a:t>如果未使用</a:t>
            </a:r>
            <a:r>
              <a:rPr lang="en-US" altLang="zh-TW" dirty="0"/>
              <a:t>-e</a:t>
            </a:r>
            <a:r>
              <a:rPr lang="zh-TW" altLang="en-US" dirty="0"/>
              <a:t>選項，命令將按</a:t>
            </a:r>
            <a:r>
              <a:rPr lang="zh-TW" altLang="en-US" dirty="0" smtClean="0"/>
              <a:t>明</a:t>
            </a:r>
            <a:r>
              <a:rPr lang="zh-TW" altLang="en-US" dirty="0"/>
              <a:t>碼</a:t>
            </a:r>
            <a:r>
              <a:rPr lang="zh-TW" altLang="en-US" dirty="0" smtClean="0"/>
              <a:t>的</a:t>
            </a:r>
            <a:r>
              <a:rPr lang="zh-TW" altLang="en-US" dirty="0"/>
              <a:t>形式</a:t>
            </a:r>
            <a:r>
              <a:rPr lang="zh-TW" altLang="en-US" dirty="0" smtClean="0"/>
              <a:t>傳遞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Ex:</a:t>
            </a:r>
          </a:p>
          <a:p>
            <a:pPr marL="0" indent="0">
              <a:buNone/>
            </a:pPr>
            <a:r>
              <a:rPr lang="en-US" altLang="zh-TW" sz="3600" dirty="0" smtClean="0">
                <a:solidFill>
                  <a:srgbClr val="00B050"/>
                </a:solidFill>
              </a:rPr>
              <a:t>$</a:t>
            </a:r>
            <a:r>
              <a:rPr lang="en-US" altLang="zh-TW" sz="3600" dirty="0" smtClean="0"/>
              <a:t>echo t1:bigred |</a:t>
            </a:r>
            <a:r>
              <a:rPr lang="en-US" altLang="zh-TW" sz="3600" dirty="0" err="1" smtClean="0">
                <a:solidFill>
                  <a:srgbClr val="FF0000"/>
                </a:solidFill>
              </a:rPr>
              <a:t>sudo</a:t>
            </a:r>
            <a:r>
              <a:rPr lang="en-US" altLang="zh-TW" sz="3600" dirty="0" smtClean="0"/>
              <a:t> </a:t>
            </a:r>
            <a:r>
              <a:rPr lang="en-US" altLang="zh-TW" sz="3600" dirty="0" err="1" smtClean="0"/>
              <a:t>chpasswd</a:t>
            </a:r>
            <a:endParaRPr lang="zh-TW" altLang="en-US" sz="3600" dirty="0"/>
          </a:p>
        </p:txBody>
      </p:sp>
      <p:cxnSp>
        <p:nvCxnSpPr>
          <p:cNvPr id="5" name="直線單箭頭接點 4"/>
          <p:cNvCxnSpPr/>
          <p:nvPr/>
        </p:nvCxnSpPr>
        <p:spPr>
          <a:xfrm flipV="1">
            <a:off x="1895326" y="5600700"/>
            <a:ext cx="365760" cy="42291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1451610" y="6115050"/>
            <a:ext cx="1200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 smtClean="0"/>
              <a:t>帳號</a:t>
            </a:r>
            <a:endParaRPr lang="zh-TW" altLang="en-US" sz="2800" dirty="0"/>
          </a:p>
        </p:txBody>
      </p:sp>
      <p:cxnSp>
        <p:nvCxnSpPr>
          <p:cNvPr id="8" name="直線單箭頭接點 7"/>
          <p:cNvCxnSpPr/>
          <p:nvPr/>
        </p:nvCxnSpPr>
        <p:spPr>
          <a:xfrm flipH="1" flipV="1">
            <a:off x="3348990" y="5600700"/>
            <a:ext cx="1097280" cy="42291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3994864" y="595091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smtClean="0"/>
              <a:t>密碼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127145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0" y="1615859"/>
            <a:ext cx="121142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5400">
                <a:solidFill>
                  <a:srgbClr val="FF0000"/>
                </a:solidFill>
              </a:rPr>
              <a:t>產生帳號的同時 產生與帳號</a:t>
            </a:r>
            <a:r>
              <a:rPr lang="zh-TW" altLang="en-US" sz="5400" b="1">
                <a:solidFill>
                  <a:srgbClr val="00B0F0"/>
                </a:solidFill>
              </a:rPr>
              <a:t>相同</a:t>
            </a:r>
            <a:r>
              <a:rPr lang="zh-TW" altLang="en-US" sz="5400">
                <a:solidFill>
                  <a:srgbClr val="FF0000"/>
                </a:solidFill>
              </a:rPr>
              <a:t>的密碼</a:t>
            </a:r>
            <a:endParaRPr lang="en-US" altLang="zh-TW" sz="5400">
              <a:solidFill>
                <a:srgbClr val="FF0000"/>
              </a:solidFill>
            </a:endParaRPr>
          </a:p>
          <a:p>
            <a:r>
              <a:rPr lang="en-US" altLang="zh-TW" sz="5400" b="1">
                <a:solidFill>
                  <a:srgbClr val="00B0F0"/>
                </a:solidFill>
              </a:rPr>
              <a:t>echo “</a:t>
            </a:r>
            <a:r>
              <a:rPr lang="zh-TW" altLang="en-US" sz="5400" b="1">
                <a:solidFill>
                  <a:srgbClr val="00B0F0"/>
                </a:solidFill>
              </a:rPr>
              <a:t>帳號名稱</a:t>
            </a:r>
            <a:r>
              <a:rPr lang="en-US" altLang="zh-TW" sz="5400" b="1">
                <a:solidFill>
                  <a:srgbClr val="00B0F0"/>
                </a:solidFill>
              </a:rPr>
              <a:t>:</a:t>
            </a:r>
            <a:r>
              <a:rPr lang="zh-TW" altLang="en-US" sz="5400" b="1">
                <a:solidFill>
                  <a:srgbClr val="00B0F0"/>
                </a:solidFill>
              </a:rPr>
              <a:t>帳號序號</a:t>
            </a:r>
            <a:r>
              <a:rPr lang="en-US" altLang="zh-TW" sz="5400" b="1">
                <a:solidFill>
                  <a:srgbClr val="00B0F0"/>
                </a:solidFill>
              </a:rPr>
              <a:t>”</a:t>
            </a:r>
            <a:r>
              <a:rPr lang="zh-TW" altLang="en-US" sz="5400" b="1">
                <a:solidFill>
                  <a:srgbClr val="00B0F0"/>
                </a:solidFill>
              </a:rPr>
              <a:t> </a:t>
            </a:r>
            <a:r>
              <a:rPr lang="en-US" altLang="zh-TW" sz="5400" b="1">
                <a:solidFill>
                  <a:srgbClr val="00B0F0"/>
                </a:solidFill>
              </a:rPr>
              <a:t>&gt;</a:t>
            </a:r>
            <a:r>
              <a:rPr lang="zh-TW" altLang="en-US" sz="5400" b="1">
                <a:solidFill>
                  <a:srgbClr val="00B0F0"/>
                </a:solidFill>
              </a:rPr>
              <a:t>文字檔</a:t>
            </a:r>
            <a:endParaRPr lang="en-US" altLang="zh-TW" sz="5400" b="1">
              <a:solidFill>
                <a:srgbClr val="00B0F0"/>
              </a:solidFill>
            </a:endParaRPr>
          </a:p>
          <a:p>
            <a:r>
              <a:rPr lang="en-US" altLang="zh-TW" sz="5400" b="1">
                <a:solidFill>
                  <a:srgbClr val="00B0F0"/>
                </a:solidFill>
              </a:rPr>
              <a:t>sudo  chpasswd &lt;</a:t>
            </a:r>
            <a:r>
              <a:rPr lang="zh-TW" altLang="en-US" sz="5400" b="1">
                <a:solidFill>
                  <a:srgbClr val="00B0F0"/>
                </a:solidFill>
              </a:rPr>
              <a:t>文字</a:t>
            </a:r>
            <a:r>
              <a:rPr lang="zh-TW" altLang="en-US" sz="5400" b="1" smtClean="0">
                <a:solidFill>
                  <a:srgbClr val="00B0F0"/>
                </a:solidFill>
              </a:rPr>
              <a:t>檔</a:t>
            </a:r>
            <a:endParaRPr lang="zh-TW" altLang="en-US" sz="5400" b="1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04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57402" y="420273"/>
            <a:ext cx="876404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4400" smtClean="0">
                <a:solidFill>
                  <a:srgbClr val="00B050"/>
                </a:solidFill>
              </a:rPr>
              <a:t>~$</a:t>
            </a:r>
            <a:r>
              <a:rPr lang="en-US" altLang="zh-TW" sz="4400" smtClean="0"/>
              <a:t> </a:t>
            </a:r>
            <a:r>
              <a:rPr lang="en-US" altLang="zh-TW" sz="4400"/>
              <a:t>title="</a:t>
            </a:r>
            <a:r>
              <a:rPr lang="en-US" altLang="zh-TW" sz="4400" smtClean="0"/>
              <a:t>user"</a:t>
            </a:r>
          </a:p>
          <a:p>
            <a:r>
              <a:rPr lang="en-US" altLang="zh-TW" sz="4400" smtClean="0">
                <a:solidFill>
                  <a:srgbClr val="00B050"/>
                </a:solidFill>
              </a:rPr>
              <a:t>~$</a:t>
            </a:r>
            <a:r>
              <a:rPr lang="en-US" altLang="zh-TW" sz="4400" smtClean="0"/>
              <a:t> no=1</a:t>
            </a:r>
          </a:p>
          <a:p>
            <a:r>
              <a:rPr lang="en-US" altLang="zh-TW" sz="4400" smtClean="0">
                <a:solidFill>
                  <a:srgbClr val="00B050"/>
                </a:solidFill>
              </a:rPr>
              <a:t>~$</a:t>
            </a:r>
            <a:r>
              <a:rPr lang="en-US" altLang="zh-TW" sz="4400" smtClean="0"/>
              <a:t> </a:t>
            </a:r>
            <a:r>
              <a:rPr lang="en-US" altLang="zh-TW" sz="4400"/>
              <a:t>pass="</a:t>
            </a:r>
            <a:r>
              <a:rPr lang="en-US" altLang="zh-TW" sz="4400">
                <a:solidFill>
                  <a:srgbClr val="00B0F0"/>
                </a:solidFill>
              </a:rPr>
              <a:t>${title}</a:t>
            </a:r>
            <a:r>
              <a:rPr lang="en-US" altLang="zh-TW" sz="4400">
                <a:solidFill>
                  <a:srgbClr val="CC00CC"/>
                </a:solidFill>
              </a:rPr>
              <a:t>${no}</a:t>
            </a:r>
            <a:r>
              <a:rPr lang="en-US" altLang="zh-TW" sz="4400"/>
              <a:t>"</a:t>
            </a:r>
          </a:p>
          <a:p>
            <a:r>
              <a:rPr lang="en-US" altLang="zh-TW" sz="4400" smtClean="0">
                <a:solidFill>
                  <a:srgbClr val="00B050"/>
                </a:solidFill>
              </a:rPr>
              <a:t>~$</a:t>
            </a:r>
            <a:r>
              <a:rPr lang="en-US" altLang="zh-TW" sz="4400" smtClean="0"/>
              <a:t> </a:t>
            </a:r>
            <a:r>
              <a:rPr lang="en-US" altLang="zh-TW" sz="4400"/>
              <a:t>echo ${pass}</a:t>
            </a:r>
          </a:p>
          <a:p>
            <a:r>
              <a:rPr lang="en-US" altLang="zh-TW" sz="4400">
                <a:solidFill>
                  <a:srgbClr val="00B0F0"/>
                </a:solidFill>
              </a:rPr>
              <a:t>user</a:t>
            </a:r>
            <a:r>
              <a:rPr lang="en-US" altLang="zh-TW" sz="4400">
                <a:solidFill>
                  <a:srgbClr val="CC00CC"/>
                </a:solidFill>
              </a:rPr>
              <a:t>1</a:t>
            </a:r>
          </a:p>
          <a:p>
            <a:r>
              <a:rPr lang="en-US" altLang="zh-TW" sz="4400" smtClean="0">
                <a:solidFill>
                  <a:srgbClr val="00B050"/>
                </a:solidFill>
              </a:rPr>
              <a:t>~$ </a:t>
            </a:r>
            <a:r>
              <a:rPr lang="en-US" altLang="zh-TW" sz="4400"/>
              <a:t>echo "${pass}</a:t>
            </a:r>
            <a:r>
              <a:rPr lang="en-US" altLang="zh-TW" sz="4400" b="1">
                <a:solidFill>
                  <a:srgbClr val="FF0000"/>
                </a:solidFill>
              </a:rPr>
              <a:t>:</a:t>
            </a:r>
            <a:r>
              <a:rPr lang="en-US" altLang="zh-TW" sz="4400"/>
              <a:t>${pass}" &gt; txt</a:t>
            </a:r>
          </a:p>
          <a:p>
            <a:r>
              <a:rPr lang="en-US" altLang="zh-TW" sz="4400" smtClean="0">
                <a:solidFill>
                  <a:srgbClr val="00B050"/>
                </a:solidFill>
              </a:rPr>
              <a:t>~$</a:t>
            </a:r>
            <a:r>
              <a:rPr lang="en-US" altLang="zh-TW" sz="4400" smtClean="0"/>
              <a:t> </a:t>
            </a:r>
            <a:r>
              <a:rPr lang="en-US" altLang="zh-TW" sz="4400"/>
              <a:t>cat txt</a:t>
            </a:r>
          </a:p>
          <a:p>
            <a:r>
              <a:rPr lang="en-US" altLang="zh-TW" sz="4400"/>
              <a:t>user1:user1</a:t>
            </a:r>
          </a:p>
          <a:p>
            <a:r>
              <a:rPr lang="en-US" altLang="zh-TW" sz="4400" smtClean="0">
                <a:solidFill>
                  <a:srgbClr val="00B050"/>
                </a:solidFill>
              </a:rPr>
              <a:t>~$</a:t>
            </a:r>
            <a:r>
              <a:rPr lang="en-US" altLang="zh-TW" sz="4400" smtClean="0"/>
              <a:t> </a:t>
            </a:r>
            <a:r>
              <a:rPr lang="en-US" altLang="zh-TW" sz="4400"/>
              <a:t>sudo chpasswd &lt; txt</a:t>
            </a:r>
            <a:endParaRPr lang="zh-TW" altLang="en-US" sz="4400"/>
          </a:p>
        </p:txBody>
      </p:sp>
    </p:spTree>
    <p:extLst>
      <p:ext uri="{BB962C8B-B14F-4D97-AF65-F5344CB8AC3E}">
        <p14:creationId xmlns:p14="http://schemas.microsoft.com/office/powerpoint/2010/main" val="3787756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588722" y="125260"/>
            <a:ext cx="576645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smtClean="0">
                <a:solidFill>
                  <a:srgbClr val="00B050"/>
                </a:solidFill>
              </a:rPr>
              <a:t>$ </a:t>
            </a:r>
            <a:r>
              <a:rPr lang="en-US" altLang="zh-TW" sz="6000"/>
              <a:t>grep </a:t>
            </a:r>
            <a:r>
              <a:rPr lang="en-US" altLang="zh-TW" sz="6000">
                <a:solidFill>
                  <a:srgbClr val="FF0000"/>
                </a:solidFill>
              </a:rPr>
              <a:t>-w </a:t>
            </a:r>
            <a:r>
              <a:rPr lang="en-US" altLang="zh-TW" sz="6000">
                <a:solidFill>
                  <a:srgbClr val="00B0F0"/>
                </a:solidFill>
              </a:rPr>
              <a:t>then</a:t>
            </a:r>
            <a:r>
              <a:rPr lang="en-US" altLang="zh-TW" sz="6000"/>
              <a:t> txt</a:t>
            </a:r>
          </a:p>
          <a:p>
            <a:r>
              <a:rPr lang="en-US" altLang="zh-TW" sz="6000">
                <a:solidFill>
                  <a:srgbClr val="00B0F0"/>
                </a:solidFill>
              </a:rPr>
              <a:t>then</a:t>
            </a:r>
          </a:p>
          <a:p>
            <a:r>
              <a:rPr lang="en-US" altLang="zh-TW" sz="6000" smtClean="0">
                <a:solidFill>
                  <a:srgbClr val="00B050"/>
                </a:solidFill>
              </a:rPr>
              <a:t>$ </a:t>
            </a:r>
            <a:r>
              <a:rPr lang="en-US" altLang="zh-TW" sz="6000"/>
              <a:t>grep then txt</a:t>
            </a:r>
          </a:p>
          <a:p>
            <a:r>
              <a:rPr lang="en-US" altLang="zh-TW" sz="6000">
                <a:solidFill>
                  <a:srgbClr val="00B0F0"/>
                </a:solidFill>
              </a:rPr>
              <a:t>then</a:t>
            </a:r>
          </a:p>
          <a:p>
            <a:r>
              <a:rPr lang="en-US" altLang="zh-TW" sz="6000">
                <a:solidFill>
                  <a:srgbClr val="00B0F0"/>
                </a:solidFill>
              </a:rPr>
              <a:t>then</a:t>
            </a:r>
            <a:r>
              <a:rPr lang="en-US" altLang="zh-TW" sz="6000"/>
              <a:t>1</a:t>
            </a:r>
          </a:p>
          <a:p>
            <a:r>
              <a:rPr lang="en-US" altLang="zh-TW" sz="6000"/>
              <a:t>a</a:t>
            </a:r>
            <a:r>
              <a:rPr lang="en-US" altLang="zh-TW" sz="6000">
                <a:solidFill>
                  <a:srgbClr val="00B0F0"/>
                </a:solidFill>
              </a:rPr>
              <a:t>then</a:t>
            </a:r>
          </a:p>
          <a:p>
            <a:r>
              <a:rPr lang="en-US" altLang="zh-TW" sz="6000" smtClean="0"/>
              <a:t>a</a:t>
            </a:r>
            <a:r>
              <a:rPr lang="en-US" altLang="zh-TW" sz="6000" smtClean="0">
                <a:solidFill>
                  <a:srgbClr val="00B0F0"/>
                </a:solidFill>
              </a:rPr>
              <a:t>then</a:t>
            </a:r>
            <a:r>
              <a:rPr lang="en-US" altLang="zh-TW" sz="6000" smtClean="0"/>
              <a:t>b</a:t>
            </a:r>
            <a:endParaRPr lang="en-US" altLang="zh-TW" sz="6000"/>
          </a:p>
        </p:txBody>
      </p:sp>
      <p:sp>
        <p:nvSpPr>
          <p:cNvPr id="4" name="文字方塊 3"/>
          <p:cNvSpPr txBox="1"/>
          <p:nvPr/>
        </p:nvSpPr>
        <p:spPr>
          <a:xfrm>
            <a:off x="7290148" y="688932"/>
            <a:ext cx="3216778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7200" smtClean="0">
                <a:solidFill>
                  <a:srgbClr val="00B050"/>
                </a:solidFill>
              </a:rPr>
              <a:t>$</a:t>
            </a:r>
            <a:r>
              <a:rPr lang="en-US" altLang="zh-TW" sz="7200" smtClean="0"/>
              <a:t> </a:t>
            </a:r>
            <a:r>
              <a:rPr lang="en-US" altLang="zh-TW" sz="7200"/>
              <a:t>cat txt</a:t>
            </a:r>
          </a:p>
          <a:p>
            <a:r>
              <a:rPr lang="en-US" altLang="zh-TW" sz="7200">
                <a:solidFill>
                  <a:srgbClr val="00B0F0"/>
                </a:solidFill>
              </a:rPr>
              <a:t>then</a:t>
            </a:r>
          </a:p>
          <a:p>
            <a:r>
              <a:rPr lang="en-US" altLang="zh-TW" sz="7200">
                <a:solidFill>
                  <a:srgbClr val="00B0F0"/>
                </a:solidFill>
              </a:rPr>
              <a:t>then</a:t>
            </a:r>
            <a:r>
              <a:rPr lang="en-US" altLang="zh-TW" sz="7200"/>
              <a:t>1</a:t>
            </a:r>
          </a:p>
          <a:p>
            <a:r>
              <a:rPr lang="en-US" altLang="zh-TW" sz="7200"/>
              <a:t>a</a:t>
            </a:r>
            <a:r>
              <a:rPr lang="en-US" altLang="zh-TW" sz="7200">
                <a:solidFill>
                  <a:srgbClr val="00B0F0"/>
                </a:solidFill>
              </a:rPr>
              <a:t>then</a:t>
            </a:r>
          </a:p>
          <a:p>
            <a:r>
              <a:rPr lang="en-US" altLang="zh-TW" sz="7200"/>
              <a:t>a</a:t>
            </a:r>
            <a:r>
              <a:rPr lang="en-US" altLang="zh-TW" sz="7200">
                <a:solidFill>
                  <a:srgbClr val="00B0F0"/>
                </a:solidFill>
              </a:rPr>
              <a:t>then</a:t>
            </a:r>
            <a:r>
              <a:rPr lang="en-US" altLang="zh-TW" sz="7200"/>
              <a:t>b</a:t>
            </a:r>
            <a:endParaRPr lang="zh-TW" altLang="en-US" sz="7200"/>
          </a:p>
        </p:txBody>
      </p:sp>
    </p:spTree>
    <p:extLst>
      <p:ext uri="{BB962C8B-B14F-4D97-AF65-F5344CB8AC3E}">
        <p14:creationId xmlns:p14="http://schemas.microsoft.com/office/powerpoint/2010/main" val="3174315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749116573"/>
              </p:ext>
            </p:extLst>
          </p:nvPr>
        </p:nvGraphicFramePr>
        <p:xfrm>
          <a:off x="924339" y="248478"/>
          <a:ext cx="10217425" cy="5889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685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64691627"/>
              </p:ext>
            </p:extLst>
          </p:nvPr>
        </p:nvGraphicFramePr>
        <p:xfrm>
          <a:off x="723922" y="135744"/>
          <a:ext cx="11063070" cy="6722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8695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1537</Words>
  <Application>Microsoft Office PowerPoint</Application>
  <PresentationFormat>寬螢幕</PresentationFormat>
  <Paragraphs>296</Paragraphs>
  <Slides>12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chpasswd批量修改使用者密碼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操作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yangcc</dc:creator>
  <cp:lastModifiedBy>yangcc</cp:lastModifiedBy>
  <cp:revision>17</cp:revision>
  <dcterms:created xsi:type="dcterms:W3CDTF">2020-11-19T05:54:18Z</dcterms:created>
  <dcterms:modified xsi:type="dcterms:W3CDTF">2020-11-19T21:18:20Z</dcterms:modified>
</cp:coreProperties>
</file>