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909" autoAdjust="0"/>
  </p:normalViewPr>
  <p:slideViewPr>
    <p:cSldViewPr snapToGrid="0">
      <p:cViewPr varScale="1">
        <p:scale>
          <a:sx n="50" d="100"/>
          <a:sy n="50" d="100"/>
        </p:scale>
        <p:origin x="81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ECA9E-20E8-415F-8459-830FEE70AFA7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E91A0-6434-4DE7-A43B-4AF4E1B2C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3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sfoss.com/install-ubuntu-1404-dual-boot-mode-windows-8-81-uefi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inuxhandbook.com/passwd-command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TW" altLang="en-US" sz="1200" b="0" i="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安裝</a:t>
            </a:r>
            <a:r>
              <a:rPr lang="en-US" altLang="zh-TW" sz="1200" b="0" i="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Ubuntu</a:t>
            </a:r>
            <a:r>
              <a:rPr lang="zh-TW" altLang="en-US" sz="1200" b="0" i="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時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，您不得不創建一個用戶。該用戶具有管理員權限。該管理員用戶可以使用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命令獲得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訪問權限。但是它使用自己的密碼，而不是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帳戶的密碼（因為沒有密碼）。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您可以</a:t>
            </a:r>
            <a:r>
              <a:rPr lang="zh-TW" altLang="en-US" sz="1200" b="0" i="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使用</a:t>
            </a:r>
            <a:r>
              <a:rPr lang="en-US" altLang="zh-TW" sz="1200" b="1" i="1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passwd</a:t>
            </a:r>
            <a:r>
              <a:rPr lang="zh-TW" altLang="en-US" sz="1200" b="0" i="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命令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設置或更改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密碼。但是，在大多數情況下，您不需要它，也不應該這樣做。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您必須使用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（具有管理員權限的帳戶）。如果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密碼以前沒有設置密碼，它將要求您設置它。否則，您可以使用現有的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密碼進行更改。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E91A0-6434-4DE7-A43B-4AF4E1B2C31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08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9B4F-902F-45B3-A002-3465D41DCA0C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3CDB-6530-4C50-AF1D-3C46C117F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57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9B4F-902F-45B3-A002-3465D41DCA0C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3CDB-6530-4C50-AF1D-3C46C117F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5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9B4F-902F-45B3-A002-3465D41DCA0C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3CDB-6530-4C50-AF1D-3C46C117F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75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9B4F-902F-45B3-A002-3465D41DCA0C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3CDB-6530-4C50-AF1D-3C46C117F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7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9B4F-902F-45B3-A002-3465D41DCA0C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3CDB-6530-4C50-AF1D-3C46C117F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3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9B4F-902F-45B3-A002-3465D41DCA0C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3CDB-6530-4C50-AF1D-3C46C117F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65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9B4F-902F-45B3-A002-3465D41DCA0C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3CDB-6530-4C50-AF1D-3C46C117F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22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9B4F-902F-45B3-A002-3465D41DCA0C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3CDB-6530-4C50-AF1D-3C46C117F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76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9B4F-902F-45B3-A002-3465D41DCA0C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3CDB-6530-4C50-AF1D-3C46C117F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48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9B4F-902F-45B3-A002-3465D41DCA0C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3CDB-6530-4C50-AF1D-3C46C117F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49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9B4F-902F-45B3-A002-3465D41DCA0C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3CDB-6530-4C50-AF1D-3C46C117F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37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9B4F-902F-45B3-A002-3465D41DCA0C}" type="datetimeFigureOut">
              <a:rPr lang="zh-TW" altLang="en-US" smtClean="0"/>
              <a:t>2020/11/21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E3CDB-6530-4C50-AF1D-3C46C117F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18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zh-TW" altLang="en-US" smtClean="0"/>
              <a:t>請回答以下檔案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smtClean="0"/>
              <a:t>可用來做甚麼</a:t>
            </a:r>
            <a:r>
              <a:rPr lang="en-US" altLang="zh-TW" sz="3600" smtClean="0"/>
              <a:t>?</a:t>
            </a:r>
          </a:p>
          <a:p>
            <a:r>
              <a:rPr lang="zh-TW" altLang="en-US" sz="3600" smtClean="0"/>
              <a:t>需要 </a:t>
            </a:r>
            <a:r>
              <a:rPr lang="en-US" altLang="zh-TW" sz="3600" smtClean="0"/>
              <a:t>sudo</a:t>
            </a:r>
            <a:r>
              <a:rPr lang="zh-TW" altLang="en-US" sz="3600" smtClean="0"/>
              <a:t>權限才能</a:t>
            </a:r>
            <a:r>
              <a:rPr lang="en-US" altLang="zh-TW" sz="3600" smtClean="0"/>
              <a:t>cat</a:t>
            </a:r>
            <a:r>
              <a:rPr lang="zh-TW" altLang="en-US" sz="3600" smtClean="0"/>
              <a:t>嗎</a:t>
            </a:r>
            <a:r>
              <a:rPr lang="en-US" altLang="zh-TW" sz="3600" smtClean="0"/>
              <a:t>?</a:t>
            </a:r>
            <a:endParaRPr lang="zh-TW" altLang="en-US" sz="3600"/>
          </a:p>
        </p:txBody>
      </p:sp>
    </p:spTree>
    <p:extLst>
      <p:ext uri="{BB962C8B-B14F-4D97-AF65-F5344CB8AC3E}">
        <p14:creationId xmlns:p14="http://schemas.microsoft.com/office/powerpoint/2010/main" val="1895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/etc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32589" y="1801349"/>
            <a:ext cx="329282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smtClean="0"/>
              <a:t>/etc/group</a:t>
            </a:r>
          </a:p>
          <a:p>
            <a:r>
              <a:rPr lang="en-US" altLang="zh-TW" sz="4000" smtClean="0"/>
              <a:t>/etc</a:t>
            </a:r>
            <a:r>
              <a:rPr lang="en-US" altLang="zh-TW" sz="4000" smtClean="0">
                <a:solidFill>
                  <a:srgbClr val="FF0000"/>
                </a:solidFill>
              </a:rPr>
              <a:t>/</a:t>
            </a:r>
            <a:r>
              <a:rPr lang="en-US" altLang="zh-TW" sz="4000" smtClean="0"/>
              <a:t>gshadow</a:t>
            </a:r>
          </a:p>
          <a:p>
            <a:r>
              <a:rPr lang="en-US" altLang="zh-TW" sz="4000" smtClean="0"/>
              <a:t>/etc/hostname</a:t>
            </a:r>
          </a:p>
          <a:p>
            <a:r>
              <a:rPr lang="en-US" altLang="zh-TW" sz="4000" smtClean="0"/>
              <a:t>/etc/hosts</a:t>
            </a:r>
          </a:p>
          <a:p>
            <a:r>
              <a:rPr lang="en-US" altLang="zh-TW" sz="4000" smtClean="0"/>
              <a:t>/etc/issue</a:t>
            </a:r>
          </a:p>
          <a:p>
            <a:r>
              <a:rPr lang="en-US" altLang="zh-TW" sz="4000" smtClean="0"/>
              <a:t>/etc/issue.net</a:t>
            </a:r>
          </a:p>
          <a:p>
            <a:endParaRPr lang="en-US" altLang="zh-TW" sz="4000" smtClean="0"/>
          </a:p>
        </p:txBody>
      </p:sp>
      <p:sp>
        <p:nvSpPr>
          <p:cNvPr id="7" name="矩形 6"/>
          <p:cNvSpPr/>
          <p:nvPr/>
        </p:nvSpPr>
        <p:spPr>
          <a:xfrm>
            <a:off x="4702629" y="1604780"/>
            <a:ext cx="72281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/>
              <a:t>/etc/netplan/</a:t>
            </a:r>
            <a:r>
              <a:rPr lang="en-US" altLang="zh-TW" sz="2800"/>
              <a:t>00-installer-config.yaml</a:t>
            </a:r>
          </a:p>
          <a:p>
            <a:r>
              <a:rPr lang="en-US" altLang="zh-TW" sz="4000"/>
              <a:t>/etc/os-release</a:t>
            </a:r>
          </a:p>
          <a:p>
            <a:r>
              <a:rPr lang="en-US" altLang="zh-TW" sz="4000"/>
              <a:t>/etc/passwd</a:t>
            </a:r>
          </a:p>
          <a:p>
            <a:r>
              <a:rPr lang="en-US" altLang="zh-TW" sz="4000"/>
              <a:t>/etc</a:t>
            </a:r>
            <a:r>
              <a:rPr lang="en-US" altLang="zh-TW" sz="4000">
                <a:solidFill>
                  <a:srgbClr val="FF0000"/>
                </a:solidFill>
              </a:rPr>
              <a:t>/</a:t>
            </a:r>
            <a:r>
              <a:rPr lang="en-US" altLang="zh-TW" sz="4000"/>
              <a:t>shadow</a:t>
            </a:r>
          </a:p>
          <a:p>
            <a:r>
              <a:rPr lang="en-US" altLang="zh-TW" sz="4000"/>
              <a:t>/etc</a:t>
            </a:r>
            <a:r>
              <a:rPr lang="en-US" altLang="zh-TW" sz="4000">
                <a:solidFill>
                  <a:srgbClr val="FF0000"/>
                </a:solidFill>
              </a:rPr>
              <a:t>/</a:t>
            </a:r>
            <a:r>
              <a:rPr lang="en-US" altLang="zh-TW" sz="4000"/>
              <a:t>sudoers</a:t>
            </a:r>
          </a:p>
          <a:p>
            <a:endParaRPr lang="zh-TW" altLang="en-US" sz="4000"/>
          </a:p>
        </p:txBody>
      </p:sp>
    </p:spTree>
    <p:extLst>
      <p:ext uri="{BB962C8B-B14F-4D97-AF65-F5344CB8AC3E}">
        <p14:creationId xmlns:p14="http://schemas.microsoft.com/office/powerpoint/2010/main" val="97930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10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158</Words>
  <Application>Microsoft Office PowerPoint</Application>
  <PresentationFormat>寬螢幕</PresentationFormat>
  <Paragraphs>20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請回答以下檔案</vt:lpstr>
      <vt:lpstr>/etc</vt:lpstr>
      <vt:lpstr>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請回答以下檔案</dc:title>
  <dc:creator>yangcc</dc:creator>
  <cp:lastModifiedBy>yangcc</cp:lastModifiedBy>
  <cp:revision>12</cp:revision>
  <dcterms:created xsi:type="dcterms:W3CDTF">2020-11-21T08:05:03Z</dcterms:created>
  <dcterms:modified xsi:type="dcterms:W3CDTF">2020-11-21T12:24:45Z</dcterms:modified>
</cp:coreProperties>
</file>