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eorgia"/>
        <a:ea typeface="Georgia"/>
        <a:cs typeface="Georgia"/>
        <a:sym typeface="Georgi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D2CE"/>
          </a:solidFill>
        </a:fill>
      </a:tcStyle>
    </a:wholeTbl>
    <a:band2H>
      <a:tcTxStyle/>
      <a:tcStyle>
        <a:tcBdr/>
        <a:fill>
          <a:solidFill>
            <a:srgbClr val="F7EAE8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E3"/>
          </a:solidFill>
        </a:fill>
      </a:tcStyle>
    </a:wholeTbl>
    <a:band2H>
      <a:tcTxStyle/>
      <a:tcStyle>
        <a:tcBdr/>
        <a:fill>
          <a:solidFill>
            <a:srgbClr val="EDF1F1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EDBCE"/>
          </a:solidFill>
        </a:fill>
      </a:tcStyle>
    </a:wholeTbl>
    <a:band2H>
      <a:tcTxStyle/>
      <a:tcStyle>
        <a:tcBdr/>
        <a:fill>
          <a:solidFill>
            <a:srgbClr val="F7EEE8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eorgia"/>
          <a:ea typeface="Georgia"/>
          <a:cs typeface="Georg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811" autoAdjust="0"/>
  </p:normalViewPr>
  <p:slideViewPr>
    <p:cSldViewPr snapToGrid="0">
      <p:cViewPr varScale="1">
        <p:scale>
          <a:sx n="38" d="100"/>
          <a:sy n="38" d="100"/>
        </p:scale>
        <p:origin x="163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Shape 1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$ nano my0413.1.sh</a:t>
            </a:r>
          </a:p>
          <a:p>
            <a:r>
              <a:t>#!/bin/bash</a:t>
            </a:r>
          </a:p>
          <a:p>
            <a:r>
              <a:t>[ "$USER" != "root" ] &amp;&amp; echo "need root to run" &amp;&amp; exit 1</a:t>
            </a:r>
          </a:p>
          <a:p>
            <a:endParaRPr/>
          </a:p>
          <a:p>
            <a:r>
              <a:t>source kong.conf</a:t>
            </a:r>
          </a:p>
          <a:p>
            <a:endParaRPr/>
          </a:p>
          <a:p>
            <a:r>
              <a:t>echo "Project Name : $PROJECT_NAME"</a:t>
            </a:r>
          </a:p>
          <a:p>
            <a:r>
              <a:t>echo "Project User : $PROJECT_USER_NAME"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5" name="Shape 22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$ nano  my0413.2.sh</a:t>
            </a:r>
          </a:p>
          <a:p>
            <a:r>
              <a:t>#!/bin/bash</a:t>
            </a:r>
          </a:p>
          <a:p>
            <a:r>
              <a:t>[ "$USER" != "root" ] &amp;&amp; echo "need root to run" &amp;&amp; exit 1</a:t>
            </a:r>
          </a:p>
          <a:p>
            <a:endParaRPr/>
          </a:p>
          <a:p>
            <a:r>
              <a:t>source kong.conf</a:t>
            </a:r>
          </a:p>
          <a:p>
            <a:endParaRPr/>
          </a:p>
          <a:p>
            <a:r>
              <a:t>for un in $PROJECT_USER_NAME</a:t>
            </a:r>
          </a:p>
          <a:p>
            <a:r>
              <a:t>do</a:t>
            </a:r>
          </a:p>
          <a:p>
            <a:r>
              <a:t>  if [ "$1" == "delete" ]; then</a:t>
            </a:r>
          </a:p>
          <a:p>
            <a:r>
              <a:t>    userdel -r $un</a:t>
            </a:r>
          </a:p>
          <a:p>
            <a:r>
              <a:t>  else</a:t>
            </a:r>
          </a:p>
          <a:p>
            <a:r>
              <a:t>    useradd -m -s /bin/bash $un</a:t>
            </a:r>
          </a:p>
          <a:p>
            <a:r>
              <a:t>  fi</a:t>
            </a:r>
          </a:p>
          <a:p>
            <a:r>
              <a:t>done</a:t>
            </a:r>
          </a:p>
          <a:p>
            <a:endParaRPr/>
          </a:p>
          <a:p>
            <a:r>
              <a:t>exit 0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$ nano  my0413.2.sh</a:t>
            </a:r>
          </a:p>
          <a:p>
            <a:r>
              <a:t>#!/bin/bash</a:t>
            </a:r>
          </a:p>
          <a:p>
            <a:r>
              <a:t>[ "$USER" != "root" ] &amp;&amp; echo "need root to run" &amp;&amp; exit 1</a:t>
            </a:r>
          </a:p>
          <a:p>
            <a:endParaRPr/>
          </a:p>
          <a:p>
            <a:r>
              <a:t>source kong.conf</a:t>
            </a:r>
          </a:p>
          <a:p>
            <a:endParaRPr/>
          </a:p>
          <a:p>
            <a:r>
              <a:t>for un in $PROJECT_USER_NAME</a:t>
            </a:r>
          </a:p>
          <a:p>
            <a:r>
              <a:t>do</a:t>
            </a:r>
          </a:p>
          <a:p>
            <a:r>
              <a:t>  if [ "$1" == "delete" ]; then</a:t>
            </a:r>
          </a:p>
          <a:p>
            <a:r>
              <a:t>    userdel -r $un</a:t>
            </a:r>
          </a:p>
          <a:p>
            <a:r>
              <a:t>  else</a:t>
            </a:r>
          </a:p>
          <a:p>
            <a:r>
              <a:t>    useradd -m -s /bin/bash $un</a:t>
            </a:r>
          </a:p>
          <a:p>
            <a:pPr>
              <a:defRPr b="1"/>
            </a:pPr>
            <a:r>
              <a:t>    echo "$un:$un" | chpasswd</a:t>
            </a:r>
          </a:p>
          <a:p>
            <a:r>
              <a:t>  fi</a:t>
            </a:r>
          </a:p>
          <a:p>
            <a:r>
              <a:t>done</a:t>
            </a:r>
          </a:p>
          <a:p>
            <a:endParaRPr/>
          </a:p>
          <a:p>
            <a:r>
              <a:t>exit 0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$ nano my0413.3.sh</a:t>
            </a:r>
          </a:p>
          <a:p>
            <a:r>
              <a:t>#!/bin/bash</a:t>
            </a:r>
          </a:p>
          <a:p>
            <a:r>
              <a:t>[ "$USER" != "root" ] &amp;&amp; echo "need root to run" &amp;&amp; exit 1</a:t>
            </a:r>
          </a:p>
          <a:p>
            <a:endParaRPr/>
          </a:p>
          <a:p>
            <a:r>
              <a:t>source kong.conf</a:t>
            </a:r>
          </a:p>
          <a:p>
            <a:endParaRPr/>
          </a:p>
          <a:p>
            <a:r>
              <a:t>for un in $PROJECT_USER_NAME</a:t>
            </a:r>
          </a:p>
          <a:p>
            <a:r>
              <a:t>do</a:t>
            </a:r>
          </a:p>
          <a:p>
            <a:r>
              <a:t>  if [ "$1" == "delete" ]; then</a:t>
            </a:r>
          </a:p>
          <a:p>
            <a:r>
              <a:t>    userdel -r $un &amp;&gt;/dev/null</a:t>
            </a:r>
          </a:p>
          <a:p>
            <a:r>
              <a:t>    echo "$un deleted"</a:t>
            </a:r>
          </a:p>
          <a:p>
            <a:r>
              <a:t>  else</a:t>
            </a:r>
          </a:p>
          <a:p>
            <a:r>
              <a:t>    useradd -m -s /bin/bash $un &amp;&gt;/dev/null</a:t>
            </a:r>
          </a:p>
          <a:p>
            <a:r>
              <a:t>    if [ "$?" == "0" ]; then</a:t>
            </a:r>
          </a:p>
          <a:p>
            <a:r>
              <a:t>       echo "$un:$un" | chpasswd</a:t>
            </a:r>
          </a:p>
          <a:p>
            <a:r>
              <a:t>       echo "$un created"</a:t>
            </a:r>
          </a:p>
          <a:p>
            <a:r>
              <a:t>    else</a:t>
            </a:r>
          </a:p>
          <a:p>
            <a:r>
              <a:t>       echo "$un exist"</a:t>
            </a:r>
          </a:p>
          <a:p>
            <a:r>
              <a:t>    fi</a:t>
            </a:r>
          </a:p>
          <a:p>
            <a:r>
              <a:t>  fi</a:t>
            </a:r>
          </a:p>
          <a:p>
            <a:r>
              <a:t>done</a:t>
            </a:r>
          </a:p>
          <a:p>
            <a:endParaRPr/>
          </a:p>
          <a:p>
            <a:r>
              <a:t>[ ! -d $PROJECT_DIR ] &amp;&amp; mkdir $PROJECT_DIR</a:t>
            </a:r>
          </a:p>
          <a:p>
            <a:r>
              <a:t>for un in $PROJECT_USER_NAME</a:t>
            </a:r>
          </a:p>
          <a:p>
            <a:r>
              <a:t>do</a:t>
            </a:r>
          </a:p>
          <a:p>
            <a:r>
              <a:t>  if [ "$1" == "delete" ]; then</a:t>
            </a:r>
          </a:p>
          <a:p>
            <a:r>
              <a:t>    [ -d "$PROJECT_DIR/$un" ] &amp;&amp; rm -r "$PROJECT_DIR/$un"</a:t>
            </a:r>
          </a:p>
          <a:p>
            <a:r>
              <a:t>    echo "$PROJECT_DIR/$un deleted"</a:t>
            </a:r>
          </a:p>
          <a:p>
            <a:r>
              <a:t>  else</a:t>
            </a:r>
          </a:p>
          <a:p>
            <a:r>
              <a:t>    [ ! -d "$PROJECT_DIR/$un" ] &amp;&amp; mkdir "$PROJECT_DIR/$un"</a:t>
            </a:r>
          </a:p>
          <a:p>
            <a:r>
              <a:t>    chown $un:$un "$PROJECT_DIR/$un"</a:t>
            </a:r>
          </a:p>
          <a:p>
            <a:r>
              <a:t>    echo "$PROJECT_DIR/$un created"</a:t>
            </a:r>
          </a:p>
          <a:p>
            <a:r>
              <a:t>  fi</a:t>
            </a:r>
          </a:p>
          <a:p>
            <a:r>
              <a:t>done</a:t>
            </a:r>
          </a:p>
          <a:p>
            <a:endParaRPr/>
          </a:p>
          <a:p>
            <a:r>
              <a:t>exit 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1" name="矩形 18"/>
          <p:cNvSpPr/>
          <p:nvPr/>
        </p:nvSpPr>
        <p:spPr>
          <a:xfrm>
            <a:off x="8991600" y="3047"/>
            <a:ext cx="152400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3" name="矩形 15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4" name="矩形 11"/>
          <p:cNvSpPr/>
          <p:nvPr/>
        </p:nvSpPr>
        <p:spPr>
          <a:xfrm>
            <a:off x="146303" y="6391655"/>
            <a:ext cx="8833106" cy="30956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5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1pPr>
            <a:lvl2pPr marL="0" indent="45720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2pPr>
            <a:lvl3pPr marL="0" indent="91440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3pPr>
            <a:lvl4pPr marL="0" indent="137160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4pPr>
            <a:lvl5pPr marL="0" indent="182880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6" name="直線接點 6"/>
          <p:cNvSpPr/>
          <p:nvPr/>
        </p:nvSpPr>
        <p:spPr>
          <a:xfrm>
            <a:off x="155447" y="2420111"/>
            <a:ext cx="8833106" cy="1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矩形 9"/>
          <p:cNvSpPr/>
          <p:nvPr/>
        </p:nvSpPr>
        <p:spPr>
          <a:xfrm>
            <a:off x="152399" y="152399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8" name="橢圓 12"/>
          <p:cNvSpPr/>
          <p:nvPr/>
        </p:nvSpPr>
        <p:spPr>
          <a:xfrm>
            <a:off x="4267200" y="2115311"/>
            <a:ext cx="609600" cy="6096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橢圓 13"/>
          <p:cNvSpPr/>
          <p:nvPr/>
        </p:nvSpPr>
        <p:spPr>
          <a:xfrm>
            <a:off x="4361688" y="2209800"/>
            <a:ext cx="420625" cy="420624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" name="大標題文字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3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3914" y="2253742"/>
            <a:ext cx="316172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，文字及兩項物件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大標題文字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16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1049337" y="1460500"/>
            <a:ext cx="3436939" cy="4681538"/>
          </a:xfrm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6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5486400" y="6172200"/>
            <a:ext cx="21336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區段標頭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1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8" name="矩形 1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" name="矩形 15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0" name="矩形 17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1" name="矩形 18"/>
          <p:cNvSpPr/>
          <p:nvPr/>
        </p:nvSpPr>
        <p:spPr>
          <a:xfrm>
            <a:off x="152399" y="2286000"/>
            <a:ext cx="8833106" cy="304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2" name="矩形 11"/>
          <p:cNvSpPr/>
          <p:nvPr/>
        </p:nvSpPr>
        <p:spPr>
          <a:xfrm>
            <a:off x="155447" y="142352"/>
            <a:ext cx="8833106" cy="213969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3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368425" y="2743200"/>
            <a:ext cx="6480175" cy="167322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1pPr>
            <a:lvl2pPr marL="0" indent="27432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2pPr>
            <a:lvl3pPr marL="0" indent="59436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3pPr>
            <a:lvl4pPr marL="0" indent="86868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4pPr>
            <a:lvl5pPr marL="0" indent="1143000" algn="ctr">
              <a:spcBef>
                <a:spcPts val="300"/>
              </a:spcBef>
              <a:buClrTx/>
              <a:buSzTx/>
              <a:buNone/>
              <a:defRPr sz="1600" b="1" cap="all" spc="250">
                <a:solidFill>
                  <a:srgbClr val="646B86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4" name="矩形 12"/>
          <p:cNvSpPr/>
          <p:nvPr/>
        </p:nvSpPr>
        <p:spPr>
          <a:xfrm>
            <a:off x="146303" y="6391655"/>
            <a:ext cx="8833106" cy="30956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5" name="矩形 13"/>
          <p:cNvSpPr/>
          <p:nvPr/>
        </p:nvSpPr>
        <p:spPr>
          <a:xfrm>
            <a:off x="152399" y="152399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6" name="直線接點 7"/>
          <p:cNvSpPr/>
          <p:nvPr/>
        </p:nvSpPr>
        <p:spPr>
          <a:xfrm>
            <a:off x="152399" y="2438400"/>
            <a:ext cx="8833106" cy="0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橢圓 9"/>
          <p:cNvSpPr/>
          <p:nvPr/>
        </p:nvSpPr>
        <p:spPr>
          <a:xfrm>
            <a:off x="4267200" y="2115311"/>
            <a:ext cx="609600" cy="6096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8" name="橢圓 10"/>
          <p:cNvSpPr/>
          <p:nvPr/>
        </p:nvSpPr>
        <p:spPr>
          <a:xfrm>
            <a:off x="4361688" y="2209800"/>
            <a:ext cx="420625" cy="420624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9" name="大標題文字"/>
          <p:cNvSpPr txBox="1">
            <a:spLocks noGrp="1"/>
          </p:cNvSpPr>
          <p:nvPr>
            <p:ph type="title"/>
          </p:nvPr>
        </p:nvSpPr>
        <p:spPr>
          <a:xfrm>
            <a:off x="722312" y="533400"/>
            <a:ext cx="7772401" cy="1524000"/>
          </a:xfrm>
          <a:prstGeom prst="rect">
            <a:avLst/>
          </a:prstGeo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6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3914" y="2253742"/>
            <a:ext cx="316172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68" name="直線接點 7"/>
          <p:cNvSpPr/>
          <p:nvPr/>
        </p:nvSpPr>
        <p:spPr>
          <a:xfrm flipV="1">
            <a:off x="4563080" y="1575651"/>
            <a:ext cx="8922" cy="4819558"/>
          </a:xfrm>
          <a:prstGeom prst="line">
            <a:avLst/>
          </a:prstGeom>
          <a:ln>
            <a:solidFill>
              <a:srgbClr val="646B86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01752" y="1371600"/>
            <a:ext cx="4038601" cy="4681729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  <a:lvl2pPr marL="586047" indent="-311727">
              <a:defRPr sz="2500"/>
            </a:lvl2pPr>
            <a:lvl3pPr marL="880110" indent="-285750">
              <a:defRPr sz="2500"/>
            </a:lvl3pPr>
            <a:lvl4pPr marL="1154430" indent="-285750">
              <a:defRPr sz="2500"/>
            </a:lvl4pPr>
            <a:lvl5pPr marL="1460500" indent="-317500">
              <a:defRPr sz="25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3914" y="1094466"/>
            <a:ext cx="316172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直線接點 9"/>
          <p:cNvSpPr/>
          <p:nvPr/>
        </p:nvSpPr>
        <p:spPr>
          <a:xfrm flipV="1">
            <a:off x="4572000" y="2200275"/>
            <a:ext cx="0" cy="4187953"/>
          </a:xfrm>
          <a:prstGeom prst="line">
            <a:avLst/>
          </a:prstGeom>
          <a:ln>
            <a:solidFill>
              <a:srgbClr val="646B86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8" name="矩形 19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9" name="矩形 1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0" name="矩形 2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1" name="矩形 2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2" name="矩形 10"/>
          <p:cNvSpPr/>
          <p:nvPr/>
        </p:nvSpPr>
        <p:spPr>
          <a:xfrm>
            <a:off x="152399" y="1371600"/>
            <a:ext cx="8833106" cy="914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矩形 12"/>
          <p:cNvSpPr/>
          <p:nvPr/>
        </p:nvSpPr>
        <p:spPr>
          <a:xfrm>
            <a:off x="145922" y="6391655"/>
            <a:ext cx="8833106" cy="310897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01752" y="1524000"/>
            <a:ext cx="4040188" cy="732975"/>
          </a:xfrm>
          <a:prstGeom prst="rect">
            <a:avLst/>
          </a:prstGeom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>
            <a:lvl1pPr marL="0" indent="0">
              <a:spcBef>
                <a:spcPts val="500"/>
              </a:spcBef>
              <a:buClrTx/>
              <a:buSzTx/>
              <a:buNone/>
              <a:defRPr sz="2200" b="1">
                <a:solidFill>
                  <a:srgbClr val="FFFFFF"/>
                </a:solidFill>
              </a:defRPr>
            </a:lvl1pPr>
            <a:lvl2pPr marL="0" indent="274320">
              <a:spcBef>
                <a:spcPts val="500"/>
              </a:spcBef>
              <a:buClrTx/>
              <a:buSzTx/>
              <a:buNone/>
              <a:defRPr sz="2200" b="1">
                <a:solidFill>
                  <a:srgbClr val="FFFFFF"/>
                </a:solidFill>
              </a:defRPr>
            </a:lvl2pPr>
            <a:lvl3pPr marL="0" indent="594360">
              <a:spcBef>
                <a:spcPts val="500"/>
              </a:spcBef>
              <a:buClrTx/>
              <a:buSzTx/>
              <a:buNone/>
              <a:defRPr sz="2200" b="1">
                <a:solidFill>
                  <a:srgbClr val="FFFFFF"/>
                </a:solidFill>
              </a:defRPr>
            </a:lvl3pPr>
            <a:lvl4pPr marL="0" indent="868680">
              <a:spcBef>
                <a:spcPts val="500"/>
              </a:spcBef>
              <a:buClrTx/>
              <a:buSzTx/>
              <a:buNone/>
              <a:defRPr sz="2200" b="1">
                <a:solidFill>
                  <a:srgbClr val="FFFFFF"/>
                </a:solidFill>
              </a:defRPr>
            </a:lvl4pPr>
            <a:lvl5pPr marL="0" indent="1143000">
              <a:spcBef>
                <a:spcPts val="500"/>
              </a:spcBef>
              <a:buClrTx/>
              <a:buSzTx/>
              <a:buNone/>
              <a:defRPr sz="2200" b="1"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文字版面配置區 3"/>
          <p:cNvSpPr>
            <a:spLocks noGrp="1"/>
          </p:cNvSpPr>
          <p:nvPr>
            <p:ph type="body" sz="quarter" idx="13"/>
          </p:nvPr>
        </p:nvSpPr>
        <p:spPr>
          <a:xfrm>
            <a:off x="4791330" y="1523999"/>
            <a:ext cx="4041776" cy="731522"/>
          </a:xfrm>
          <a:prstGeom prst="rect">
            <a:avLst/>
          </a:prstGeom>
          <a:effectLst>
            <a:outerShdw blurRad="50800" dist="254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marL="0" indent="0">
              <a:spcBef>
                <a:spcPts val="500"/>
              </a:spcBef>
              <a:buClrTx/>
              <a:buSzTx/>
              <a:buNone/>
              <a:defRPr sz="22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直線接點 14"/>
          <p:cNvSpPr/>
          <p:nvPr/>
        </p:nvSpPr>
        <p:spPr>
          <a:xfrm>
            <a:off x="152399" y="1280160"/>
            <a:ext cx="8833106" cy="1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7" name="矩形 1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8" name="橢圓 24"/>
          <p:cNvSpPr/>
          <p:nvPr/>
        </p:nvSpPr>
        <p:spPr>
          <a:xfrm>
            <a:off x="4267200" y="956036"/>
            <a:ext cx="609600" cy="6096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9" name="橢圓 26"/>
          <p:cNvSpPr/>
          <p:nvPr/>
        </p:nvSpPr>
        <p:spPr>
          <a:xfrm>
            <a:off x="4361688" y="1050523"/>
            <a:ext cx="420625" cy="420625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1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3914" y="1096708"/>
            <a:ext cx="316172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只有標題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9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3914" y="1090312"/>
            <a:ext cx="316172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7" name="矩形 7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8" name="矩形 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9" name="矩形 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矩形 4"/>
          <p:cNvSpPr/>
          <p:nvPr/>
        </p:nvSpPr>
        <p:spPr>
          <a:xfrm>
            <a:off x="146303" y="6391655"/>
            <a:ext cx="8833106" cy="30956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1" name="矩形 5"/>
          <p:cNvSpPr/>
          <p:nvPr/>
        </p:nvSpPr>
        <p:spPr>
          <a:xfrm>
            <a:off x="152399" y="158495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13914" y="6378891"/>
            <a:ext cx="316172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內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8"/>
          <p:cNvSpPr/>
          <p:nvPr/>
        </p:nvSpPr>
        <p:spPr>
          <a:xfrm>
            <a:off x="152399" y="152400"/>
            <a:ext cx="8833106" cy="3048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0" name="矩形 1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1" name="矩形 17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矩形 15"/>
          <p:cNvSpPr/>
          <p:nvPr/>
        </p:nvSpPr>
        <p:spPr>
          <a:xfrm>
            <a:off x="0" y="-1"/>
            <a:ext cx="9144000" cy="1188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3" name="矩形 1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4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大標題文字"/>
          <p:cNvSpPr txBox="1"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</p:spPr>
        <p:txBody>
          <a:bodyPr/>
          <a:lstStyle>
            <a:lvl1pPr algn="l">
              <a:defRPr sz="2200" b="1">
                <a:solidFill>
                  <a:srgbClr val="FFFFFF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26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ClrTx/>
              <a:buSzTx/>
              <a:buNone/>
              <a:defRPr sz="1600">
                <a:solidFill>
                  <a:srgbClr val="FFFFFF"/>
                </a:solidFill>
              </a:defRPr>
            </a:lvl1pPr>
            <a:lvl2pPr marL="0" indent="274320">
              <a:spcBef>
                <a:spcPts val="1000"/>
              </a:spcBef>
              <a:buClrTx/>
              <a:buSzTx/>
              <a:buNone/>
              <a:defRPr sz="1600">
                <a:solidFill>
                  <a:srgbClr val="FFFFFF"/>
                </a:solidFill>
              </a:defRPr>
            </a:lvl2pPr>
            <a:lvl3pPr marL="0" indent="594360">
              <a:spcBef>
                <a:spcPts val="1000"/>
              </a:spcBef>
              <a:buClrTx/>
              <a:buSzTx/>
              <a:buNone/>
              <a:defRPr sz="1600">
                <a:solidFill>
                  <a:srgbClr val="FFFFFF"/>
                </a:solidFill>
              </a:defRPr>
            </a:lvl3pPr>
            <a:lvl4pPr marL="0" indent="868680">
              <a:spcBef>
                <a:spcPts val="1000"/>
              </a:spcBef>
              <a:buClrTx/>
              <a:buSzTx/>
              <a:buNone/>
              <a:defRPr sz="1600">
                <a:solidFill>
                  <a:srgbClr val="FFFFFF"/>
                </a:solidFill>
              </a:defRPr>
            </a:lvl4pPr>
            <a:lvl5pPr marL="0" indent="1143000">
              <a:spcBef>
                <a:spcPts val="1000"/>
              </a:spcBef>
              <a:buClrTx/>
              <a:buSzTx/>
              <a:buNone/>
              <a:defRPr sz="1600"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7" name="矩形 7"/>
          <p:cNvSpPr/>
          <p:nvPr/>
        </p:nvSpPr>
        <p:spPr>
          <a:xfrm>
            <a:off x="152399" y="152399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8" name="直線接點 8"/>
          <p:cNvSpPr/>
          <p:nvPr/>
        </p:nvSpPr>
        <p:spPr>
          <a:xfrm>
            <a:off x="152399" y="533400"/>
            <a:ext cx="8833106" cy="0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" name="橢圓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0" name="橢圓 10"/>
          <p:cNvSpPr/>
          <p:nvPr/>
        </p:nvSpPr>
        <p:spPr>
          <a:xfrm>
            <a:off x="1389888" y="323088"/>
            <a:ext cx="420625" cy="420624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矩形 20"/>
          <p:cNvSpPr/>
          <p:nvPr/>
        </p:nvSpPr>
        <p:spPr>
          <a:xfrm>
            <a:off x="149351" y="6388384"/>
            <a:ext cx="8833106" cy="30956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2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442114" y="367030"/>
            <a:ext cx="316172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含標題的圖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直線接點 20"/>
          <p:cNvSpPr/>
          <p:nvPr/>
        </p:nvSpPr>
        <p:spPr>
          <a:xfrm>
            <a:off x="152399" y="533400"/>
            <a:ext cx="8833106" cy="0"/>
          </a:xfrm>
          <a:prstGeom prst="line">
            <a:avLst/>
          </a:prstGeom>
          <a:ln w="11430"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矩形 1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1" name="矩形 15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2" name="矩形 16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3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4" name="矩形 19"/>
          <p:cNvSpPr/>
          <p:nvPr/>
        </p:nvSpPr>
        <p:spPr>
          <a:xfrm>
            <a:off x="152399" y="152399"/>
            <a:ext cx="8833106" cy="30175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5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矩形 14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7" name="橢圓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橢圓 12"/>
          <p:cNvSpPr/>
          <p:nvPr/>
        </p:nvSpPr>
        <p:spPr>
          <a:xfrm>
            <a:off x="1389888" y="323088"/>
            <a:ext cx="420625" cy="420624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9" name="大標題文字"/>
          <p:cNvSpPr txBox="1"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</p:spPr>
        <p:txBody>
          <a:bodyPr anchor="t"/>
          <a:lstStyle>
            <a:lvl1pPr algn="l">
              <a:defRPr sz="2400" b="1">
                <a:solidFill>
                  <a:srgbClr val="646B86"/>
                </a:solidFill>
              </a:defRPr>
            </a:lvl1pPr>
          </a:lstStyle>
          <a:p>
            <a:r>
              <a:t>大標題文字</a:t>
            </a:r>
          </a:p>
        </p:txBody>
      </p:sp>
      <p:sp>
        <p:nvSpPr>
          <p:cNvPr id="150" name="圖片版面配置區 2"/>
          <p:cNvSpPr>
            <a:spLocks noGrp="1"/>
          </p:cNvSpPr>
          <p:nvPr>
            <p:ph type="pic" sz="half" idx="13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1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ClrTx/>
              <a:buSzTx/>
              <a:buNone/>
              <a:defRPr sz="1600">
                <a:solidFill>
                  <a:srgbClr val="FFFFFF"/>
                </a:solidFill>
              </a:defRPr>
            </a:lvl1pPr>
            <a:lvl2pPr marL="640080" indent="-365760">
              <a:spcBef>
                <a:spcPts val="1000"/>
              </a:spcBef>
              <a:buClrTx/>
              <a:defRPr sz="1600">
                <a:solidFill>
                  <a:srgbClr val="FFFFFF"/>
                </a:solidFill>
              </a:defRPr>
            </a:lvl2pPr>
            <a:lvl3pPr marL="960120" indent="-365760">
              <a:spcBef>
                <a:spcPts val="1000"/>
              </a:spcBef>
              <a:buClrTx/>
              <a:defRPr sz="1600">
                <a:solidFill>
                  <a:srgbClr val="FFFFFF"/>
                </a:solidFill>
              </a:defRPr>
            </a:lvl3pPr>
            <a:lvl4pPr marL="1275080" indent="-406400">
              <a:spcBef>
                <a:spcPts val="1000"/>
              </a:spcBef>
              <a:buClrTx/>
              <a:defRPr sz="1600">
                <a:solidFill>
                  <a:srgbClr val="FFFFFF"/>
                </a:solidFill>
              </a:defRPr>
            </a:lvl4pPr>
            <a:lvl5pPr marL="1549400" indent="-406400">
              <a:spcBef>
                <a:spcPts val="1000"/>
              </a:spcBef>
              <a:buClrTx/>
              <a:defRPr sz="1600">
                <a:solidFill>
                  <a:srgbClr val="FFFFFF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2" name="矩形 21"/>
          <p:cNvSpPr/>
          <p:nvPr/>
        </p:nvSpPr>
        <p:spPr>
          <a:xfrm>
            <a:off x="149351" y="6388384"/>
            <a:ext cx="8833106" cy="30956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442114" y="367030"/>
            <a:ext cx="316172" cy="3327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D1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矩形 15"/>
          <p:cNvSpPr/>
          <p:nvPr/>
        </p:nvSpPr>
        <p:spPr>
          <a:xfrm>
            <a:off x="0" y="-1"/>
            <a:ext cx="9144000" cy="1393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" name="矩形 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" name="矩形 18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矩形 8"/>
          <p:cNvSpPr/>
          <p:nvPr/>
        </p:nvSpPr>
        <p:spPr>
          <a:xfrm>
            <a:off x="149351" y="6388384"/>
            <a:ext cx="8833106" cy="30956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" name="矩形 7"/>
          <p:cNvSpPr/>
          <p:nvPr/>
        </p:nvSpPr>
        <p:spPr>
          <a:xfrm>
            <a:off x="152399" y="155447"/>
            <a:ext cx="8833106" cy="6547106"/>
          </a:xfrm>
          <a:prstGeom prst="rect">
            <a:avLst/>
          </a:prstGeom>
          <a:ln>
            <a:solidFill>
              <a:srgbClr val="7B9899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" name="直線接點 9"/>
          <p:cNvSpPr/>
          <p:nvPr/>
        </p:nvSpPr>
        <p:spPr>
          <a:xfrm>
            <a:off x="152399" y="1276742"/>
            <a:ext cx="8833106" cy="1"/>
          </a:xfrm>
          <a:prstGeom prst="line">
            <a:avLst/>
          </a:prstGeom>
          <a:ln>
            <a:solidFill>
              <a:srgbClr val="7B9899"/>
            </a:solidFill>
            <a:prstDash val="sys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橢圓 11"/>
          <p:cNvSpPr/>
          <p:nvPr/>
        </p:nvSpPr>
        <p:spPr>
          <a:xfrm>
            <a:off x="4267200" y="956036"/>
            <a:ext cx="609600" cy="60960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" name="橢圓 14"/>
          <p:cNvSpPr/>
          <p:nvPr/>
        </p:nvSpPr>
        <p:spPr>
          <a:xfrm>
            <a:off x="4361688" y="1050523"/>
            <a:ext cx="420625" cy="420625"/>
          </a:xfrm>
          <a:prstGeom prst="ellipse">
            <a:avLst/>
          </a:prstGeom>
          <a:solidFill>
            <a:srgbClr val="FFFFFF"/>
          </a:solidFill>
          <a:ln w="50800" cap="rnd">
            <a:solidFill>
              <a:srgbClr val="7B9899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大標題文字"/>
          <p:cNvSpPr txBox="1">
            <a:spLocks noGrp="1"/>
          </p:cNvSpPr>
          <p:nvPr>
            <p:ph type="title"/>
          </p:nvPr>
        </p:nvSpPr>
        <p:spPr>
          <a:xfrm>
            <a:off x="301752" y="228600"/>
            <a:ext cx="8534401" cy="758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大標題文字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idx="1"/>
          </p:nvPr>
        </p:nvSpPr>
        <p:spPr>
          <a:xfrm>
            <a:off x="301752" y="1527047"/>
            <a:ext cx="8503920" cy="457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432202" y="1080664"/>
            <a:ext cx="316172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ctr">
              <a:defRPr sz="1600">
                <a:solidFill>
                  <a:srgbClr val="7B989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0" i="0" u="none" strike="noStrike" cap="none" spc="0" baseline="0">
          <a:solidFill>
            <a:srgbClr val="7B9899"/>
          </a:solidFill>
          <a:uFillTx/>
          <a:latin typeface="Georgia"/>
          <a:ea typeface="Georgia"/>
          <a:cs typeface="Georgia"/>
          <a:sym typeface="Georgia"/>
        </a:defRPr>
      </a:lvl9pPr>
    </p:titleStyle>
    <p:bodyStyle>
      <a:lvl1pPr marL="274320" marR="0" indent="-2743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85000"/>
        <a:buFontTx/>
        <a:buChar char="●"/>
        <a:tabLst/>
        <a:defRPr sz="27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1pPr>
      <a:lvl2pPr marL="610985" marR="0" indent="-33666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Tx/>
        <a:buChar char="○"/>
        <a:tabLst/>
        <a:defRPr sz="27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2pPr>
      <a:lvl3pPr marL="902970" marR="0" indent="-30861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5000"/>
        <a:buFontTx/>
        <a:buChar char=""/>
        <a:tabLst/>
        <a:defRPr sz="27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3pPr>
      <a:lvl4pPr marL="1177289" marR="0" indent="-30860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Tx/>
        <a:buChar char="○"/>
        <a:tabLst/>
        <a:defRPr sz="27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4pPr>
      <a:lvl5pPr marL="1485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sz="27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5pPr>
      <a:lvl6pPr marL="1737360" marR="0" indent="-27431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Tx/>
        <a:buChar char="●"/>
        <a:tabLst/>
        <a:defRPr sz="27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6pPr>
      <a:lvl7pPr marL="2045969" marR="0" indent="-30860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90000"/>
        <a:buFontTx/>
        <a:buChar char="•"/>
        <a:tabLst/>
        <a:defRPr sz="27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7pPr>
      <a:lvl8pPr marL="2228850" marR="0" indent="-30860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sz="27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8pPr>
      <a:lvl9pPr marL="2547257" marR="0" indent="-35269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90000"/>
        <a:buFontTx/>
        <a:buChar char="•"/>
        <a:tabLst/>
        <a:defRPr sz="2700" b="0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eorgi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標題 1"/>
          <p:cNvSpPr txBox="1">
            <a:spLocks noGrp="1"/>
          </p:cNvSpPr>
          <p:nvPr>
            <p:ph type="ctrTitle"/>
          </p:nvPr>
        </p:nvSpPr>
        <p:spPr>
          <a:xfrm>
            <a:off x="225631" y="381000"/>
            <a:ext cx="8668988" cy="1752600"/>
          </a:xfrm>
          <a:prstGeom prst="rect">
            <a:avLst/>
          </a:prstGeom>
        </p:spPr>
        <p:txBody>
          <a:bodyPr/>
          <a:lstStyle>
            <a:lvl1pPr>
              <a:defRPr sz="66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協同作業</a:t>
            </a:r>
          </a:p>
        </p:txBody>
      </p:sp>
      <p:pic>
        <p:nvPicPr>
          <p:cNvPr id="19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t="11532" b="30493"/>
          <a:stretch>
            <a:fillRect/>
          </a:stretch>
        </p:blipFill>
        <p:spPr>
          <a:xfrm>
            <a:off x="2685020" y="3218213"/>
            <a:ext cx="3810001" cy="2208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28"/>
          <p:cNvSpPr txBox="1">
            <a:spLocks noGrp="1"/>
          </p:cNvSpPr>
          <p:nvPr>
            <p:ph type="title"/>
          </p:nvPr>
        </p:nvSpPr>
        <p:spPr>
          <a:xfrm>
            <a:off x="830263" y="0"/>
            <a:ext cx="7399336" cy="841375"/>
          </a:xfrm>
          <a:prstGeom prst="rect">
            <a:avLst/>
          </a:prstGeom>
        </p:spPr>
        <p:txBody>
          <a:bodyPr/>
          <a:lstStyle/>
          <a:p>
            <a:pPr>
              <a:defRPr sz="32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3000" b="1">
                <a:latin typeface="Verdana"/>
                <a:ea typeface="Verdana"/>
                <a:cs typeface="Verdana"/>
                <a:sym typeface="Verdana"/>
              </a:rPr>
              <a:t>Linux </a:t>
            </a:r>
            <a:r>
              <a:t>系統基礎</a:t>
            </a:r>
          </a:p>
        </p:txBody>
      </p:sp>
      <p:sp>
        <p:nvSpPr>
          <p:cNvPr id="206" name="矩形 1"/>
          <p:cNvSpPr txBox="1"/>
          <p:nvPr/>
        </p:nvSpPr>
        <p:spPr>
          <a:xfrm>
            <a:off x="285612" y="1421787"/>
            <a:ext cx="8572776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建立 </a:t>
            </a:r>
            <a:r>
              <a:rPr sz="1600">
                <a:latin typeface="Verdana"/>
                <a:ea typeface="Verdana"/>
                <a:cs typeface="Verdana"/>
                <a:sym typeface="Verdana"/>
              </a:rPr>
              <a:t>Linux</a:t>
            </a:r>
            <a:r>
              <a:t> 帳號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endParaRPr b="1">
              <a:solidFill>
                <a:srgbClr val="0070C0"/>
              </a:solidFill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建立 協同作業 目錄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8"/>
          <p:cNvSpPr txBox="1">
            <a:spLocks noGrp="1"/>
          </p:cNvSpPr>
          <p:nvPr>
            <p:ph type="title"/>
          </p:nvPr>
        </p:nvSpPr>
        <p:spPr>
          <a:xfrm>
            <a:off x="830262" y="0"/>
            <a:ext cx="7399337" cy="8413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協同作業設定檔</a:t>
            </a:r>
          </a:p>
        </p:txBody>
      </p:sp>
      <p:sp>
        <p:nvSpPr>
          <p:cNvPr id="209" name="矩形 1"/>
          <p:cNvSpPr txBox="1"/>
          <p:nvPr/>
        </p:nvSpPr>
        <p:spPr>
          <a:xfrm>
            <a:off x="591984" y="1480704"/>
            <a:ext cx="7528395" cy="153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nano kong.conf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export PROJECT_NAME="Kong"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export PROJECT_USER_NAME="k101 k102 k103"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export PROJECT_DIR="/kong"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8"/>
          <p:cNvSpPr txBox="1">
            <a:spLocks noGrp="1"/>
          </p:cNvSpPr>
          <p:nvPr>
            <p:ph type="title"/>
          </p:nvPr>
        </p:nvSpPr>
        <p:spPr>
          <a:xfrm>
            <a:off x="830263" y="0"/>
            <a:ext cx="7399336" cy="8413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建立專案</a:t>
            </a:r>
          </a:p>
        </p:txBody>
      </p:sp>
      <p:sp>
        <p:nvSpPr>
          <p:cNvPr id="212" name="矩形 1"/>
          <p:cNvSpPr txBox="1"/>
          <p:nvPr/>
        </p:nvSpPr>
        <p:spPr>
          <a:xfrm>
            <a:off x="532608" y="1549998"/>
            <a:ext cx="7960030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nano my0413.1.sh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#!/bin/bash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[ "$USER" != "root" ] &amp;&amp; echo "need root to run" &amp;&amp; exit 1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source kong.conf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echo $PROJECT_DIR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chmod +x my0413.1.sh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./my0413.1.sh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need root to run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sudo ./my0413.1.sh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/kong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標題 1"/>
          <p:cNvSpPr txBox="1">
            <a:spLocks noGrp="1"/>
          </p:cNvSpPr>
          <p:nvPr>
            <p:ph type="title"/>
          </p:nvPr>
        </p:nvSpPr>
        <p:spPr>
          <a:xfrm>
            <a:off x="301752" y="228599"/>
            <a:ext cx="8534401" cy="758954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4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練習</a:t>
            </a:r>
          </a:p>
        </p:txBody>
      </p:sp>
      <p:sp>
        <p:nvSpPr>
          <p:cNvPr id="215" name="矩形 4"/>
          <p:cNvSpPr txBox="1"/>
          <p:nvPr/>
        </p:nvSpPr>
        <p:spPr>
          <a:xfrm>
            <a:off x="793865" y="1687170"/>
            <a:ext cx="7473141" cy="291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請修改 </a:t>
            </a:r>
            <a:r>
              <a:rPr sz="2800" b="1">
                <a:latin typeface="Verdana"/>
                <a:ea typeface="Verdana"/>
                <a:cs typeface="Verdana"/>
                <a:sym typeface="Verdana"/>
              </a:rPr>
              <a:t>my0413.1.sh,</a:t>
            </a:r>
            <a:r>
              <a:t> 顯示</a:t>
            </a:r>
            <a:r>
              <a:rPr sz="2800" b="1">
                <a:latin typeface="Verdana"/>
                <a:ea typeface="Verdana"/>
                <a:cs typeface="Verdana"/>
                <a:sym typeface="Verdana"/>
              </a:rPr>
              <a:t> Kong </a:t>
            </a:r>
            <a:r>
              <a:t>專案名稱及成員名字 </a:t>
            </a:r>
          </a:p>
          <a:p>
            <a:pPr>
              <a:defRPr sz="2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2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sudo ./my0413.1.sh</a:t>
            </a:r>
          </a:p>
          <a:p>
            <a:pPr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Project Name : Kong</a:t>
            </a:r>
          </a:p>
          <a:p>
            <a:pPr>
              <a:defRPr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Project User : k101 k102 k103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28"/>
          <p:cNvSpPr txBox="1">
            <a:spLocks noGrp="1"/>
          </p:cNvSpPr>
          <p:nvPr>
            <p:ph type="title"/>
          </p:nvPr>
        </p:nvSpPr>
        <p:spPr>
          <a:xfrm>
            <a:off x="427512" y="188231"/>
            <a:ext cx="8300854" cy="841376"/>
          </a:xfrm>
          <a:prstGeom prst="rect">
            <a:avLst/>
          </a:prstGeom>
        </p:spPr>
        <p:txBody>
          <a:bodyPr/>
          <a:lstStyle/>
          <a:p>
            <a:pPr>
              <a:defRPr sz="44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程式範例 </a:t>
            </a:r>
            <a:r>
              <a:rPr sz="4000" b="1">
                <a:latin typeface="Verdana"/>
                <a:ea typeface="Verdana"/>
                <a:cs typeface="Verdana"/>
                <a:sym typeface="Verdana"/>
              </a:rPr>
              <a:t>- my0413.2.sh</a:t>
            </a:r>
            <a:r>
              <a:rPr sz="3600" b="1"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220" name="矩形 1"/>
          <p:cNvSpPr txBox="1"/>
          <p:nvPr/>
        </p:nvSpPr>
        <p:spPr>
          <a:xfrm>
            <a:off x="603861" y="1445079"/>
            <a:ext cx="8078784" cy="3215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 </a:t>
            </a:r>
            <a:r>
              <a:rPr b="1">
                <a:solidFill>
                  <a:srgbClr val="0070C0"/>
                </a:solidFill>
              </a:rPr>
              <a:t>nano  my0413.2.sh 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#!/bin/bash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[ "$USER" != "root" ] &amp;&amp; echo "need root to run" &amp;&amp; exit 1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source kong.conf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for  un  in $PROJECT_USER_NAME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do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    useradd -m -s /bin/bash $un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done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exit 0</a:t>
            </a:r>
            <a:endParaRPr b="1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標題 1"/>
          <p:cNvSpPr txBox="1">
            <a:spLocks noGrp="1"/>
          </p:cNvSpPr>
          <p:nvPr>
            <p:ph type="title"/>
          </p:nvPr>
        </p:nvSpPr>
        <p:spPr>
          <a:xfrm>
            <a:off x="301752" y="228599"/>
            <a:ext cx="8534401" cy="758954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4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練習</a:t>
            </a:r>
          </a:p>
        </p:txBody>
      </p:sp>
      <p:sp>
        <p:nvSpPr>
          <p:cNvPr id="223" name="矩形 4"/>
          <p:cNvSpPr txBox="1"/>
          <p:nvPr/>
        </p:nvSpPr>
        <p:spPr>
          <a:xfrm>
            <a:off x="793865" y="1972178"/>
            <a:ext cx="7473141" cy="180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請修改</a:t>
            </a:r>
            <a:r>
              <a:rPr sz="2800" b="1">
                <a:latin typeface="Verdana"/>
                <a:ea typeface="Verdana"/>
                <a:cs typeface="Verdana"/>
                <a:sym typeface="Verdana"/>
              </a:rPr>
              <a:t> my0413.2.sh, </a:t>
            </a:r>
            <a:r>
              <a:t>刪除已建立的帳號,命令如下 : </a:t>
            </a:r>
          </a:p>
          <a:p>
            <a:pPr>
              <a:defRPr sz="2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2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$ ./my0413.2.sh delete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標題 1"/>
          <p:cNvSpPr txBox="1">
            <a:spLocks noGrp="1"/>
          </p:cNvSpPr>
          <p:nvPr>
            <p:ph type="title"/>
          </p:nvPr>
        </p:nvSpPr>
        <p:spPr>
          <a:xfrm>
            <a:off x="301752" y="228599"/>
            <a:ext cx="8534401" cy="758954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44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r>
              <a:t>練習</a:t>
            </a:r>
          </a:p>
        </p:txBody>
      </p:sp>
      <p:sp>
        <p:nvSpPr>
          <p:cNvPr id="228" name="矩形 4"/>
          <p:cNvSpPr txBox="1"/>
          <p:nvPr/>
        </p:nvSpPr>
        <p:spPr>
          <a:xfrm>
            <a:off x="793865" y="1972178"/>
            <a:ext cx="7473141" cy="137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2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t>請再修改</a:t>
            </a:r>
            <a:r>
              <a:rPr sz="2800" b="1">
                <a:latin typeface="Verdana"/>
                <a:ea typeface="Verdana"/>
                <a:cs typeface="Verdana"/>
                <a:sym typeface="Verdana"/>
              </a:rPr>
              <a:t> my0413.2.sh, </a:t>
            </a:r>
            <a:r>
              <a:t>替已建立的帳號設定密碼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標題 1"/>
          <p:cNvSpPr txBox="1">
            <a:spLocks noGrp="1"/>
          </p:cNvSpPr>
          <p:nvPr>
            <p:ph type="title"/>
          </p:nvPr>
        </p:nvSpPr>
        <p:spPr>
          <a:xfrm>
            <a:off x="301752" y="228599"/>
            <a:ext cx="8534401" cy="758954"/>
          </a:xfrm>
          <a:prstGeom prst="rect">
            <a:avLst/>
          </a:prstGeom>
        </p:spPr>
        <p:txBody>
          <a:bodyPr/>
          <a:lstStyle/>
          <a:p>
            <a:pPr>
              <a:defRPr sz="4400">
                <a:solidFill>
                  <a:srgbClr val="C00000"/>
                </a:solidFill>
                <a:latin typeface="標楷體"/>
                <a:ea typeface="標楷體"/>
                <a:cs typeface="標楷體"/>
                <a:sym typeface="標楷體"/>
              </a:defRPr>
            </a:pPr>
            <a:r>
              <a:rPr sz="4000"/>
              <a:t>測驗 </a:t>
            </a:r>
            <a:r>
              <a:rPr sz="3800" b="1">
                <a:latin typeface="Verdana"/>
                <a:ea typeface="Verdana"/>
                <a:cs typeface="Verdana"/>
                <a:sym typeface="Verdana"/>
              </a:rPr>
              <a:t>- my0413.3.sh</a:t>
            </a:r>
          </a:p>
        </p:txBody>
      </p:sp>
      <p:sp>
        <p:nvSpPr>
          <p:cNvPr id="233" name="矩形 4"/>
          <p:cNvSpPr txBox="1"/>
          <p:nvPr/>
        </p:nvSpPr>
        <p:spPr>
          <a:xfrm>
            <a:off x="437606" y="1609542"/>
            <a:ext cx="8352826" cy="468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b="0">
                <a:latin typeface="標楷體"/>
                <a:ea typeface="標楷體"/>
                <a:cs typeface="標楷體"/>
                <a:sym typeface="標楷體"/>
              </a:rPr>
              <a:t>請撰寫 </a:t>
            </a:r>
            <a:r>
              <a:rPr sz="2400"/>
              <a:t>my0413.3.sh</a:t>
            </a:r>
            <a:r>
              <a:t> , </a:t>
            </a:r>
            <a:r>
              <a:rPr b="0">
                <a:latin typeface="標楷體"/>
                <a:ea typeface="標楷體"/>
                <a:cs typeface="標楷體"/>
                <a:sym typeface="標楷體"/>
              </a:rPr>
              <a:t>自動建立與刪除 </a:t>
            </a:r>
            <a:r>
              <a:rPr sz="2400"/>
              <a:t>kong </a:t>
            </a:r>
            <a:r>
              <a:rPr sz="2400" b="0">
                <a:latin typeface="標楷體"/>
                <a:ea typeface="標楷體"/>
                <a:cs typeface="標楷體"/>
                <a:sym typeface="標楷體"/>
              </a:rPr>
              <a:t>專案指定的帳號及目錄</a:t>
            </a:r>
          </a:p>
          <a:p>
            <a:pPr>
              <a:defRPr sz="10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 sz="2400" b="0">
              <a:latin typeface="標楷體"/>
              <a:ea typeface="標楷體"/>
              <a:cs typeface="標楷體"/>
              <a:sym typeface="標楷體"/>
            </a:endParaRPr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 b="1"/>
              <a:t> </a:t>
            </a:r>
            <a:r>
              <a:rPr b="1">
                <a:solidFill>
                  <a:srgbClr val="0070C0"/>
                </a:solidFill>
              </a:rPr>
              <a:t>sudo ./my0413.3.sh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k101 created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k102 created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k103 created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/kong/k101 created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/kong/k102 created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/kong/k103 created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endParaRPr/>
          </a:p>
          <a:p>
            <a:pPr>
              <a:defRPr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$</a:t>
            </a:r>
            <a:r>
              <a:rPr>
                <a:solidFill>
                  <a:srgbClr val="0070C0"/>
                </a:solidFill>
              </a:rPr>
              <a:t> </a:t>
            </a:r>
            <a:r>
              <a:rPr b="1">
                <a:solidFill>
                  <a:srgbClr val="0070C0"/>
                </a:solidFill>
              </a:rPr>
              <a:t>sudo ./my0413.3.sh delete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k101 deleted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k102 deleted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k103 deleted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/kong/k101 deleted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/kong/k102 deleted</a:t>
            </a:r>
          </a:p>
          <a:p>
            <a:pPr>
              <a:def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/kong/k103 deleted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市鎮">
  <a:themeElements>
    <a:clrScheme name="市鎮">
      <a:dk1>
        <a:srgbClr val="000000"/>
      </a:dk1>
      <a:lt1>
        <a:srgbClr val="C5D1D7"/>
      </a:lt1>
      <a:dk2>
        <a:srgbClr val="A7A7A7"/>
      </a:dk2>
      <a:lt2>
        <a:srgbClr val="535353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00FF"/>
      </a:hlink>
      <a:folHlink>
        <a:srgbClr val="FF00FF"/>
      </a:folHlink>
    </a:clrScheme>
    <a:fontScheme name="市鎮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市鎮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1429" cap="flat">
          <a:solidFill>
            <a:schemeClr val="accent1"/>
          </a:solidFill>
          <a:prstDash val="sysDash"/>
          <a:round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1429" cap="flat">
          <a:solidFill>
            <a:schemeClr val="accent1"/>
          </a:solidFill>
          <a:prstDash val="sysDash"/>
          <a:round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市鎮">
  <a:themeElements>
    <a:clrScheme name="市鎮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00FF"/>
      </a:hlink>
      <a:folHlink>
        <a:srgbClr val="FF00FF"/>
      </a:folHlink>
    </a:clrScheme>
    <a:fontScheme name="市鎮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市鎮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1429" cap="flat">
          <a:solidFill>
            <a:schemeClr val="accent1"/>
          </a:solidFill>
          <a:prstDash val="sysDash"/>
          <a:round/>
        </a:ln>
        <a:effectLst>
          <a:outerShdw blurRad="508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1429" cap="flat">
          <a:solidFill>
            <a:schemeClr val="accent1"/>
          </a:solidFill>
          <a:prstDash val="sysDash"/>
          <a:round/>
        </a:ln>
        <a:effectLst>
          <a:outerShdw blurRad="50800" dist="254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eorgia"/>
            <a:ea typeface="Georgia"/>
            <a:cs typeface="Georgia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615</Words>
  <Application>Microsoft Office PowerPoint</Application>
  <PresentationFormat>如螢幕大小 (4:3)</PresentationFormat>
  <Paragraphs>155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標楷體</vt:lpstr>
      <vt:lpstr>Arial Narrow</vt:lpstr>
      <vt:lpstr>Calibri</vt:lpstr>
      <vt:lpstr>Consolas</vt:lpstr>
      <vt:lpstr>Georgia</vt:lpstr>
      <vt:lpstr>Verdana</vt:lpstr>
      <vt:lpstr>市鎮</vt:lpstr>
      <vt:lpstr>協同作業</vt:lpstr>
      <vt:lpstr>Linux 系統基礎</vt:lpstr>
      <vt:lpstr>協同作業設定檔</vt:lpstr>
      <vt:lpstr>建立專案</vt:lpstr>
      <vt:lpstr>練習</vt:lpstr>
      <vt:lpstr>程式範例 - my0413.2.sh </vt:lpstr>
      <vt:lpstr>練習</vt:lpstr>
      <vt:lpstr>練習</vt:lpstr>
      <vt:lpstr>測驗 - my0413.3.sh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協同作業</dc:title>
  <dc:creator>yangcc</dc:creator>
  <cp:lastModifiedBy>yangcc</cp:lastModifiedBy>
  <cp:revision>3</cp:revision>
  <dcterms:modified xsi:type="dcterms:W3CDTF">2020-11-22T14:41:10Z</dcterms:modified>
</cp:coreProperties>
</file>