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79301" autoAdjust="0"/>
  </p:normalViewPr>
  <p:slideViewPr>
    <p:cSldViewPr snapToGrid="0">
      <p:cViewPr varScale="1">
        <p:scale>
          <a:sx n="44" d="100"/>
          <a:sy n="44" d="100"/>
        </p:scale>
        <p:origin x="939" y="34"/>
      </p:cViewPr>
      <p:guideLst/>
    </p:cSldViewPr>
  </p:slideViewPr>
  <p:notesTextViewPr>
    <p:cViewPr>
      <p:scale>
        <a:sx n="1" d="1"/>
        <a:sy n="1" d="1"/>
      </p:scale>
      <p:origin x="0" y="-15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D0912-D327-4449-BD07-3B2A0CB8B685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4B648-BD1A-4370-8C53-F084D3A74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10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bigred@team168:~$ cat pass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read -t 5 -p "password?" ans</a:t>
            </a:r>
          </a:p>
          <a:p>
            <a:r>
              <a:rPr lang="en-US" altLang="zh-TW" smtClean="0"/>
              <a:t>[ ${ans} = "12345" ] &amp;&amp; echo "pass"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4B648-BD1A-4370-8C53-F084D3A74A6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87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bigred@team168:~$ cat pass1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read  -p "password?" ans</a:t>
            </a:r>
          </a:p>
          <a:p>
            <a:r>
              <a:rPr lang="en-US" altLang="zh-TW" smtClean="0"/>
              <a:t>[ ${ans//[a-z]/} = "12345" ] &amp;&amp; echo "pass"</a:t>
            </a:r>
          </a:p>
          <a:p>
            <a:r>
              <a:rPr lang="en-US" altLang="zh-TW" smtClean="0"/>
              <a:t>bigred@team168:~$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4B648-BD1A-4370-8C53-F084D3A74A6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99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99D5-55B7-4607-A801-F470AEBCB93F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B982-86D4-49C8-ADFA-5ADD9F44C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26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99D5-55B7-4607-A801-F470AEBCB93F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B982-86D4-49C8-ADFA-5ADD9F44C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85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99D5-55B7-4607-A801-F470AEBCB93F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B982-86D4-49C8-ADFA-5ADD9F44C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82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99D5-55B7-4607-A801-F470AEBCB93F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B982-86D4-49C8-ADFA-5ADD9F44C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87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99D5-55B7-4607-A801-F470AEBCB93F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B982-86D4-49C8-ADFA-5ADD9F44C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36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99D5-55B7-4607-A801-F470AEBCB93F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B982-86D4-49C8-ADFA-5ADD9F44C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4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99D5-55B7-4607-A801-F470AEBCB93F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B982-86D4-49C8-ADFA-5ADD9F44C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14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99D5-55B7-4607-A801-F470AEBCB93F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B982-86D4-49C8-ADFA-5ADD9F44C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29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99D5-55B7-4607-A801-F470AEBCB93F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B982-86D4-49C8-ADFA-5ADD9F44C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46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99D5-55B7-4607-A801-F470AEBCB93F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B982-86D4-49C8-ADFA-5ADD9F44C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21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99D5-55B7-4607-A801-F470AEBCB93F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B982-86D4-49C8-ADFA-5ADD9F44C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7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799D5-55B7-4607-A801-F470AEBCB93F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B982-86D4-49C8-ADFA-5ADD9F44C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5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87821" y="1122362"/>
            <a:ext cx="9580179" cy="3701885"/>
          </a:xfrm>
        </p:spPr>
        <p:txBody>
          <a:bodyPr anchor="t">
            <a:normAutofit fontScale="90000"/>
          </a:bodyPr>
          <a:lstStyle/>
          <a:p>
            <a:r>
              <a:rPr lang="zh-TW" altLang="en-US" dirty="0" smtClean="0"/>
              <a:t>寫支密碼程式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請使用者輸入密碼，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密碼為</a:t>
            </a:r>
            <a:r>
              <a:rPr lang="en-US" altLang="zh-TW" dirty="0" smtClean="0"/>
              <a:t>12345</a:t>
            </a:r>
            <a:br>
              <a:rPr lang="en-US" altLang="zh-TW" dirty="0" smtClean="0"/>
            </a:br>
            <a:r>
              <a:rPr lang="zh-TW" altLang="en-US" dirty="0"/>
              <a:t>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12345(</a:t>
            </a:r>
            <a:r>
              <a:rPr lang="zh-TW" altLang="en-US" dirty="0" smtClean="0"/>
              <a:t>時間限定</a:t>
            </a:r>
            <a:r>
              <a:rPr lang="en-US" altLang="zh-TW" dirty="0" smtClean="0"/>
              <a:t>5</a:t>
            </a:r>
            <a:r>
              <a:rPr lang="zh-TW" altLang="en-US" dirty="0" smtClean="0"/>
              <a:t>秒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若正確 出現 </a:t>
            </a:r>
            <a:r>
              <a:rPr lang="en-US" altLang="zh-TW" dirty="0" smtClean="0"/>
              <a:t>pass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419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073486"/>
          </a:xfrm>
        </p:spPr>
        <p:txBody>
          <a:bodyPr anchor="t">
            <a:normAutofit fontScale="90000"/>
          </a:bodyPr>
          <a:lstStyle/>
          <a:p>
            <a:r>
              <a:rPr lang="zh-TW" altLang="en-US" dirty="0" smtClean="0"/>
              <a:t>寫支密碼程式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請使用者輸入密碼，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密碼為</a:t>
            </a:r>
            <a:r>
              <a:rPr lang="en-US" altLang="zh-TW" dirty="0" smtClean="0"/>
              <a:t>12345</a:t>
            </a:r>
            <a:br>
              <a:rPr lang="en-US" altLang="zh-TW" dirty="0" smtClean="0"/>
            </a:br>
            <a:r>
              <a:rPr lang="zh-TW" altLang="en-US" dirty="0"/>
              <a:t>使用者</a:t>
            </a:r>
            <a:r>
              <a:rPr lang="zh-TW" altLang="en-US" dirty="0" smtClean="0"/>
              <a:t>輸入內容 </a:t>
            </a:r>
            <a:r>
              <a:rPr lang="en-US" altLang="zh-TW" dirty="0" smtClean="0"/>
              <a:t>12345(</a:t>
            </a:r>
            <a:r>
              <a:rPr lang="zh-TW" altLang="en-US" dirty="0" smtClean="0"/>
              <a:t>前後有小寫英文字母</a:t>
            </a:r>
            <a:r>
              <a:rPr lang="zh-TW" altLang="en-US" smtClean="0"/>
              <a:t>亦可</a:t>
            </a:r>
            <a:r>
              <a:rPr lang="en-US" altLang="zh-TW"/>
              <a:t>) </a:t>
            </a:r>
            <a:r>
              <a:rPr lang="en-US" altLang="zh-TW"/>
              <a:t>(</a:t>
            </a:r>
            <a:r>
              <a:rPr lang="zh-TW" altLang="en-US" smtClean="0"/>
              <a:t>時間不限定</a:t>
            </a:r>
            <a:r>
              <a:rPr lang="en-US" altLang="zh-TW" smtClean="0"/>
              <a:t>)</a:t>
            </a:r>
            <a:r>
              <a:rPr lang="en-US" altLang="zh-TW"/>
              <a:t/>
            </a:r>
            <a:br>
              <a:rPr lang="en-US" altLang="zh-TW"/>
            </a:br>
            <a:r>
              <a:rPr lang="zh-TW" altLang="en-US" smtClean="0"/>
              <a:t>若</a:t>
            </a:r>
            <a:r>
              <a:rPr lang="zh-TW" altLang="en-US" dirty="0" smtClean="0"/>
              <a:t>正確 出現 </a:t>
            </a:r>
            <a:r>
              <a:rPr lang="en-US" altLang="zh-TW" dirty="0" smtClean="0"/>
              <a:t>pass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55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129</Words>
  <Application>Microsoft Office PowerPoint</Application>
  <PresentationFormat>寬螢幕</PresentationFormat>
  <Paragraphs>13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寫支密碼程式 請使用者輸入密碼， 密碼為12345 使用者輸入12345(時間限定5秒) 若正確 出現 pass</vt:lpstr>
      <vt:lpstr>寫支密碼程式 請使用者輸入密碼， 密碼為12345 使用者輸入內容 12345(前後有小寫英文字母亦可) (時間不限定) 若正確 出現 pass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寫支密碼程式 請使用者輸入密碼， 密碼為12345 使用者輸入12345 若正確 出現 pass</dc:title>
  <dc:creator>student</dc:creator>
  <cp:lastModifiedBy>yangcc</cp:lastModifiedBy>
  <cp:revision>5</cp:revision>
  <dcterms:created xsi:type="dcterms:W3CDTF">2020-11-13T08:37:34Z</dcterms:created>
  <dcterms:modified xsi:type="dcterms:W3CDTF">2020-11-13T08:45:16Z</dcterms:modified>
</cp:coreProperties>
</file>