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49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8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FD8C-2AB4-4CC9-8F42-54605B25114E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AC22-6446-4537-8FF8-3385B79048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488" y="16269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zh-TW" altLang="en-US" dirty="0"/>
              <a:t>帳號</a:t>
            </a:r>
            <a:br>
              <a:rPr lang="zh-TW" altLang="en-US" dirty="0"/>
            </a:br>
            <a:r>
              <a:rPr lang="en-US" altLang="zh-TW" dirty="0"/>
              <a:t>[ $? != 0 ] &amp;&amp;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useradd</a:t>
            </a:r>
            <a:r>
              <a:rPr lang="en-US" altLang="zh-TW" dirty="0" smtClean="0"/>
              <a:t> </a:t>
            </a:r>
            <a:r>
              <a:rPr lang="en-US" altLang="zh-TW" dirty="0"/>
              <a:t>-m -s /bin/bash </a:t>
            </a:r>
            <a:r>
              <a:rPr lang="zh-TW" altLang="en-US" dirty="0"/>
              <a:t>帳號</a:t>
            </a:r>
          </a:p>
        </p:txBody>
      </p:sp>
    </p:spTree>
    <p:extLst>
      <p:ext uri="{BB962C8B-B14F-4D97-AF65-F5344CB8AC3E}">
        <p14:creationId xmlns:p14="http://schemas.microsoft.com/office/powerpoint/2010/main" val="14138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  <a:latin typeface="Calibri" panose="020F0502020204030204"/>
              </a:rPr>
              <a:t>[ ! -d myteam ] &amp;&amp; mkdir </a:t>
            </a:r>
            <a:r>
              <a:rPr lang="en-US" altLang="zh-TW" smtClean="0">
                <a:solidFill>
                  <a:prstClr val="black"/>
                </a:solidFill>
                <a:latin typeface="Calibri" panose="020F0502020204030204"/>
              </a:rPr>
              <a:t>myteam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496957" y="193004"/>
            <a:ext cx="10677988" cy="6512355"/>
            <a:chOff x="496957" y="193004"/>
            <a:chExt cx="10677988" cy="6512355"/>
          </a:xfrm>
        </p:grpSpPr>
        <p:cxnSp>
          <p:nvCxnSpPr>
            <p:cNvPr id="6" name="直線單箭頭接點 5"/>
            <p:cNvCxnSpPr/>
            <p:nvPr/>
          </p:nvCxnSpPr>
          <p:spPr>
            <a:xfrm flipH="1" flipV="1">
              <a:off x="5267739" y="5705061"/>
              <a:ext cx="99391" cy="4770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666614" y="6182139"/>
              <a:ext cx="3302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smtClean="0">
                  <a:solidFill>
                    <a:srgbClr val="FF0000"/>
                  </a:solidFill>
                </a:rPr>
                <a:t>不成立   不往下執行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6957" y="193004"/>
              <a:ext cx="10677988" cy="581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y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</a:t>
              </a:r>
              <a:r>
                <a:rPr lang="en-US" altLang="zh-TW" sz="2800">
                  <a:solidFill>
                    <a:srgbClr val="FF0000"/>
                  </a:solidFill>
                </a:rPr>
                <a:t>-o </a:t>
              </a:r>
              <a:r>
                <a:rPr lang="en-US" altLang="zh-TW" sz="2800"/>
                <a:t>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zh-TW" altLang="en-US" sz="2800"/>
                <a:t>你是川普迷喔</a:t>
              </a:r>
              <a:br>
                <a:rPr lang="zh-TW" altLang="en-US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Y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-o 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zh-TW" altLang="en-US" sz="2800"/>
                <a:t>你是川普迷喔</a:t>
              </a:r>
              <a:br>
                <a:rPr lang="zh-TW" altLang="en-US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n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-o 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</a:t>
              </a:r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3704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408" y="1746665"/>
            <a:ext cx="10515600" cy="2527162"/>
          </a:xfrm>
        </p:spPr>
        <p:txBody>
          <a:bodyPr anchor="t">
            <a:norm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 smtClean="0"/>
              <a:t>read -p "</a:t>
            </a:r>
            <a:r>
              <a:rPr lang="zh-TW" altLang="en-US" smtClean="0"/>
              <a:t>請按任一鍵繼續</a:t>
            </a:r>
            <a:r>
              <a:rPr lang="en-US" altLang="zh-TW" smtClean="0"/>
              <a:t>"</a:t>
            </a:r>
            <a:br>
              <a:rPr lang="en-US" altLang="zh-TW" smtClean="0"/>
            </a:br>
            <a:r>
              <a:rPr lang="zh-TW" altLang="en-US" smtClean="0">
                <a:solidFill>
                  <a:srgbClr val="92D050"/>
                </a:solidFill>
              </a:rPr>
              <a:t>請按任一鍵繼續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en-US" altLang="zh-TW" smtClean="0">
                <a:solidFill>
                  <a:srgbClr val="00B050"/>
                </a:solidFill>
              </a:rPr>
              <a:t>bigred@gw:~$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cat /etc/passwd | grep 帳號 [ $? != 0 ] &amp;&amp; sudo useradd -m -s /bin/bash 帳號</vt:lpstr>
      <vt:lpstr>[ ! -d myteam ] &amp;&amp; mkdir myteam</vt:lpstr>
      <vt:lpstr>PowerPoint 簡報</vt:lpstr>
      <vt:lpstr>bigred@gw:~$ read -p "請按任一鍵繼續" 請按任一鍵繼續 bigred@gw:~$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/etc/passwd | grep 帳號 [ $? != 0 ] &amp;&amp; sudo useradd -m -s /bin/bash 帳號</dc:title>
  <dc:creator>student</dc:creator>
  <cp:lastModifiedBy>student</cp:lastModifiedBy>
  <cp:revision>1</cp:revision>
  <dcterms:created xsi:type="dcterms:W3CDTF">2020-11-13T07:53:09Z</dcterms:created>
  <dcterms:modified xsi:type="dcterms:W3CDTF">2020-11-13T07:53:36Z</dcterms:modified>
</cp:coreProperties>
</file>