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8C1A5-695A-4B9F-9B8B-0B091F2256D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C3453-2F7B-4BE0-8974-5FF88EC7F1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--squeeze-repeats</a:t>
            </a:r>
            <a:r>
              <a:rPr lang="zh-TW" altLang="en-US" dirty="0" smtClean="0"/>
              <a:t>：把連續重複的字元以單獨一個字元表示；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thissss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       a     text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linnnnnnne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|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'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this is a text line.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78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3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7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5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F783-AE99-45B4-810A-57D44669A7F1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237E-4EDB-4738-91D9-E4B1C72D2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9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7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Tr</a:t>
            </a:r>
            <a:r>
              <a:rPr lang="en-US" altLang="zh-TW" dirty="0" smtClean="0"/>
              <a:t> -s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-s</a:t>
            </a:r>
            <a:r>
              <a:rPr lang="zh-TW" altLang="en-US" dirty="0"/>
              <a:t>或</a:t>
            </a:r>
            <a:r>
              <a:rPr lang="en-US" altLang="zh-TW" dirty="0"/>
              <a:t>--squeeze-repeats</a:t>
            </a:r>
            <a:r>
              <a:rPr lang="zh-TW" altLang="en-US" dirty="0"/>
              <a:t>：把連續</a:t>
            </a:r>
            <a:r>
              <a:rPr lang="zh-TW" altLang="en-US" b="1" dirty="0">
                <a:solidFill>
                  <a:srgbClr val="FF0000"/>
                </a:solidFill>
              </a:rPr>
              <a:t>重複的字元</a:t>
            </a:r>
            <a:r>
              <a:rPr lang="zh-TW" altLang="en-US" dirty="0"/>
              <a:t>以單獨一個字元表示</a:t>
            </a:r>
          </a:p>
        </p:txBody>
      </p:sp>
    </p:spTree>
    <p:extLst>
      <p:ext uri="{BB962C8B-B14F-4D97-AF65-F5344CB8AC3E}">
        <p14:creationId xmlns:p14="http://schemas.microsoft.com/office/powerpoint/2010/main" val="31030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3454" y="2226469"/>
            <a:ext cx="8736495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rgbClr val="00B0F0"/>
                </a:solidFill>
              </a:rPr>
              <a:t>$ </a:t>
            </a:r>
            <a:r>
              <a:rPr lang="en-US" altLang="zh-TW" sz="3000" dirty="0"/>
              <a:t>echo "</a:t>
            </a:r>
            <a:r>
              <a:rPr lang="en-US" altLang="zh-TW" sz="3000" dirty="0" err="1"/>
              <a:t>thissss</a:t>
            </a:r>
            <a:r>
              <a:rPr lang="en-US" altLang="zh-TW" sz="3000" dirty="0"/>
              <a:t> is        a     text </a:t>
            </a:r>
            <a:r>
              <a:rPr lang="en-US" altLang="zh-TW" sz="3000" dirty="0" err="1"/>
              <a:t>linnnnnnne</a:t>
            </a:r>
            <a:r>
              <a:rPr lang="en-US" altLang="zh-TW" sz="3000" dirty="0"/>
              <a:t>." | </a:t>
            </a:r>
            <a:r>
              <a:rPr lang="en-US" altLang="zh-TW" sz="3000" dirty="0" err="1"/>
              <a:t>tr</a:t>
            </a:r>
            <a:r>
              <a:rPr lang="en-US" altLang="zh-TW" sz="3000" dirty="0"/>
              <a:t> -s ' </a:t>
            </a:r>
            <a:r>
              <a:rPr lang="en-US" altLang="zh-TW" sz="3000" dirty="0" err="1"/>
              <a:t>sn</a:t>
            </a:r>
            <a:r>
              <a:rPr lang="en-US" altLang="zh-TW" sz="3000" dirty="0"/>
              <a:t>'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2BF565"/>
                </a:solidFill>
              </a:rPr>
              <a:t>this is a text line.</a:t>
            </a:r>
            <a:endParaRPr lang="zh-TW" altLang="en-US" sz="3000" dirty="0">
              <a:solidFill>
                <a:srgbClr val="2BF56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9057162" y="2660999"/>
            <a:ext cx="800219" cy="1653611"/>
            <a:chOff x="10044213" y="2404997"/>
            <a:chExt cx="1066959" cy="2204815"/>
          </a:xfrm>
        </p:grpSpPr>
        <p:cxnSp>
          <p:nvCxnSpPr>
            <p:cNvPr id="5" name="直線單箭頭接點 4"/>
            <p:cNvCxnSpPr/>
            <p:nvPr/>
          </p:nvCxnSpPr>
          <p:spPr>
            <a:xfrm flipV="1">
              <a:off x="10546915" y="2404997"/>
              <a:ext cx="0" cy="14905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10044213" y="3994259"/>
              <a:ext cx="106695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</a:rPr>
                <a:t>空格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5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寬螢幕</PresentationFormat>
  <Paragraphs>14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tr</vt:lpstr>
      <vt:lpstr>Tr -s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</dc:title>
  <dc:creator>yangcc</dc:creator>
  <cp:lastModifiedBy>yangcc</cp:lastModifiedBy>
  <cp:revision>1</cp:revision>
  <dcterms:created xsi:type="dcterms:W3CDTF">2020-11-13T03:56:52Z</dcterms:created>
  <dcterms:modified xsi:type="dcterms:W3CDTF">2020-11-13T03:57:40Z</dcterms:modified>
</cp:coreProperties>
</file>