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42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95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17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9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9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1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4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1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50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42B7A-8DD4-475D-A7C8-6A2A1B833F3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4F40-597F-4643-9B2A-65E3299AD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WinSCP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WinSCP</a:t>
            </a:r>
            <a:r>
              <a:rPr lang="en-US" altLang="zh-TW" dirty="0"/>
              <a:t> </a:t>
            </a:r>
            <a:r>
              <a:rPr lang="zh-TW" altLang="en-US" dirty="0"/>
              <a:t>是受歡迎、自由且免費的 </a:t>
            </a:r>
            <a:r>
              <a:rPr lang="en-US" altLang="zh-TW" dirty="0"/>
              <a:t>SFTP </a:t>
            </a:r>
            <a:r>
              <a:rPr lang="zh-TW" altLang="en-US" dirty="0"/>
              <a:t>及 </a:t>
            </a:r>
            <a:r>
              <a:rPr lang="en-US" altLang="zh-TW" dirty="0"/>
              <a:t>FTP </a:t>
            </a:r>
            <a:r>
              <a:rPr lang="zh-TW" altLang="en-US" dirty="0"/>
              <a:t>用戶端，專為 </a:t>
            </a:r>
            <a:r>
              <a:rPr lang="en-US" altLang="zh-TW" dirty="0"/>
              <a:t>Windows </a:t>
            </a:r>
            <a:r>
              <a:rPr lang="zh-TW" altLang="en-US" dirty="0"/>
              <a:t>製作的。</a:t>
            </a:r>
            <a:r>
              <a:rPr lang="en-US" altLang="zh-TW" dirty="0" err="1"/>
              <a:t>WinSCP</a:t>
            </a:r>
            <a:r>
              <a:rPr lang="en-US" altLang="zh-TW" dirty="0"/>
              <a:t> </a:t>
            </a:r>
            <a:r>
              <a:rPr lang="zh-TW" altLang="en-US" dirty="0"/>
              <a:t>是功能強大的多功能工具，能增加您的生產力。</a:t>
            </a:r>
            <a:r>
              <a:rPr lang="en-US" altLang="zh-TW" dirty="0" err="1"/>
              <a:t>WinSCP</a:t>
            </a:r>
            <a:r>
              <a:rPr lang="en-US" altLang="zh-TW" dirty="0"/>
              <a:t> </a:t>
            </a:r>
            <a:r>
              <a:rPr lang="zh-TW" altLang="en-US" dirty="0"/>
              <a:t>能在本機和遠端電腦之間複製檔案，支援多種協定，包括 </a:t>
            </a:r>
            <a:r>
              <a:rPr lang="en-US" altLang="zh-TW" dirty="0"/>
              <a:t>Amazon S3</a:t>
            </a:r>
            <a:r>
              <a:rPr lang="zh-TW" altLang="en-US" dirty="0"/>
              <a:t>、</a:t>
            </a:r>
            <a:r>
              <a:rPr lang="en-US" altLang="zh-TW" dirty="0"/>
              <a:t>FTP</a:t>
            </a:r>
            <a:r>
              <a:rPr lang="zh-TW" altLang="en-US" dirty="0"/>
              <a:t>、</a:t>
            </a:r>
            <a:r>
              <a:rPr lang="en-US" altLang="zh-TW" dirty="0"/>
              <a:t>FTPS</a:t>
            </a:r>
            <a:r>
              <a:rPr lang="zh-TW" altLang="en-US" dirty="0"/>
              <a:t>、</a:t>
            </a:r>
            <a:r>
              <a:rPr lang="en-US" altLang="zh-TW" dirty="0"/>
              <a:t>SCP</a:t>
            </a:r>
            <a:r>
              <a:rPr lang="zh-TW" altLang="en-US" dirty="0"/>
              <a:t>、</a:t>
            </a:r>
            <a:r>
              <a:rPr lang="en-US" altLang="zh-TW" dirty="0"/>
              <a:t>SFTP </a:t>
            </a:r>
            <a:r>
              <a:rPr lang="zh-TW" altLang="en-US" dirty="0"/>
              <a:t>或 </a:t>
            </a:r>
            <a:r>
              <a:rPr lang="en-US" altLang="zh-TW" dirty="0"/>
              <a:t>WebDAV</a:t>
            </a:r>
            <a:r>
              <a:rPr lang="zh-TW" altLang="en-US"/>
              <a:t>。此外進階使用者可以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84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5" y="1986756"/>
            <a:ext cx="5962650" cy="40290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56" y="3115468"/>
            <a:ext cx="819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5" y="1986756"/>
            <a:ext cx="5962650" cy="40290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flipH="1">
            <a:off x="6491469" y="3138853"/>
            <a:ext cx="2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8833886" y="3138853"/>
            <a:ext cx="2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6177876" y="3623907"/>
            <a:ext cx="2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 flipH="1">
            <a:off x="7738877" y="3631961"/>
            <a:ext cx="2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6840320" y="5646499"/>
            <a:ext cx="2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切換目錄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81200" y="2390775"/>
            <a:ext cx="857250" cy="228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89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瀏覽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662" y="2282031"/>
            <a:ext cx="3876675" cy="3438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91375" y="2667000"/>
            <a:ext cx="771525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7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切換好</a:t>
            </a:r>
            <a:r>
              <a:rPr lang="en-US" altLang="zh-TW" dirty="0" smtClean="0"/>
              <a:t>[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],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確定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587" y="2201069"/>
            <a:ext cx="3552825" cy="3600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82054" y="5363308"/>
            <a:ext cx="958361" cy="3604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29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WinSCP</vt:lpstr>
      <vt:lpstr>PowerPoint 簡報</vt:lpstr>
      <vt:lpstr>登入</vt:lpstr>
      <vt:lpstr>切換目錄</vt:lpstr>
      <vt:lpstr>[瀏覽]</vt:lpstr>
      <vt:lpstr>切換好[目錄],選[確定]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WinSCP</dc:title>
  <dc:creator>乾中 楊</dc:creator>
  <cp:lastModifiedBy>乾中 楊</cp:lastModifiedBy>
  <cp:revision>2</cp:revision>
  <dcterms:created xsi:type="dcterms:W3CDTF">2019-10-22T07:19:11Z</dcterms:created>
  <dcterms:modified xsi:type="dcterms:W3CDTF">2019-10-22T17:00:53Z</dcterms:modified>
</cp:coreProperties>
</file>