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C359-3BC5-4B68-A390-CE4A028EC4E1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59F9-0660-4DE5-845A-87A8FB807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68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與 </a:t>
            </a:r>
            <a:r>
              <a:rPr lang="en-US" altLang="zh-TW" smtClean="0"/>
              <a:t>&lt;</a:t>
            </a:r>
            <a:r>
              <a:rPr lang="zh-TW" altLang="en-US" smtClean="0"/>
              <a:t>導入 相衝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A1E0B-2CFF-43B1-85BB-81BB435B0F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53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與 </a:t>
            </a:r>
            <a:r>
              <a:rPr lang="en-US" altLang="zh-TW" smtClean="0"/>
              <a:t>&gt;</a:t>
            </a:r>
            <a:r>
              <a:rPr lang="zh-TW" altLang="en-US" smtClean="0"/>
              <a:t> 導出 相衝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A1E0B-2CFF-43B1-85BB-81BB435B0F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52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預期的整數表達式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A1E0B-2CFF-43B1-85BB-81BB435B0F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2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7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23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6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58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0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4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4343-B83E-4CD9-B34C-60FA31A01E4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DAD6-8B93-4AF2-BF57-3D384B3F5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4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/>
              <a:t>運算</a:t>
            </a:r>
            <a:r>
              <a:rPr lang="zh-TW" altLang="en-US" b="1" smtClean="0"/>
              <a:t>符號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18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zh-TW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eq</a:t>
            </a: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ual</a:t>
            </a:r>
            <a:r>
              <a:rPr lang="zh-TW" altLang="en-US" b="1" smtClean="0">
                <a:latin typeface="細明體" panose="02020509000000000000" pitchFamily="49" charset="-120"/>
                <a:ea typeface="細明體" panose="02020509000000000000" pitchFamily="49" charset="-120"/>
              </a:rPr>
              <a:t>等於</a:t>
            </a:r>
            <a:r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mtClean="0">
                <a:solidFill>
                  <a:srgbClr val="00B0F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eq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96349" y="1560443"/>
            <a:ext cx="47291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3600" smtClean="0">
                <a:solidFill>
                  <a:srgbClr val="00B050"/>
                </a:solidFill>
              </a:rPr>
              <a:t>$</a:t>
            </a:r>
            <a:r>
              <a:rPr lang="es-ES" altLang="zh-TW" sz="3600" smtClean="0"/>
              <a:t> [ </a:t>
            </a:r>
            <a:r>
              <a:rPr lang="es-ES" altLang="zh-TW" sz="3600"/>
              <a:t>"2" =  "2" ] ;echo $?</a:t>
            </a:r>
          </a:p>
          <a:p>
            <a:r>
              <a:rPr lang="es-ES" altLang="zh-TW" sz="3600" smtClean="0"/>
              <a:t>0</a:t>
            </a:r>
            <a:endParaRPr lang="es-ES" altLang="zh-TW" sz="3600"/>
          </a:p>
          <a:p>
            <a:r>
              <a:rPr lang="es-ES" altLang="zh-TW" sz="3600" smtClean="0">
                <a:solidFill>
                  <a:srgbClr val="00B050"/>
                </a:solidFill>
              </a:rPr>
              <a:t>$</a:t>
            </a:r>
            <a:r>
              <a:rPr lang="es-ES" altLang="zh-TW" sz="3600" smtClean="0"/>
              <a:t> </a:t>
            </a:r>
            <a:r>
              <a:rPr lang="es-ES" altLang="zh-TW" sz="3600"/>
              <a:t>[ 2 = 2 ] ;echo $?</a:t>
            </a:r>
          </a:p>
          <a:p>
            <a:r>
              <a:rPr lang="es-ES" altLang="zh-TW" sz="3600"/>
              <a:t>0</a:t>
            </a:r>
          </a:p>
          <a:p>
            <a:r>
              <a:rPr lang="es-ES" altLang="zh-TW" sz="3600" smtClean="0">
                <a:solidFill>
                  <a:srgbClr val="00B050"/>
                </a:solidFill>
              </a:rPr>
              <a:t>$</a:t>
            </a:r>
            <a:r>
              <a:rPr lang="es-ES" altLang="zh-TW" sz="3600" smtClean="0"/>
              <a:t> </a:t>
            </a:r>
            <a:r>
              <a:rPr lang="es-ES" altLang="zh-TW" sz="3600"/>
              <a:t>[ 2 -eq 2 ] ;echo $?</a:t>
            </a:r>
          </a:p>
          <a:p>
            <a:r>
              <a:rPr lang="es-ES" altLang="zh-TW" sz="3600"/>
              <a:t>0</a:t>
            </a:r>
          </a:p>
          <a:p>
            <a:r>
              <a:rPr lang="es-ES" altLang="zh-TW" sz="3600" smtClean="0">
                <a:solidFill>
                  <a:srgbClr val="00B050"/>
                </a:solidFill>
              </a:rPr>
              <a:t>$ </a:t>
            </a:r>
            <a:r>
              <a:rPr lang="es-ES" altLang="zh-TW" sz="3600"/>
              <a:t>[ "2" -eq "2" ] ;echo $?</a:t>
            </a:r>
          </a:p>
          <a:p>
            <a:r>
              <a:rPr lang="es-ES" altLang="zh-TW" sz="3600" smtClean="0"/>
              <a:t>0</a:t>
            </a:r>
            <a:endParaRPr lang="es-ES" altLang="zh-TW" sz="36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5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ot</a:t>
            </a:r>
            <a:r>
              <a:rPr lang="en-US" altLang="zh-TW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qual</a:t>
            </a:r>
            <a:r>
              <a:rPr lang="zh-TW" altLang="en-US" smtClean="0"/>
              <a:t>不</a:t>
            </a:r>
            <a:r>
              <a:rPr lang="zh-TW" altLang="en-US"/>
              <a:t>等於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!= </a:t>
            </a:r>
            <a:r>
              <a:rPr lang="en-US" altLang="zh-TW" smtClean="0">
                <a:solidFill>
                  <a:srgbClr val="00B0F0"/>
                </a:solidFill>
              </a:rPr>
              <a:t>    </a:t>
            </a:r>
            <a:r>
              <a:rPr lang="en-US" altLang="zh-TW">
                <a:solidFill>
                  <a:srgbClr val="FF0000"/>
                </a:solidFill>
              </a:rPr>
              <a:t>-ne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07166" y="1690687"/>
            <a:ext cx="47291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3600">
                <a:solidFill>
                  <a:srgbClr val="00B050"/>
                </a:solidFill>
              </a:rPr>
              <a:t>$ </a:t>
            </a:r>
            <a:r>
              <a:rPr lang="es-ES" altLang="zh-TW" sz="3600"/>
              <a:t>[ 3 -ne 2 ] ;echo $?</a:t>
            </a:r>
          </a:p>
          <a:p>
            <a:r>
              <a:rPr lang="es-ES" altLang="zh-TW" sz="3600"/>
              <a:t>0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$</a:t>
            </a:r>
            <a:r>
              <a:rPr lang="es-ES" altLang="zh-TW" sz="3600"/>
              <a:t> [ 3 != 2 ] ;echo $?</a:t>
            </a:r>
          </a:p>
          <a:p>
            <a:r>
              <a:rPr lang="es-ES" altLang="zh-TW" sz="3600"/>
              <a:t>0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$</a:t>
            </a:r>
            <a:r>
              <a:rPr lang="es-ES" altLang="zh-TW" sz="3600"/>
              <a:t> [ "3" != "2" ] ;echo $?</a:t>
            </a:r>
          </a:p>
          <a:p>
            <a:r>
              <a:rPr lang="es-ES" altLang="zh-TW" sz="3600"/>
              <a:t>0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$</a:t>
            </a:r>
            <a:r>
              <a:rPr lang="es-ES" altLang="zh-TW" sz="3600"/>
              <a:t> [ "3" -ne "2" ] ;echo $?</a:t>
            </a:r>
          </a:p>
          <a:p>
            <a:r>
              <a:rPr lang="es-ES" altLang="zh-TW" sz="3600"/>
              <a:t>0</a:t>
            </a:r>
            <a:endParaRPr lang="zh-TW" altLang="en-US" sz="3600"/>
          </a:p>
        </p:txBody>
      </p:sp>
      <p:sp>
        <p:nvSpPr>
          <p:cNvPr id="4" name="文字方塊 3"/>
          <p:cNvSpPr txBox="1"/>
          <p:nvPr/>
        </p:nvSpPr>
        <p:spPr>
          <a:xfrm>
            <a:off x="6530008" y="1690688"/>
            <a:ext cx="47291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3600">
                <a:solidFill>
                  <a:srgbClr val="00B050"/>
                </a:solidFill>
              </a:rPr>
              <a:t>$</a:t>
            </a:r>
            <a:r>
              <a:rPr lang="es-ES" altLang="zh-TW" sz="3600"/>
              <a:t> [ "2" -ne "2" ] ;echo $?</a:t>
            </a:r>
          </a:p>
          <a:p>
            <a:r>
              <a:rPr lang="es-ES" altLang="zh-TW" sz="3600"/>
              <a:t>1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$</a:t>
            </a:r>
            <a:r>
              <a:rPr lang="es-ES" altLang="zh-TW" sz="3600"/>
              <a:t> [ "2" != "2" ] ;echo $?</a:t>
            </a:r>
          </a:p>
          <a:p>
            <a:r>
              <a:rPr lang="es-ES" altLang="zh-TW" sz="3600"/>
              <a:t>1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$</a:t>
            </a:r>
            <a:r>
              <a:rPr lang="es-ES" altLang="zh-TW" sz="3600"/>
              <a:t> [ 2 != 2 ] ;echo $?</a:t>
            </a:r>
          </a:p>
          <a:p>
            <a:r>
              <a:rPr lang="es-ES" altLang="zh-TW" sz="3600"/>
              <a:t>1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$</a:t>
            </a:r>
            <a:r>
              <a:rPr lang="es-ES" altLang="zh-TW" sz="3600"/>
              <a:t> [ 2 -ne 2 ] ;echo $?</a:t>
            </a:r>
          </a:p>
          <a:p>
            <a:r>
              <a:rPr lang="es-ES" altLang="zh-TW" sz="3600"/>
              <a:t>1</a:t>
            </a:r>
            <a:endParaRPr lang="zh-TW" altLang="en-US" sz="36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823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</a:t>
            </a: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ess</a:t>
            </a:r>
            <a:r>
              <a:rPr lang="en-US" altLang="zh-TW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han</a:t>
            </a:r>
            <a:r>
              <a:rPr lang="zh-TW" altLang="en-US" smtClean="0"/>
              <a:t>小於  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/>
              <a:t>   </a:t>
            </a:r>
            <a:r>
              <a:rPr lang="en-US" altLang="zh-TW">
                <a:solidFill>
                  <a:srgbClr val="FF0000"/>
                </a:solidFill>
              </a:rPr>
              <a:t>-lt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86610" y="1067699"/>
            <a:ext cx="63975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>
                <a:solidFill>
                  <a:srgbClr val="00B050"/>
                </a:solidFill>
              </a:rPr>
              <a:t>$</a:t>
            </a:r>
            <a:r>
              <a:rPr lang="en-US" altLang="zh-TW" sz="3600"/>
              <a:t> [ 2 </a:t>
            </a:r>
            <a:r>
              <a:rPr lang="en-US" altLang="zh-TW" sz="3600">
                <a:solidFill>
                  <a:srgbClr val="FF0000"/>
                </a:solidFill>
              </a:rPr>
              <a:t>&lt; </a:t>
            </a:r>
            <a:r>
              <a:rPr lang="en-US" altLang="zh-TW" sz="3600"/>
              <a:t> 5 ] ;echo $?</a:t>
            </a:r>
          </a:p>
          <a:p>
            <a:r>
              <a:rPr lang="en-US" altLang="zh-TW" sz="3600"/>
              <a:t>-bash: 5: </a:t>
            </a:r>
            <a:r>
              <a:rPr lang="en-US" altLang="zh-TW" sz="3600">
                <a:solidFill>
                  <a:srgbClr val="FF0000"/>
                </a:solidFill>
              </a:rPr>
              <a:t>No such file or directory</a:t>
            </a:r>
          </a:p>
          <a:p>
            <a:r>
              <a:rPr lang="en-US" altLang="zh-TW" sz="360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3600" smtClean="0">
                <a:solidFill>
                  <a:srgbClr val="00B050"/>
                </a:solidFill>
              </a:rPr>
              <a:t>$</a:t>
            </a:r>
            <a:r>
              <a:rPr lang="en-US" altLang="zh-TW" sz="3600" smtClean="0"/>
              <a:t> </a:t>
            </a:r>
            <a:r>
              <a:rPr lang="en-US" altLang="zh-TW" sz="3600"/>
              <a:t>[ "2" &lt;  "5" ] ;echo $?</a:t>
            </a:r>
          </a:p>
          <a:p>
            <a:r>
              <a:rPr lang="en-US" altLang="zh-TW" sz="3600"/>
              <a:t>-bash: 5: </a:t>
            </a:r>
            <a:r>
              <a:rPr lang="en-US" altLang="zh-TW" sz="3600">
                <a:solidFill>
                  <a:srgbClr val="FF0000"/>
                </a:solidFill>
              </a:rPr>
              <a:t>No such file or directory</a:t>
            </a:r>
          </a:p>
          <a:p>
            <a:r>
              <a:rPr lang="en-US" altLang="zh-TW" sz="360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3600" smtClean="0">
                <a:solidFill>
                  <a:srgbClr val="00B050"/>
                </a:solidFill>
              </a:rPr>
              <a:t>$</a:t>
            </a:r>
            <a:r>
              <a:rPr lang="en-US" altLang="zh-TW" sz="3600" smtClean="0"/>
              <a:t> </a:t>
            </a:r>
            <a:r>
              <a:rPr lang="en-US" altLang="zh-TW" sz="3600"/>
              <a:t>[ "2" -lt  "5" ] ;echo $?</a:t>
            </a:r>
          </a:p>
          <a:p>
            <a:r>
              <a:rPr lang="en-US" altLang="zh-TW" sz="3600" smtClean="0"/>
              <a:t>0</a:t>
            </a:r>
          </a:p>
          <a:p>
            <a:r>
              <a:rPr lang="en-US" altLang="zh-TW" sz="3600" smtClean="0">
                <a:solidFill>
                  <a:srgbClr val="00B050"/>
                </a:solidFill>
              </a:rPr>
              <a:t>$</a:t>
            </a:r>
            <a:r>
              <a:rPr lang="en-US" altLang="zh-TW" sz="3600" smtClean="0"/>
              <a:t> </a:t>
            </a:r>
            <a:r>
              <a:rPr lang="en-US" altLang="zh-TW" sz="3600"/>
              <a:t>[ 2 -lt  5 ] ;echo $?</a:t>
            </a:r>
          </a:p>
          <a:p>
            <a:r>
              <a:rPr lang="en-US" altLang="zh-TW" sz="3600" smtClean="0"/>
              <a:t>0</a:t>
            </a:r>
            <a:endParaRPr lang="en-US" altLang="zh-TW" sz="36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0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altLang="zh-TW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</a:t>
            </a:r>
            <a:r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reater </a:t>
            </a:r>
            <a:r>
              <a:rPr lang="en-US" altLang="zh-TW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han</a:t>
            </a:r>
            <a:r>
              <a:rPr lang="zh-TW" altLang="en-US" smtClean="0"/>
              <a:t>大於  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  </a:t>
            </a:r>
            <a:r>
              <a:rPr lang="en-US" altLang="zh-TW">
                <a:solidFill>
                  <a:srgbClr val="FF0000"/>
                </a:solidFill>
              </a:rPr>
              <a:t>-</a:t>
            </a:r>
            <a:r>
              <a:rPr lang="en-US" altLang="zh-TW" smtClean="0">
                <a:solidFill>
                  <a:srgbClr val="FF0000"/>
                </a:solidFill>
              </a:rPr>
              <a:t>gt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87826" y="1123122"/>
            <a:ext cx="93659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sz="4400">
                <a:solidFill>
                  <a:srgbClr val="00B050"/>
                </a:solidFill>
              </a:rPr>
              <a:t>$</a:t>
            </a:r>
            <a:r>
              <a:rPr lang="es-ES" altLang="zh-TW" sz="4400"/>
              <a:t> [ "2" </a:t>
            </a:r>
            <a:r>
              <a:rPr lang="es-ES" altLang="zh-TW" sz="4400">
                <a:solidFill>
                  <a:srgbClr val="FF0000"/>
                </a:solidFill>
              </a:rPr>
              <a:t>&gt;</a:t>
            </a:r>
            <a:r>
              <a:rPr lang="es-ES" altLang="zh-TW" sz="4400"/>
              <a:t>  "5" ] ;echo $?</a:t>
            </a:r>
          </a:p>
          <a:p>
            <a:r>
              <a:rPr lang="es-ES" altLang="zh-TW" sz="4400" smtClean="0">
                <a:solidFill>
                  <a:srgbClr val="FF0000"/>
                </a:solidFill>
              </a:rPr>
              <a:t>0</a:t>
            </a:r>
          </a:p>
          <a:p>
            <a:r>
              <a:rPr lang="es-ES" altLang="zh-TW" sz="4400" smtClean="0"/>
              <a:t>$ </a:t>
            </a:r>
            <a:r>
              <a:rPr lang="es-ES" altLang="zh-TW" sz="4400"/>
              <a:t>[ 2  &gt;  5 ] ;echo $?</a:t>
            </a:r>
          </a:p>
          <a:p>
            <a:r>
              <a:rPr lang="es-ES" altLang="zh-TW" sz="4400" smtClean="0">
                <a:solidFill>
                  <a:srgbClr val="FF0000"/>
                </a:solidFill>
              </a:rPr>
              <a:t>0</a:t>
            </a:r>
          </a:p>
          <a:p>
            <a:r>
              <a:rPr lang="es-ES" altLang="zh-TW" sz="4400" smtClean="0"/>
              <a:t>$ </a:t>
            </a:r>
            <a:r>
              <a:rPr lang="es-ES" altLang="zh-TW" sz="4400"/>
              <a:t>[ 2  -gt  5 ] ;echo $?</a:t>
            </a:r>
          </a:p>
          <a:p>
            <a:r>
              <a:rPr lang="es-ES" altLang="zh-TW" sz="4400" smtClean="0"/>
              <a:t>1</a:t>
            </a:r>
          </a:p>
          <a:p>
            <a:r>
              <a:rPr lang="es-ES" altLang="zh-TW" sz="4400" smtClean="0"/>
              <a:t>$ </a:t>
            </a:r>
            <a:r>
              <a:rPr lang="es-ES" altLang="zh-TW" sz="4400"/>
              <a:t>[ "2"  -gt  "5" ] ;echo $?</a:t>
            </a:r>
          </a:p>
          <a:p>
            <a:r>
              <a:rPr lang="es-ES" altLang="zh-TW" sz="4400" smtClean="0"/>
              <a:t>1</a:t>
            </a:r>
            <a:endParaRPr lang="es-ES" altLang="zh-TW" sz="44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6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-le </a:t>
            </a:r>
            <a:r>
              <a:rPr lang="en-US" altLang="zh-TW" smtClean="0"/>
              <a:t>(</a:t>
            </a:r>
            <a:r>
              <a:rPr lang="en-US" altLang="zh-TW" b="1" smtClean="0">
                <a:solidFill>
                  <a:srgbClr val="FF0000"/>
                </a:solidFill>
              </a:rPr>
              <a:t>l</a:t>
            </a:r>
            <a:r>
              <a:rPr lang="en-US" altLang="zh-TW" smtClean="0"/>
              <a:t>ess </a:t>
            </a:r>
            <a:r>
              <a:rPr lang="en-US" altLang="zh-TW"/>
              <a:t>than or </a:t>
            </a:r>
            <a:r>
              <a:rPr lang="en-US" altLang="zh-TW" b="1">
                <a:solidFill>
                  <a:srgbClr val="FF0000"/>
                </a:solidFill>
              </a:rPr>
              <a:t>e</a:t>
            </a:r>
            <a:r>
              <a:rPr lang="en-US" altLang="zh-TW"/>
              <a:t>qual to</a:t>
            </a:r>
            <a:r>
              <a:rPr lang="zh-TW" altLang="en-US" smtClean="0"/>
              <a:t>小於或等於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862469" y="1967948"/>
            <a:ext cx="63578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TW" sz="4800">
                <a:solidFill>
                  <a:srgbClr val="00B050"/>
                </a:solidFill>
              </a:rPr>
              <a:t>$ </a:t>
            </a:r>
            <a:r>
              <a:rPr lang="es-ES" altLang="zh-TW" sz="4800"/>
              <a:t>[ "2"  -le  "5" ] ;echo $?</a:t>
            </a:r>
          </a:p>
          <a:p>
            <a:r>
              <a:rPr lang="es-ES" altLang="zh-TW" sz="4800"/>
              <a:t>0</a:t>
            </a:r>
          </a:p>
          <a:p>
            <a:r>
              <a:rPr lang="es-ES" altLang="zh-TW" sz="4800">
                <a:solidFill>
                  <a:srgbClr val="00B050"/>
                </a:solidFill>
              </a:rPr>
              <a:t>$</a:t>
            </a:r>
            <a:r>
              <a:rPr lang="es-ES" altLang="zh-TW" sz="4800"/>
              <a:t> [ 2  -le  5 ] ;echo $?</a:t>
            </a:r>
          </a:p>
          <a:p>
            <a:r>
              <a:rPr lang="es-ES" altLang="zh-TW" sz="4800" smtClean="0"/>
              <a:t>0</a:t>
            </a:r>
            <a:endParaRPr lang="es-ES" altLang="zh-TW" sz="48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-</a:t>
            </a:r>
            <a:r>
              <a:rPr lang="en-US" altLang="zh-TW" b="1" smtClean="0"/>
              <a:t>ge</a:t>
            </a:r>
            <a:r>
              <a:rPr lang="en-US" altLang="zh-TW" smtClean="0"/>
              <a:t>(</a:t>
            </a:r>
            <a:r>
              <a:rPr lang="en-US" altLang="zh-TW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</a:t>
            </a:r>
            <a:r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reater </a:t>
            </a:r>
            <a:r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than or </a:t>
            </a:r>
            <a:r>
              <a:rPr lang="en-US" altLang="zh-TW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qual</a:t>
            </a:r>
            <a:r>
              <a:rPr lang="zh-TW" altLang="en-US" smtClean="0"/>
              <a:t>大於</a:t>
            </a:r>
            <a:r>
              <a:rPr lang="zh-TW" altLang="en-US"/>
              <a:t>或</a:t>
            </a:r>
            <a:r>
              <a:rPr lang="zh-TW" altLang="en-US" smtClean="0"/>
              <a:t>等於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76470" y="2345635"/>
            <a:ext cx="59716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zh-TW" sz="4400">
                <a:solidFill>
                  <a:srgbClr val="00B050"/>
                </a:solidFill>
              </a:rPr>
              <a:t>$</a:t>
            </a:r>
            <a:r>
              <a:rPr lang="sv-SE" altLang="zh-TW" sz="4400"/>
              <a:t> [ 2  -ge  5 ] ;echo $?</a:t>
            </a:r>
          </a:p>
          <a:p>
            <a:r>
              <a:rPr lang="sv-SE" altLang="zh-TW" sz="4400"/>
              <a:t>1</a:t>
            </a:r>
          </a:p>
          <a:p>
            <a:r>
              <a:rPr lang="sv-SE" altLang="zh-TW" sz="4400">
                <a:solidFill>
                  <a:srgbClr val="00B050"/>
                </a:solidFill>
              </a:rPr>
              <a:t>$</a:t>
            </a:r>
            <a:r>
              <a:rPr lang="sv-SE" altLang="zh-TW" sz="4400"/>
              <a:t> [ "2"  -ge  "5" ] ;echo $?</a:t>
            </a:r>
          </a:p>
          <a:p>
            <a:r>
              <a:rPr lang="sv-SE" altLang="zh-TW" sz="4400" smtClean="0"/>
              <a:t>1</a:t>
            </a:r>
            <a:endParaRPr lang="sv-SE" altLang="zh-TW" sz="44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錯誤訊息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943100" y="2380386"/>
            <a:ext cx="90182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smtClean="0">
                <a:solidFill>
                  <a:srgbClr val="00B050"/>
                </a:solidFill>
              </a:rPr>
              <a:t>$</a:t>
            </a:r>
            <a:r>
              <a:rPr lang="en-US" altLang="zh-TW" sz="3600" smtClean="0"/>
              <a:t> </a:t>
            </a:r>
            <a:r>
              <a:rPr lang="en-US" altLang="zh-TW" sz="3600"/>
              <a:t>[ "a"  -ge  "A" ] ;echo $?</a:t>
            </a:r>
          </a:p>
          <a:p>
            <a:r>
              <a:rPr lang="en-US" altLang="zh-TW" sz="3600"/>
              <a:t>-bash: [: a: integer expression expected</a:t>
            </a:r>
          </a:p>
          <a:p>
            <a:r>
              <a:rPr lang="en-US" altLang="zh-TW" sz="3600"/>
              <a:t>2</a:t>
            </a:r>
          </a:p>
          <a:p>
            <a:r>
              <a:rPr lang="en-US" altLang="zh-TW" sz="3600" smtClean="0">
                <a:solidFill>
                  <a:srgbClr val="00B050"/>
                </a:solidFill>
              </a:rPr>
              <a:t>$</a:t>
            </a:r>
            <a:r>
              <a:rPr lang="en-US" altLang="zh-TW" sz="3600" smtClean="0"/>
              <a:t> </a:t>
            </a:r>
            <a:r>
              <a:rPr lang="en-US" altLang="zh-TW" sz="3600"/>
              <a:t>[ "a"  -le  "A" ] ;echo $?</a:t>
            </a:r>
          </a:p>
          <a:p>
            <a:r>
              <a:rPr lang="en-US" altLang="zh-TW" sz="3600"/>
              <a:t>-bash: [: a: integer expression expected</a:t>
            </a:r>
          </a:p>
          <a:p>
            <a:r>
              <a:rPr lang="en-US" altLang="zh-TW" sz="3600"/>
              <a:t>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444</Words>
  <Application>Microsoft Office PowerPoint</Application>
  <PresentationFormat>寬螢幕</PresentationFormat>
  <Paragraphs>77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細明體</vt:lpstr>
      <vt:lpstr>新細明體</vt:lpstr>
      <vt:lpstr>Arial</vt:lpstr>
      <vt:lpstr>Calibri</vt:lpstr>
      <vt:lpstr>Calibri Light</vt:lpstr>
      <vt:lpstr>Office 佈景主題</vt:lpstr>
      <vt:lpstr>運算符號</vt:lpstr>
      <vt:lpstr>equal等於 =   -eq</vt:lpstr>
      <vt:lpstr>not equal不等於 !=     -ne</vt:lpstr>
      <vt:lpstr>less than小於   &lt;   -lt</vt:lpstr>
      <vt:lpstr>greater than大於   &gt;   -gt</vt:lpstr>
      <vt:lpstr>-le (less than or equal to小於或等於)</vt:lpstr>
      <vt:lpstr>-ge(greater than or equal大於或等於)</vt:lpstr>
      <vt:lpstr>錯誤訊息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運算符號</dc:title>
  <dc:creator>yangcc</dc:creator>
  <cp:lastModifiedBy>yangcc</cp:lastModifiedBy>
  <cp:revision>1</cp:revision>
  <dcterms:created xsi:type="dcterms:W3CDTF">2020-11-17T20:38:48Z</dcterms:created>
  <dcterms:modified xsi:type="dcterms:W3CDTF">2020-11-17T20:40:16Z</dcterms:modified>
</cp:coreProperties>
</file>