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420" autoAdjust="0"/>
  </p:normalViewPr>
  <p:slideViewPr>
    <p:cSldViewPr snapToGrid="0">
      <p:cViewPr varScale="1">
        <p:scale>
          <a:sx n="44" d="100"/>
          <a:sy n="44" d="100"/>
        </p:scale>
        <p:origin x="10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0C399-92CD-408F-AE99-40A37BCFEADA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9A27D-D5ED-4876-BCB9-886B4F5E3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31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While true</a:t>
            </a:r>
          </a:p>
          <a:p>
            <a:endParaRPr lang="en-US" altLang="zh-TW" smtClean="0"/>
          </a:p>
          <a:p>
            <a:r>
              <a:rPr lang="en-US" altLang="zh-TW" smtClean="0"/>
              <a:t>bigred@gw:~$ ./wprog0.sh</a:t>
            </a:r>
          </a:p>
          <a:p>
            <a:endParaRPr lang="en-US" altLang="zh-TW" smtClean="0"/>
          </a:p>
          <a:p>
            <a:r>
              <a:rPr lang="en-US" altLang="zh-TW" smtClean="0"/>
              <a:t>                   </a:t>
            </a:r>
            <a:r>
              <a:rPr lang="zh-TW" altLang="en-US" smtClean="0"/>
              <a:t>選單</a:t>
            </a:r>
          </a:p>
          <a:p>
            <a:r>
              <a:rPr lang="zh-TW" altLang="en-US" smtClean="0"/>
              <a:t>               </a:t>
            </a:r>
            <a:r>
              <a:rPr lang="en-US" altLang="zh-TW" smtClean="0"/>
              <a:t>1.</a:t>
            </a:r>
            <a:r>
              <a:rPr lang="zh-TW" altLang="en-US" smtClean="0"/>
              <a:t>程式</a:t>
            </a:r>
            <a:r>
              <a:rPr lang="en-US" altLang="zh-TW" smtClean="0"/>
              <a:t>1</a:t>
            </a:r>
          </a:p>
          <a:p>
            <a:r>
              <a:rPr lang="en-US" altLang="zh-TW" smtClean="0"/>
              <a:t>               2.</a:t>
            </a:r>
            <a:r>
              <a:rPr lang="zh-TW" altLang="en-US" smtClean="0"/>
              <a:t>程式</a:t>
            </a:r>
            <a:r>
              <a:rPr lang="en-US" altLang="zh-TW" smtClean="0"/>
              <a:t>2</a:t>
            </a:r>
          </a:p>
          <a:p>
            <a:r>
              <a:rPr lang="en-US" altLang="zh-TW" smtClean="0"/>
              <a:t>               3.</a:t>
            </a:r>
            <a:r>
              <a:rPr lang="zh-TW" altLang="en-US" smtClean="0"/>
              <a:t>程式</a:t>
            </a:r>
            <a:r>
              <a:rPr lang="en-US" altLang="zh-TW" smtClean="0"/>
              <a:t>3</a:t>
            </a:r>
          </a:p>
          <a:p>
            <a:r>
              <a:rPr lang="en-US" altLang="zh-TW" smtClean="0"/>
              <a:t>               4.</a:t>
            </a:r>
            <a:r>
              <a:rPr lang="zh-TW" altLang="en-US" smtClean="0"/>
              <a:t>離開</a:t>
            </a:r>
          </a:p>
          <a:p>
            <a:r>
              <a:rPr lang="zh-TW" altLang="en-US" smtClean="0"/>
              <a:t>請輸入</a:t>
            </a:r>
            <a:r>
              <a:rPr lang="en-US" altLang="zh-TW" smtClean="0"/>
              <a:t>1-4</a:t>
            </a:r>
            <a:r>
              <a:rPr lang="zh-TW" altLang="en-US" smtClean="0"/>
              <a:t>選項</a:t>
            </a:r>
            <a:r>
              <a:rPr lang="en-US" altLang="zh-TW" smtClean="0"/>
              <a:t>?1</a:t>
            </a:r>
          </a:p>
          <a:p>
            <a:r>
              <a:rPr lang="zh-TW" altLang="en-US" smtClean="0"/>
              <a:t>程式</a:t>
            </a:r>
            <a:r>
              <a:rPr lang="en-US" altLang="zh-TW" smtClean="0"/>
              <a:t>1</a:t>
            </a:r>
          </a:p>
          <a:p>
            <a:endParaRPr lang="en-US" altLang="zh-TW" smtClean="0"/>
          </a:p>
          <a:p>
            <a:r>
              <a:rPr lang="en-US" altLang="zh-TW" smtClean="0"/>
              <a:t>                   </a:t>
            </a:r>
            <a:r>
              <a:rPr lang="zh-TW" altLang="en-US" smtClean="0"/>
              <a:t>選單</a:t>
            </a:r>
          </a:p>
          <a:p>
            <a:r>
              <a:rPr lang="zh-TW" altLang="en-US" smtClean="0"/>
              <a:t>               </a:t>
            </a:r>
            <a:r>
              <a:rPr lang="en-US" altLang="zh-TW" smtClean="0"/>
              <a:t>1.</a:t>
            </a:r>
            <a:r>
              <a:rPr lang="zh-TW" altLang="en-US" smtClean="0"/>
              <a:t>程式</a:t>
            </a:r>
            <a:r>
              <a:rPr lang="en-US" altLang="zh-TW" smtClean="0"/>
              <a:t>1</a:t>
            </a:r>
          </a:p>
          <a:p>
            <a:r>
              <a:rPr lang="en-US" altLang="zh-TW" smtClean="0"/>
              <a:t>               2.</a:t>
            </a:r>
            <a:r>
              <a:rPr lang="zh-TW" altLang="en-US" smtClean="0"/>
              <a:t>程式</a:t>
            </a:r>
            <a:r>
              <a:rPr lang="en-US" altLang="zh-TW" smtClean="0"/>
              <a:t>2</a:t>
            </a:r>
          </a:p>
          <a:p>
            <a:r>
              <a:rPr lang="en-US" altLang="zh-TW" smtClean="0"/>
              <a:t>               3.</a:t>
            </a:r>
            <a:r>
              <a:rPr lang="zh-TW" altLang="en-US" smtClean="0"/>
              <a:t>程式</a:t>
            </a:r>
            <a:r>
              <a:rPr lang="en-US" altLang="zh-TW" smtClean="0"/>
              <a:t>3</a:t>
            </a:r>
          </a:p>
          <a:p>
            <a:r>
              <a:rPr lang="en-US" altLang="zh-TW" smtClean="0"/>
              <a:t>               4.</a:t>
            </a:r>
            <a:r>
              <a:rPr lang="zh-TW" altLang="en-US" smtClean="0"/>
              <a:t>離開</a:t>
            </a:r>
          </a:p>
          <a:p>
            <a:r>
              <a:rPr lang="zh-TW" altLang="en-US" smtClean="0"/>
              <a:t>請輸入</a:t>
            </a:r>
            <a:r>
              <a:rPr lang="en-US" altLang="zh-TW" smtClean="0"/>
              <a:t>1-4</a:t>
            </a:r>
            <a:r>
              <a:rPr lang="zh-TW" altLang="en-US" smtClean="0"/>
              <a:t>選項</a:t>
            </a:r>
            <a:r>
              <a:rPr lang="en-US" altLang="zh-TW" smtClean="0"/>
              <a:t>?2</a:t>
            </a:r>
          </a:p>
          <a:p>
            <a:r>
              <a:rPr lang="zh-TW" altLang="en-US" smtClean="0"/>
              <a:t>程式</a:t>
            </a:r>
            <a:r>
              <a:rPr lang="en-US" altLang="zh-TW" smtClean="0"/>
              <a:t>2</a:t>
            </a:r>
          </a:p>
          <a:p>
            <a:endParaRPr lang="en-US" altLang="zh-TW" smtClean="0"/>
          </a:p>
          <a:p>
            <a:r>
              <a:rPr lang="en-US" altLang="zh-TW" smtClean="0"/>
              <a:t>                   </a:t>
            </a:r>
            <a:r>
              <a:rPr lang="zh-TW" altLang="en-US" smtClean="0"/>
              <a:t>選單</a:t>
            </a:r>
          </a:p>
          <a:p>
            <a:r>
              <a:rPr lang="zh-TW" altLang="en-US" smtClean="0"/>
              <a:t>               </a:t>
            </a:r>
            <a:r>
              <a:rPr lang="en-US" altLang="zh-TW" smtClean="0"/>
              <a:t>1.</a:t>
            </a:r>
            <a:r>
              <a:rPr lang="zh-TW" altLang="en-US" smtClean="0"/>
              <a:t>程式</a:t>
            </a:r>
            <a:r>
              <a:rPr lang="en-US" altLang="zh-TW" smtClean="0"/>
              <a:t>1</a:t>
            </a:r>
          </a:p>
          <a:p>
            <a:r>
              <a:rPr lang="en-US" altLang="zh-TW" smtClean="0"/>
              <a:t>               2.</a:t>
            </a:r>
            <a:r>
              <a:rPr lang="zh-TW" altLang="en-US" smtClean="0"/>
              <a:t>程式</a:t>
            </a:r>
            <a:r>
              <a:rPr lang="en-US" altLang="zh-TW" smtClean="0"/>
              <a:t>2</a:t>
            </a:r>
          </a:p>
          <a:p>
            <a:r>
              <a:rPr lang="en-US" altLang="zh-TW" smtClean="0"/>
              <a:t>               3.</a:t>
            </a:r>
            <a:r>
              <a:rPr lang="zh-TW" altLang="en-US" smtClean="0"/>
              <a:t>程式</a:t>
            </a:r>
            <a:r>
              <a:rPr lang="en-US" altLang="zh-TW" smtClean="0"/>
              <a:t>3</a:t>
            </a:r>
          </a:p>
          <a:p>
            <a:r>
              <a:rPr lang="en-US" altLang="zh-TW" smtClean="0"/>
              <a:t>               4.</a:t>
            </a:r>
            <a:r>
              <a:rPr lang="zh-TW" altLang="en-US" smtClean="0"/>
              <a:t>離開</a:t>
            </a:r>
          </a:p>
          <a:p>
            <a:r>
              <a:rPr lang="zh-TW" altLang="en-US" smtClean="0"/>
              <a:t>請輸入</a:t>
            </a:r>
            <a:r>
              <a:rPr lang="en-US" altLang="zh-TW" smtClean="0"/>
              <a:t>1-4</a:t>
            </a:r>
            <a:r>
              <a:rPr lang="zh-TW" altLang="en-US" smtClean="0"/>
              <a:t>選項</a:t>
            </a:r>
            <a:r>
              <a:rPr lang="en-US" altLang="zh-TW" smtClean="0"/>
              <a:t>?3</a:t>
            </a:r>
          </a:p>
          <a:p>
            <a:r>
              <a:rPr lang="zh-TW" altLang="en-US" smtClean="0"/>
              <a:t>程式</a:t>
            </a:r>
            <a:r>
              <a:rPr lang="en-US" altLang="zh-TW" smtClean="0"/>
              <a:t>3</a:t>
            </a:r>
          </a:p>
          <a:p>
            <a:endParaRPr lang="en-US" altLang="zh-TW" smtClean="0"/>
          </a:p>
          <a:p>
            <a:r>
              <a:rPr lang="en-US" altLang="zh-TW" smtClean="0"/>
              <a:t>                   </a:t>
            </a:r>
            <a:r>
              <a:rPr lang="zh-TW" altLang="en-US" smtClean="0"/>
              <a:t>選單</a:t>
            </a:r>
          </a:p>
          <a:p>
            <a:r>
              <a:rPr lang="zh-TW" altLang="en-US" smtClean="0"/>
              <a:t>               </a:t>
            </a:r>
            <a:r>
              <a:rPr lang="en-US" altLang="zh-TW" smtClean="0"/>
              <a:t>1.</a:t>
            </a:r>
            <a:r>
              <a:rPr lang="zh-TW" altLang="en-US" smtClean="0"/>
              <a:t>程式</a:t>
            </a:r>
            <a:r>
              <a:rPr lang="en-US" altLang="zh-TW" smtClean="0"/>
              <a:t>1</a:t>
            </a:r>
          </a:p>
          <a:p>
            <a:r>
              <a:rPr lang="en-US" altLang="zh-TW" smtClean="0"/>
              <a:t>               2.</a:t>
            </a:r>
            <a:r>
              <a:rPr lang="zh-TW" altLang="en-US" smtClean="0"/>
              <a:t>程式</a:t>
            </a:r>
            <a:r>
              <a:rPr lang="en-US" altLang="zh-TW" smtClean="0"/>
              <a:t>2</a:t>
            </a:r>
          </a:p>
          <a:p>
            <a:r>
              <a:rPr lang="en-US" altLang="zh-TW" smtClean="0"/>
              <a:t>               3.</a:t>
            </a:r>
            <a:r>
              <a:rPr lang="zh-TW" altLang="en-US" smtClean="0"/>
              <a:t>程式</a:t>
            </a:r>
            <a:r>
              <a:rPr lang="en-US" altLang="zh-TW" smtClean="0"/>
              <a:t>3</a:t>
            </a:r>
          </a:p>
          <a:p>
            <a:r>
              <a:rPr lang="en-US" altLang="zh-TW" smtClean="0"/>
              <a:t>               4.</a:t>
            </a:r>
            <a:r>
              <a:rPr lang="zh-TW" altLang="en-US" smtClean="0"/>
              <a:t>離開</a:t>
            </a:r>
          </a:p>
          <a:p>
            <a:r>
              <a:rPr lang="zh-TW" altLang="en-US" smtClean="0"/>
              <a:t>請輸入</a:t>
            </a:r>
            <a:r>
              <a:rPr lang="en-US" altLang="zh-TW" smtClean="0"/>
              <a:t>1-4</a:t>
            </a:r>
            <a:r>
              <a:rPr lang="zh-TW" altLang="en-US" smtClean="0"/>
              <a:t>選項</a:t>
            </a:r>
            <a:r>
              <a:rPr lang="en-US" altLang="zh-TW" smtClean="0"/>
              <a:t>?4</a:t>
            </a:r>
          </a:p>
          <a:p>
            <a:r>
              <a:rPr lang="en-US" altLang="zh-TW" smtClean="0"/>
              <a:t>bigred@gw:~$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A27D-D5ED-4876-BCB9-886B4F5E31A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17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 </a:t>
            </a:r>
            <a:r>
              <a:rPr lang="en-US" altLang="zh-TW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為真的時候，迴圈就會不斷繼續執行下去。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 </a:t>
            </a:r>
            <a:r>
              <a:rPr lang="en-US" altLang="zh-TW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為真的時候，迴圈就會馬上停止。</a:t>
            </a:r>
          </a:p>
          <a:p>
            <a:r>
              <a:rPr lang="en-US" altLang="zh-TW" smtClean="0"/>
              <a:t>===</a:t>
            </a:r>
          </a:p>
          <a:p>
            <a:r>
              <a:rPr lang="en-US" altLang="zh-TW" smtClean="0"/>
              <a:t>http://benjr.tw/97517</a:t>
            </a:r>
          </a:p>
          <a:p>
            <a:endParaRPr lang="en-US" altLang="zh-TW" smtClean="0"/>
          </a:p>
          <a:p>
            <a:r>
              <a:rPr lang="en-US" altLang="zh-TW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[ condition ]</a:t>
            </a:r>
            <a:endParaRPr lang="en-US" altLang="zh-TW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語法如下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[ condition ]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statements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先來看一個無限迴圈的範例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vi while.sh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true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echo "Hi"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執行結果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chmod a+x while.sh 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./while.sh 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Hi^C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除非按下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^c (Ctrl+C)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之外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會無限的輸出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字串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另外一個範例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vi while1.sh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#!/bin/bash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i=1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[ $i != 5 ]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echo i=$i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i=$(($i+1))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程式說明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設定為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需在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前宣告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條件式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$i != 5 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當變數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不等於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就停止迴圈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i=$(($i+1))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讓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每次都增加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從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1,2,3,4,5(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停止迴圈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執行結果會顯示每次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變數的值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chmod a+x while1.sh 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./while1.sh 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i=1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i=2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i=3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i=4</a:t>
            </a:r>
          </a:p>
          <a:p>
            <a:r>
              <a:rPr lang="en-US" altLang="zh-TW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[ condition1 -a,-o condition2 …]</a:t>
            </a:r>
            <a:endParaRPr lang="en-US" altLang="zh-TW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語法如下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[ condition1 -a,-o  condition2 ]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statements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 (and)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兩個條件必須同時都成立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-o (or)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兩個條件任何一個成立皆可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zh-TW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read line</a:t>
            </a:r>
            <a:endParaRPr lang="en-US" altLang="zh-TW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如果要處理檔案的可以使用下面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語法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read line           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          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statements         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&lt; file </a:t>
            </a:r>
          </a:p>
          <a:p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會依據指定的檔案內容每次讀取一行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儲存在變數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$line)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等待處理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一直到檔案結束</a:t>
            </a:r>
            <a:b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下面範例讀取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/etc/passwd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並擷取部分資料出來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每一次讀取一行的資料儲存在變數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$line ,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接著使用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來處理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awk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在執行時就會先把第一行的資料讀取進來等待處理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所以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FS(Fields splits)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的定義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冒號 “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:”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來作欄位的分隔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必須透過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BEGIN{}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事前先定義好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列印出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 (tab)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與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第一欄的資料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vi while2.sh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#!/bin/bash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read line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echo $line| awk 'BEGIN{FS=":"} {print "User:\t"$1}'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&lt; /etc/passwd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執行結果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chmod a+x while2.sh 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./while2.sh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root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daemon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bin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sys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sync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games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相同的輸出結果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IFS (Internal Field Separator) 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資料會依據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IFS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所定義的區隔符號將一行資料中的資料儲存成不同變數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vi while3.sh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#!/bin/bash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IFS=":" read -r f1 f2 f3 f4 f5 f6 f7; 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"User:" $f1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done &lt; /etc/passwd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執行結果同上面的範例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chmod a+x while3.sh 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root@ubuntu:~# ./while3.sh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root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daemon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bin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sys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sync</a:t>
            </a:r>
          </a:p>
          <a:p>
            <a:pPr rtl="0" fontAlgn="base"/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User: games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A27D-D5ED-4876-BCB9-886B4F5E31A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28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bigred@gw:~$ cat ./wprog0-1.sh</a:t>
            </a:r>
          </a:p>
          <a:p>
            <a:r>
              <a:rPr lang="en-US" altLang="zh-TW" smtClean="0"/>
              <a:t>#wprog0-1.sh v1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while :</a:t>
            </a:r>
          </a:p>
          <a:p>
            <a:endParaRPr lang="en-US" altLang="zh-TW" smtClean="0"/>
          </a:p>
          <a:p>
            <a:r>
              <a:rPr lang="en-US" altLang="zh-TW" smtClean="0"/>
              <a:t>do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echo -e '</a:t>
            </a:r>
          </a:p>
          <a:p>
            <a:r>
              <a:rPr lang="en-US" altLang="zh-TW" smtClean="0"/>
              <a:t>                   </a:t>
            </a:r>
            <a:r>
              <a:rPr lang="zh-TW" altLang="en-US" smtClean="0"/>
              <a:t>選單</a:t>
            </a:r>
          </a:p>
          <a:p>
            <a:r>
              <a:rPr lang="zh-TW" altLang="en-US" smtClean="0"/>
              <a:t>               </a:t>
            </a:r>
            <a:r>
              <a:rPr lang="en-US" altLang="zh-TW" smtClean="0"/>
              <a:t>1.</a:t>
            </a:r>
            <a:r>
              <a:rPr lang="zh-TW" altLang="en-US" smtClean="0"/>
              <a:t>程式</a:t>
            </a:r>
            <a:r>
              <a:rPr lang="en-US" altLang="zh-TW" smtClean="0"/>
              <a:t>1</a:t>
            </a:r>
          </a:p>
          <a:p>
            <a:r>
              <a:rPr lang="en-US" altLang="zh-TW" smtClean="0"/>
              <a:t>               2.</a:t>
            </a:r>
            <a:r>
              <a:rPr lang="zh-TW" altLang="en-US" smtClean="0"/>
              <a:t>程式</a:t>
            </a:r>
            <a:r>
              <a:rPr lang="en-US" altLang="zh-TW" smtClean="0"/>
              <a:t>2</a:t>
            </a:r>
          </a:p>
          <a:p>
            <a:r>
              <a:rPr lang="en-US" altLang="zh-TW" smtClean="0"/>
              <a:t>               3.</a:t>
            </a:r>
            <a:r>
              <a:rPr lang="zh-TW" altLang="en-US" smtClean="0"/>
              <a:t>程式</a:t>
            </a:r>
            <a:r>
              <a:rPr lang="en-US" altLang="zh-TW" smtClean="0"/>
              <a:t>3</a:t>
            </a:r>
          </a:p>
          <a:p>
            <a:r>
              <a:rPr lang="en-US" altLang="zh-TW" smtClean="0"/>
              <a:t>               4.</a:t>
            </a:r>
            <a:r>
              <a:rPr lang="zh-TW" altLang="en-US" smtClean="0"/>
              <a:t>離開</a:t>
            </a:r>
            <a:r>
              <a:rPr lang="en-US" altLang="zh-TW" smtClean="0"/>
              <a:t>'</a:t>
            </a:r>
          </a:p>
          <a:p>
            <a:endParaRPr lang="en-US" altLang="zh-TW" smtClean="0"/>
          </a:p>
          <a:p>
            <a:r>
              <a:rPr lang="en-US" altLang="zh-TW" smtClean="0"/>
              <a:t>read -p "</a:t>
            </a:r>
            <a:r>
              <a:rPr lang="zh-TW" altLang="en-US" smtClean="0"/>
              <a:t>請輸入</a:t>
            </a:r>
            <a:r>
              <a:rPr lang="en-US" altLang="zh-TW" smtClean="0"/>
              <a:t>1-4</a:t>
            </a:r>
            <a:r>
              <a:rPr lang="zh-TW" altLang="en-US" smtClean="0"/>
              <a:t>選項</a:t>
            </a:r>
            <a:r>
              <a:rPr lang="en-US" altLang="zh-TW" smtClean="0"/>
              <a:t>?"  number</a:t>
            </a:r>
          </a:p>
          <a:p>
            <a:r>
              <a:rPr lang="en-US" altLang="zh-TW" smtClean="0"/>
              <a:t>case $number in</a:t>
            </a:r>
          </a:p>
          <a:p>
            <a:r>
              <a:rPr lang="en-US" altLang="zh-TW" smtClean="0"/>
              <a:t> 1)</a:t>
            </a:r>
          </a:p>
          <a:p>
            <a:r>
              <a:rPr lang="en-US" altLang="zh-TW" smtClean="0"/>
              <a:t>        read -p "</a:t>
            </a:r>
            <a:r>
              <a:rPr lang="zh-TW" altLang="en-US" smtClean="0"/>
              <a:t>程式</a:t>
            </a:r>
            <a:r>
              <a:rPr lang="en-US" altLang="zh-TW" smtClean="0"/>
              <a:t>1"</a:t>
            </a:r>
          </a:p>
          <a:p>
            <a:r>
              <a:rPr lang="en-US" altLang="zh-TW" smtClean="0"/>
              <a:t>        ;;</a:t>
            </a:r>
          </a:p>
          <a:p>
            <a:r>
              <a:rPr lang="en-US" altLang="zh-TW" smtClean="0"/>
              <a:t> 2)</a:t>
            </a:r>
          </a:p>
          <a:p>
            <a:r>
              <a:rPr lang="en-US" altLang="zh-TW" smtClean="0"/>
              <a:t>        read -p "</a:t>
            </a:r>
            <a:r>
              <a:rPr lang="zh-TW" altLang="en-US" smtClean="0"/>
              <a:t>程式</a:t>
            </a:r>
            <a:r>
              <a:rPr lang="en-US" altLang="zh-TW" smtClean="0"/>
              <a:t>2"</a:t>
            </a:r>
          </a:p>
          <a:p>
            <a:r>
              <a:rPr lang="en-US" altLang="zh-TW" smtClean="0"/>
              <a:t>        ;;</a:t>
            </a:r>
          </a:p>
          <a:p>
            <a:r>
              <a:rPr lang="en-US" altLang="zh-TW" smtClean="0"/>
              <a:t> 3)</a:t>
            </a:r>
          </a:p>
          <a:p>
            <a:r>
              <a:rPr lang="en-US" altLang="zh-TW" smtClean="0"/>
              <a:t>        read -p  "</a:t>
            </a:r>
            <a:r>
              <a:rPr lang="zh-TW" altLang="en-US" smtClean="0"/>
              <a:t>程式</a:t>
            </a:r>
            <a:r>
              <a:rPr lang="en-US" altLang="zh-TW" smtClean="0"/>
              <a:t>3"</a:t>
            </a:r>
          </a:p>
          <a:p>
            <a:r>
              <a:rPr lang="en-US" altLang="zh-TW" smtClean="0"/>
              <a:t>        ;;</a:t>
            </a:r>
          </a:p>
          <a:p>
            <a:r>
              <a:rPr lang="en-US" altLang="zh-TW" smtClean="0"/>
              <a:t> 4)</a:t>
            </a:r>
          </a:p>
          <a:p>
            <a:r>
              <a:rPr lang="en-US" altLang="zh-TW" smtClean="0"/>
              <a:t>         break</a:t>
            </a:r>
          </a:p>
          <a:p>
            <a:r>
              <a:rPr lang="en-US" altLang="zh-TW" smtClean="0"/>
              <a:t>         ;;</a:t>
            </a:r>
          </a:p>
          <a:p>
            <a:r>
              <a:rPr lang="en-US" altLang="zh-TW" smtClean="0"/>
              <a:t>  *)</a:t>
            </a:r>
          </a:p>
          <a:p>
            <a:r>
              <a:rPr lang="en-US" altLang="zh-TW" smtClean="0"/>
              <a:t>        echo "</a:t>
            </a:r>
            <a:r>
              <a:rPr lang="zh-TW" altLang="en-US" smtClean="0"/>
              <a:t>請選</a:t>
            </a:r>
            <a:r>
              <a:rPr lang="en-US" altLang="zh-TW" smtClean="0"/>
              <a:t>1,2,3,4?"</a:t>
            </a:r>
          </a:p>
          <a:p>
            <a:endParaRPr lang="en-US" altLang="zh-TW" smtClean="0"/>
          </a:p>
          <a:p>
            <a:r>
              <a:rPr lang="en-US" altLang="zh-TW" smtClean="0"/>
              <a:t>esac</a:t>
            </a:r>
          </a:p>
          <a:p>
            <a:r>
              <a:rPr lang="en-US" altLang="zh-TW" smtClean="0"/>
              <a:t>done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謝謝</a:t>
            </a:r>
            <a:r>
              <a:rPr lang="en-US" altLang="zh-TW" smtClean="0"/>
              <a:t>"</a:t>
            </a:r>
          </a:p>
          <a:p>
            <a:endParaRPr lang="en-US" altLang="zh-TW" smtClean="0"/>
          </a:p>
          <a:p>
            <a:r>
              <a:rPr lang="en-US" altLang="zh-TW" smtClean="0"/>
              <a:t>bigred@gw:~$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A27D-D5ED-4876-BCB9-886B4F5E31A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6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bigred@gw:~$ cat ./wprog0-2.sh</a:t>
            </a:r>
          </a:p>
          <a:p>
            <a:r>
              <a:rPr lang="en-US" altLang="zh-TW" smtClean="0"/>
              <a:t>#wprog0.sh v1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while :</a:t>
            </a:r>
          </a:p>
          <a:p>
            <a:r>
              <a:rPr lang="en-US" altLang="zh-TW" smtClean="0"/>
              <a:t>do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echo -e '</a:t>
            </a:r>
          </a:p>
          <a:p>
            <a:r>
              <a:rPr lang="en-US" altLang="zh-TW" smtClean="0"/>
              <a:t>                   </a:t>
            </a:r>
            <a:r>
              <a:rPr lang="zh-TW" altLang="en-US" smtClean="0"/>
              <a:t>選單</a:t>
            </a:r>
          </a:p>
          <a:p>
            <a:r>
              <a:rPr lang="zh-TW" altLang="en-US" smtClean="0"/>
              <a:t>               </a:t>
            </a:r>
            <a:r>
              <a:rPr lang="en-US" altLang="zh-TW" smtClean="0"/>
              <a:t>1.</a:t>
            </a:r>
            <a:r>
              <a:rPr lang="zh-TW" altLang="en-US" smtClean="0"/>
              <a:t>程式</a:t>
            </a:r>
            <a:r>
              <a:rPr lang="en-US" altLang="zh-TW" smtClean="0"/>
              <a:t>1</a:t>
            </a:r>
          </a:p>
          <a:p>
            <a:r>
              <a:rPr lang="en-US" altLang="zh-TW" smtClean="0"/>
              <a:t>               2.</a:t>
            </a:r>
            <a:r>
              <a:rPr lang="zh-TW" altLang="en-US" smtClean="0"/>
              <a:t>程式</a:t>
            </a:r>
            <a:r>
              <a:rPr lang="en-US" altLang="zh-TW" smtClean="0"/>
              <a:t>2</a:t>
            </a:r>
          </a:p>
          <a:p>
            <a:r>
              <a:rPr lang="en-US" altLang="zh-TW" smtClean="0"/>
              <a:t>               3.</a:t>
            </a:r>
            <a:r>
              <a:rPr lang="zh-TW" altLang="en-US" smtClean="0"/>
              <a:t>程式</a:t>
            </a:r>
            <a:r>
              <a:rPr lang="en-US" altLang="zh-TW" smtClean="0"/>
              <a:t>3</a:t>
            </a:r>
          </a:p>
          <a:p>
            <a:r>
              <a:rPr lang="en-US" altLang="zh-TW" smtClean="0"/>
              <a:t>               4.</a:t>
            </a:r>
            <a:r>
              <a:rPr lang="zh-TW" altLang="en-US" smtClean="0"/>
              <a:t>離開</a:t>
            </a:r>
            <a:r>
              <a:rPr lang="en-US" altLang="zh-TW" smtClean="0"/>
              <a:t>'</a:t>
            </a:r>
          </a:p>
          <a:p>
            <a:endParaRPr lang="en-US" altLang="zh-TW" smtClean="0"/>
          </a:p>
          <a:p>
            <a:r>
              <a:rPr lang="en-US" altLang="zh-TW" smtClean="0"/>
              <a:t>read -p "</a:t>
            </a:r>
            <a:r>
              <a:rPr lang="zh-TW" altLang="en-US" smtClean="0"/>
              <a:t>請輸入</a:t>
            </a:r>
            <a:r>
              <a:rPr lang="en-US" altLang="zh-TW" smtClean="0"/>
              <a:t>1-4</a:t>
            </a:r>
            <a:r>
              <a:rPr lang="zh-TW" altLang="en-US" smtClean="0"/>
              <a:t>選項</a:t>
            </a:r>
            <a:r>
              <a:rPr lang="en-US" altLang="zh-TW" smtClean="0"/>
              <a:t>?"  number</a:t>
            </a:r>
          </a:p>
          <a:p>
            <a:r>
              <a:rPr lang="en-US" altLang="zh-TW" smtClean="0"/>
              <a:t>case $number in</a:t>
            </a:r>
          </a:p>
          <a:p>
            <a:r>
              <a:rPr lang="en-US" altLang="zh-TW" smtClean="0"/>
              <a:t> 1)</a:t>
            </a:r>
          </a:p>
          <a:p>
            <a:r>
              <a:rPr lang="en-US" altLang="zh-TW" smtClean="0"/>
              <a:t>        ./wprog1.sh</a:t>
            </a:r>
          </a:p>
          <a:p>
            <a:r>
              <a:rPr lang="en-US" altLang="zh-TW" smtClean="0"/>
              <a:t>        ;;</a:t>
            </a:r>
          </a:p>
          <a:p>
            <a:r>
              <a:rPr lang="en-US" altLang="zh-TW" smtClean="0"/>
              <a:t> 2)</a:t>
            </a:r>
          </a:p>
          <a:p>
            <a:r>
              <a:rPr lang="en-US" altLang="zh-TW" smtClean="0"/>
              <a:t>        ./wprog2.sh</a:t>
            </a:r>
          </a:p>
          <a:p>
            <a:r>
              <a:rPr lang="en-US" altLang="zh-TW" smtClean="0"/>
              <a:t>        ;;</a:t>
            </a:r>
          </a:p>
          <a:p>
            <a:r>
              <a:rPr lang="en-US" altLang="zh-TW" smtClean="0"/>
              <a:t> 3)</a:t>
            </a:r>
          </a:p>
          <a:p>
            <a:r>
              <a:rPr lang="en-US" altLang="zh-TW" smtClean="0"/>
              <a:t>        ./wprog3.sh</a:t>
            </a:r>
          </a:p>
          <a:p>
            <a:r>
              <a:rPr lang="en-US" altLang="zh-TW" smtClean="0"/>
              <a:t>        ;;</a:t>
            </a:r>
          </a:p>
          <a:p>
            <a:r>
              <a:rPr lang="en-US" altLang="zh-TW" smtClean="0"/>
              <a:t> 4)</a:t>
            </a:r>
          </a:p>
          <a:p>
            <a:r>
              <a:rPr lang="en-US" altLang="zh-TW" smtClean="0"/>
              <a:t>         break</a:t>
            </a:r>
          </a:p>
          <a:p>
            <a:r>
              <a:rPr lang="en-US" altLang="zh-TW" smtClean="0"/>
              <a:t>         ;;</a:t>
            </a:r>
          </a:p>
          <a:p>
            <a:r>
              <a:rPr lang="en-US" altLang="zh-TW" smtClean="0"/>
              <a:t>  *)</a:t>
            </a:r>
          </a:p>
          <a:p>
            <a:r>
              <a:rPr lang="en-US" altLang="zh-TW" smtClean="0"/>
              <a:t>        echo "</a:t>
            </a:r>
            <a:r>
              <a:rPr lang="zh-TW" altLang="en-US" smtClean="0"/>
              <a:t>請選</a:t>
            </a:r>
            <a:r>
              <a:rPr lang="en-US" altLang="zh-TW" smtClean="0"/>
              <a:t>1,2,3,4?"</a:t>
            </a:r>
          </a:p>
          <a:p>
            <a:endParaRPr lang="en-US" altLang="zh-TW" smtClean="0"/>
          </a:p>
          <a:p>
            <a:r>
              <a:rPr lang="en-US" altLang="zh-TW" smtClean="0"/>
              <a:t>esac</a:t>
            </a:r>
          </a:p>
          <a:p>
            <a:r>
              <a:rPr lang="en-US" altLang="zh-TW" smtClean="0"/>
              <a:t>done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謝謝</a:t>
            </a:r>
            <a:r>
              <a:rPr lang="en-US" altLang="zh-TW" smtClean="0"/>
              <a:t>"</a:t>
            </a:r>
          </a:p>
          <a:p>
            <a:endParaRPr lang="en-US" altLang="zh-TW" smtClean="0"/>
          </a:p>
          <a:p>
            <a:r>
              <a:rPr lang="en-US" altLang="zh-TW" smtClean="0"/>
              <a:t>bigred@gw:~$ cat ./wprog1.sh</a:t>
            </a:r>
          </a:p>
          <a:p>
            <a:r>
              <a:rPr lang="en-US" altLang="zh-TW" smtClean="0"/>
              <a:t>#wprog1.sh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echo -e '</a:t>
            </a:r>
          </a:p>
          <a:p>
            <a:r>
              <a:rPr lang="en-US" altLang="zh-TW" smtClean="0"/>
              <a:t>                   </a:t>
            </a:r>
            <a:r>
              <a:rPr lang="zh-TW" altLang="en-US" smtClean="0"/>
              <a:t>選單</a:t>
            </a:r>
          </a:p>
          <a:p>
            <a:r>
              <a:rPr lang="zh-TW" altLang="en-US" smtClean="0"/>
              <a:t>               </a:t>
            </a:r>
            <a:r>
              <a:rPr lang="en-US" altLang="zh-TW" smtClean="0"/>
              <a:t>1.</a:t>
            </a:r>
            <a:r>
              <a:rPr lang="zh-TW" altLang="en-US" smtClean="0"/>
              <a:t>程式</a:t>
            </a:r>
            <a:r>
              <a:rPr lang="en-US" altLang="zh-TW" smtClean="0"/>
              <a:t>1'</a:t>
            </a:r>
          </a:p>
          <a:p>
            <a:r>
              <a:rPr lang="en-US" altLang="zh-TW" smtClean="0"/>
              <a:t>read -p "</a:t>
            </a:r>
            <a:r>
              <a:rPr lang="zh-TW" altLang="en-US" smtClean="0"/>
              <a:t>按任意鍵返回</a:t>
            </a:r>
            <a:r>
              <a:rPr lang="en-US" altLang="zh-TW" smtClean="0"/>
              <a:t>"</a:t>
            </a:r>
          </a:p>
          <a:p>
            <a:endParaRPr lang="en-US" altLang="zh-TW" smtClean="0"/>
          </a:p>
          <a:p>
            <a:r>
              <a:rPr lang="en-US" altLang="zh-TW" smtClean="0"/>
              <a:t>bigred@gw:~$ cat ./wprog2.sh</a:t>
            </a:r>
          </a:p>
          <a:p>
            <a:r>
              <a:rPr lang="en-US" altLang="zh-TW" smtClean="0"/>
              <a:t>#wprog2.sh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echo -e '</a:t>
            </a:r>
          </a:p>
          <a:p>
            <a:r>
              <a:rPr lang="en-US" altLang="zh-TW" smtClean="0"/>
              <a:t>                   </a:t>
            </a:r>
            <a:r>
              <a:rPr lang="zh-TW" altLang="en-US" smtClean="0"/>
              <a:t>選單</a:t>
            </a:r>
          </a:p>
          <a:p>
            <a:r>
              <a:rPr lang="zh-TW" altLang="en-US" smtClean="0"/>
              <a:t>               </a:t>
            </a:r>
            <a:r>
              <a:rPr lang="en-US" altLang="zh-TW" smtClean="0"/>
              <a:t>1.</a:t>
            </a:r>
            <a:r>
              <a:rPr lang="zh-TW" altLang="en-US" smtClean="0"/>
              <a:t>程式</a:t>
            </a:r>
            <a:r>
              <a:rPr lang="en-US" altLang="zh-TW" smtClean="0"/>
              <a:t>2'</a:t>
            </a:r>
          </a:p>
          <a:p>
            <a:r>
              <a:rPr lang="en-US" altLang="zh-TW" smtClean="0"/>
              <a:t>read -p "</a:t>
            </a:r>
            <a:r>
              <a:rPr lang="zh-TW" altLang="en-US" smtClean="0"/>
              <a:t>按任意鍵返回</a:t>
            </a:r>
            <a:r>
              <a:rPr lang="en-US" altLang="zh-TW" smtClean="0"/>
              <a:t>"</a:t>
            </a:r>
          </a:p>
          <a:p>
            <a:endParaRPr lang="en-US" altLang="zh-TW" smtClean="0"/>
          </a:p>
          <a:p>
            <a:r>
              <a:rPr lang="en-US" altLang="zh-TW" smtClean="0"/>
              <a:t>bigred@gw:~$ cat ./wprog3.sh</a:t>
            </a:r>
          </a:p>
          <a:p>
            <a:r>
              <a:rPr lang="en-US" altLang="zh-TW" smtClean="0"/>
              <a:t>#wprog3.sh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echo -e '</a:t>
            </a:r>
          </a:p>
          <a:p>
            <a:r>
              <a:rPr lang="en-US" altLang="zh-TW" smtClean="0"/>
              <a:t>                   </a:t>
            </a:r>
            <a:r>
              <a:rPr lang="zh-TW" altLang="en-US" smtClean="0"/>
              <a:t>選單</a:t>
            </a:r>
          </a:p>
          <a:p>
            <a:r>
              <a:rPr lang="zh-TW" altLang="en-US" smtClean="0"/>
              <a:t>               </a:t>
            </a:r>
            <a:r>
              <a:rPr lang="en-US" altLang="zh-TW" smtClean="0"/>
              <a:t>1.</a:t>
            </a:r>
            <a:r>
              <a:rPr lang="zh-TW" altLang="en-US" smtClean="0"/>
              <a:t>程式</a:t>
            </a:r>
            <a:r>
              <a:rPr lang="en-US" altLang="zh-TW" smtClean="0"/>
              <a:t>3'</a:t>
            </a:r>
          </a:p>
          <a:p>
            <a:r>
              <a:rPr lang="en-US" altLang="zh-TW" smtClean="0"/>
              <a:t>read -p "</a:t>
            </a:r>
            <a:r>
              <a:rPr lang="zh-TW" altLang="en-US" smtClean="0"/>
              <a:t>按任意鍵返回</a:t>
            </a:r>
            <a:r>
              <a:rPr lang="en-US" altLang="zh-TW" smtClean="0"/>
              <a:t>"</a:t>
            </a:r>
          </a:p>
          <a:p>
            <a:endParaRPr lang="en-US" altLang="zh-TW" smtClean="0"/>
          </a:p>
          <a:p>
            <a:r>
              <a:rPr lang="en-US" altLang="zh-TW" smtClean="0"/>
              <a:t>bigred@gw:~$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D9A27D-D5ED-4876-BCB9-886B4F5E31A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50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902F9-5328-47B3-93B5-D756736C18BA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09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ED5D-AD2F-40A6-BB83-B9D36B04826B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5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EB00-84FC-410D-8A68-7BBE782A40E3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12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0531-3BB8-4F50-ADB6-40CE0C636370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66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2204D-8FD1-4387-9A7F-DF80D51906ED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1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D3D9-3596-472E-9940-5CD819F8396F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8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34E0-3DD8-46DD-89A9-D07226123E45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89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764E-FAC6-4B4D-B3D8-C39EC3B0E0D2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36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A30E-27C7-43E2-A549-3B71B190DC12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94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F58D-7A52-4864-834B-2B4226825442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10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6875-4E56-471B-9D65-C22448094729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87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DF54E-42EC-4587-A175-92894E699790}" type="datetime1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114F-B2E4-489A-ACAF-C32E1A34D25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401399" y="635214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>
                <a:hlinkClick r:id="rId13" action="ppaction://hlinksldjump"/>
              </a:rPr>
              <a:t>MENU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86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</a:t>
            </a:r>
            <a:r>
              <a:rPr lang="zh-TW" altLang="en-US"/>
              <a:t>綱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000" smtClean="0"/>
              <a:t>case~esac</a:t>
            </a:r>
          </a:p>
          <a:p>
            <a:pPr lvl="1"/>
            <a:r>
              <a:rPr lang="en-US" altLang="zh-TW" sz="3600" smtClean="0">
                <a:hlinkClick r:id="rId2" action="ppaction://hlinksldjump"/>
              </a:rPr>
              <a:t>case00.sh</a:t>
            </a:r>
            <a:r>
              <a:rPr lang="zh-TW" altLang="en-US" sz="3600" smtClean="0">
                <a:hlinkClick r:id="rId2" action="ppaction://hlinksldjump"/>
              </a:rPr>
              <a:t>數字</a:t>
            </a:r>
            <a:endParaRPr lang="en-US" altLang="zh-TW" sz="3600" smtClean="0"/>
          </a:p>
          <a:p>
            <a:pPr lvl="1"/>
            <a:r>
              <a:rPr lang="en-US" altLang="zh-TW" sz="3600">
                <a:hlinkClick r:id="rId3" action="ppaction://hlinksldjump"/>
              </a:rPr>
              <a:t>case00-1.sh </a:t>
            </a:r>
            <a:r>
              <a:rPr lang="zh-TW" altLang="en-US" sz="3600" smtClean="0">
                <a:hlinkClick r:id="rId3" action="ppaction://hlinksldjump"/>
              </a:rPr>
              <a:t>文字</a:t>
            </a:r>
            <a:endParaRPr lang="en-US" altLang="zh-TW" sz="3600" smtClean="0"/>
          </a:p>
          <a:p>
            <a:pPr lvl="1"/>
            <a:r>
              <a:rPr lang="en-US" altLang="zh-TW" sz="3600">
                <a:hlinkClick r:id="rId4" action="ppaction://hlinksldjump"/>
              </a:rPr>
              <a:t>case00-2.sh </a:t>
            </a:r>
            <a:r>
              <a:rPr lang="zh-TW" altLang="en-US" sz="3600">
                <a:hlinkClick r:id="rId4" action="ppaction://hlinksldjump"/>
              </a:rPr>
              <a:t>文字 </a:t>
            </a:r>
            <a:r>
              <a:rPr lang="en-US" altLang="zh-TW" sz="3600">
                <a:hlinkClick r:id="rId4" action="ppaction://hlinksldjump"/>
              </a:rPr>
              <a:t>|(</a:t>
            </a:r>
            <a:r>
              <a:rPr lang="zh-TW" altLang="en-US" sz="3600">
                <a:hlinkClick r:id="rId4" action="ppaction://hlinksldjump"/>
              </a:rPr>
              <a:t>或</a:t>
            </a:r>
            <a:r>
              <a:rPr lang="en-US" altLang="zh-TW" sz="3600" smtClean="0">
                <a:hlinkClick r:id="rId4" action="ppaction://hlinksldjump"/>
              </a:rPr>
              <a:t>)</a:t>
            </a:r>
            <a:endParaRPr lang="en-US" altLang="zh-TW" sz="3600" smtClean="0"/>
          </a:p>
          <a:p>
            <a:pPr lvl="1"/>
            <a:r>
              <a:rPr lang="en-US" altLang="zh-TW" sz="3600">
                <a:hlinkClick r:id="rId5" action="ppaction://hlinksldjump"/>
              </a:rPr>
              <a:t>case01.sh</a:t>
            </a:r>
            <a:r>
              <a:rPr lang="zh-TW" altLang="en-US" sz="3600">
                <a:hlinkClick r:id="rId5" action="ppaction://hlinksldjump"/>
              </a:rPr>
              <a:t>配合 </a:t>
            </a:r>
            <a:r>
              <a:rPr lang="zh-TW" altLang="en-US" sz="3600" smtClean="0">
                <a:hlinkClick r:id="rId5" action="ppaction://hlinksldjump"/>
              </a:rPr>
              <a:t>選單</a:t>
            </a:r>
            <a:endParaRPr lang="en-US" altLang="zh-TW" sz="3600" smtClean="0"/>
          </a:p>
          <a:p>
            <a:r>
              <a:rPr lang="zh-TW" altLang="en-US" sz="4000" smtClean="0">
                <a:hlinkClick r:id="rId6" action="ppaction://hlinksldjump"/>
              </a:rPr>
              <a:t>副程式</a:t>
            </a:r>
            <a:endParaRPr lang="en-US" altLang="zh-TW" sz="4000" smtClean="0"/>
          </a:p>
          <a:p>
            <a:r>
              <a:rPr lang="zh-TW" altLang="en-US" sz="4000">
                <a:hlinkClick r:id="rId7" action="ppaction://hlinksldjump"/>
              </a:rPr>
              <a:t>您上網的時數</a:t>
            </a:r>
            <a:r>
              <a:rPr lang="en-US" altLang="zh-TW" sz="4000">
                <a:hlinkClick r:id="rId7" action="ppaction://hlinksldjump"/>
              </a:rPr>
              <a:t>?</a:t>
            </a:r>
            <a:endParaRPr lang="zh-TW" altLang="en-US" sz="40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33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1325563"/>
          </a:xfrm>
        </p:spPr>
        <p:txBody>
          <a:bodyPr/>
          <a:lstStyle/>
          <a:p>
            <a:r>
              <a:rPr lang="en-US" altLang="zh-TW" smtClean="0"/>
              <a:t>./wprog0-2.sh</a:t>
            </a:r>
            <a:br>
              <a:rPr lang="en-US" altLang="zh-TW" smtClean="0"/>
            </a:br>
            <a:r>
              <a:rPr lang="zh-TW" altLang="en-US"/>
              <a:t>副程式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15107" y="1690688"/>
            <a:ext cx="427392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mtClean="0">
                <a:solidFill>
                  <a:srgbClr val="00B050"/>
                </a:solidFill>
              </a:rPr>
              <a:t>bigred@gw:~$ </a:t>
            </a:r>
            <a:r>
              <a:rPr lang="en-US" altLang="zh-TW" sz="2400" smtClean="0"/>
              <a:t>cat ./wprog0-2.sh</a:t>
            </a:r>
          </a:p>
          <a:p>
            <a:r>
              <a:rPr lang="en-US" altLang="zh-TW" sz="2400" smtClean="0"/>
              <a:t>#wprog0.sh v1</a:t>
            </a:r>
          </a:p>
          <a:p>
            <a:r>
              <a:rPr lang="en-US" altLang="zh-TW" sz="2400" smtClean="0"/>
              <a:t>#!/bin/bash</a:t>
            </a:r>
          </a:p>
          <a:p>
            <a:r>
              <a:rPr lang="en-US" altLang="zh-TW" sz="2400" smtClean="0">
                <a:solidFill>
                  <a:srgbClr val="00B0F0"/>
                </a:solidFill>
              </a:rPr>
              <a:t>while :</a:t>
            </a:r>
          </a:p>
          <a:p>
            <a:r>
              <a:rPr lang="en-US" altLang="zh-TW" sz="2400" smtClean="0">
                <a:solidFill>
                  <a:srgbClr val="00B0F0"/>
                </a:solidFill>
              </a:rPr>
              <a:t>do</a:t>
            </a:r>
          </a:p>
          <a:p>
            <a:r>
              <a:rPr lang="en-US" altLang="zh-TW" sz="2400" smtClean="0"/>
              <a:t>clear</a:t>
            </a:r>
          </a:p>
          <a:p>
            <a:r>
              <a:rPr lang="en-US" altLang="zh-TW" sz="2400" smtClean="0"/>
              <a:t>echo -e '</a:t>
            </a:r>
          </a:p>
          <a:p>
            <a:r>
              <a:rPr lang="en-US" altLang="zh-TW" sz="2400" smtClean="0"/>
              <a:t>                   </a:t>
            </a:r>
            <a:r>
              <a:rPr lang="zh-TW" altLang="en-US" sz="2400" smtClean="0"/>
              <a:t>選單</a:t>
            </a:r>
          </a:p>
          <a:p>
            <a:r>
              <a:rPr lang="zh-TW" altLang="en-US" sz="2400" smtClean="0"/>
              <a:t>               </a:t>
            </a:r>
            <a:r>
              <a:rPr lang="en-US" altLang="zh-TW" sz="2400" smtClean="0"/>
              <a:t>1.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1</a:t>
            </a:r>
          </a:p>
          <a:p>
            <a:r>
              <a:rPr lang="en-US" altLang="zh-TW" sz="2400" smtClean="0"/>
              <a:t>               2.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2</a:t>
            </a:r>
          </a:p>
          <a:p>
            <a:r>
              <a:rPr lang="en-US" altLang="zh-TW" sz="2400" smtClean="0"/>
              <a:t>               3.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3</a:t>
            </a:r>
          </a:p>
          <a:p>
            <a:r>
              <a:rPr lang="en-US" altLang="zh-TW" sz="2400" smtClean="0"/>
              <a:t>               4.</a:t>
            </a:r>
            <a:r>
              <a:rPr lang="zh-TW" altLang="en-US" sz="2400" smtClean="0"/>
              <a:t>離開</a:t>
            </a:r>
            <a:r>
              <a:rPr lang="en-US" altLang="zh-TW" sz="2400" smtClean="0"/>
              <a:t>'</a:t>
            </a:r>
          </a:p>
          <a:p>
            <a:endParaRPr lang="en-US" altLang="zh-TW" sz="240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14646" y="365125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/>
              <a:t>read -p "</a:t>
            </a:r>
            <a:r>
              <a:rPr lang="zh-TW" altLang="en-US" sz="2000" smtClean="0"/>
              <a:t>請輸入</a:t>
            </a:r>
            <a:r>
              <a:rPr lang="en-US" altLang="zh-TW" sz="2000" smtClean="0"/>
              <a:t>1-4</a:t>
            </a:r>
            <a:r>
              <a:rPr lang="zh-TW" altLang="en-US" sz="2000" smtClean="0"/>
              <a:t>選項</a:t>
            </a:r>
            <a:r>
              <a:rPr lang="en-US" altLang="zh-TW" sz="2000" smtClean="0"/>
              <a:t>?"  number</a:t>
            </a:r>
          </a:p>
          <a:p>
            <a:r>
              <a:rPr lang="en-US" altLang="zh-TW" sz="2000" smtClean="0"/>
              <a:t>case $number in</a:t>
            </a:r>
          </a:p>
          <a:p>
            <a:r>
              <a:rPr lang="en-US" altLang="zh-TW" sz="2000" smtClean="0"/>
              <a:t> 1)</a:t>
            </a:r>
          </a:p>
          <a:p>
            <a:r>
              <a:rPr lang="en-US" altLang="zh-TW" sz="2400" b="1" smtClean="0">
                <a:solidFill>
                  <a:srgbClr val="FF0000"/>
                </a:solidFill>
              </a:rPr>
              <a:t>        ./wprog1.sh</a:t>
            </a:r>
          </a:p>
          <a:p>
            <a:r>
              <a:rPr lang="en-US" altLang="zh-TW" sz="2000" smtClean="0"/>
              <a:t>        ;;</a:t>
            </a:r>
          </a:p>
          <a:p>
            <a:r>
              <a:rPr lang="en-US" altLang="zh-TW" sz="2000" smtClean="0"/>
              <a:t> 2)</a:t>
            </a:r>
          </a:p>
          <a:p>
            <a:r>
              <a:rPr lang="en-US" altLang="zh-TW" sz="2400" smtClean="0"/>
              <a:t>        </a:t>
            </a:r>
            <a:r>
              <a:rPr lang="en-US" altLang="zh-TW" sz="2400" b="1" smtClean="0">
                <a:solidFill>
                  <a:srgbClr val="FF0000"/>
                </a:solidFill>
              </a:rPr>
              <a:t>./wprog2.sh</a:t>
            </a:r>
          </a:p>
          <a:p>
            <a:r>
              <a:rPr lang="en-US" altLang="zh-TW" sz="2000" smtClean="0"/>
              <a:t>        ;;</a:t>
            </a:r>
          </a:p>
          <a:p>
            <a:r>
              <a:rPr lang="en-US" altLang="zh-TW" sz="2000" smtClean="0"/>
              <a:t> 3)</a:t>
            </a:r>
          </a:p>
          <a:p>
            <a:r>
              <a:rPr lang="en-US" altLang="zh-TW" sz="2000" smtClean="0"/>
              <a:t>        </a:t>
            </a:r>
            <a:r>
              <a:rPr lang="en-US" altLang="zh-TW" sz="2400" b="1" smtClean="0">
                <a:solidFill>
                  <a:srgbClr val="FF0000"/>
                </a:solidFill>
              </a:rPr>
              <a:t>./wprog3.sh</a:t>
            </a:r>
          </a:p>
          <a:p>
            <a:r>
              <a:rPr lang="en-US" altLang="zh-TW" sz="2000" smtClean="0"/>
              <a:t>        ;;</a:t>
            </a:r>
          </a:p>
          <a:p>
            <a:r>
              <a:rPr lang="en-US" altLang="zh-TW" sz="2000" smtClean="0"/>
              <a:t> 4)</a:t>
            </a:r>
          </a:p>
          <a:p>
            <a:r>
              <a:rPr lang="en-US" altLang="zh-TW" sz="2000" smtClean="0"/>
              <a:t>         </a:t>
            </a:r>
            <a:r>
              <a:rPr lang="en-US" altLang="zh-TW" sz="2400" b="1" smtClean="0">
                <a:solidFill>
                  <a:srgbClr val="FF0000"/>
                </a:solidFill>
              </a:rPr>
              <a:t>break</a:t>
            </a:r>
          </a:p>
          <a:p>
            <a:r>
              <a:rPr lang="en-US" altLang="zh-TW" sz="2000" smtClean="0"/>
              <a:t>         ;;</a:t>
            </a:r>
          </a:p>
          <a:p>
            <a:r>
              <a:rPr lang="en-US" altLang="zh-TW" sz="2000" smtClean="0"/>
              <a:t>  *)</a:t>
            </a:r>
          </a:p>
          <a:p>
            <a:r>
              <a:rPr lang="en-US" altLang="zh-TW" sz="2000" smtClean="0"/>
              <a:t>        echo "</a:t>
            </a:r>
            <a:r>
              <a:rPr lang="zh-TW" altLang="en-US" sz="2000" smtClean="0"/>
              <a:t>請選</a:t>
            </a:r>
            <a:r>
              <a:rPr lang="en-US" altLang="zh-TW" sz="2000" smtClean="0"/>
              <a:t>1,2,3,4?"</a:t>
            </a:r>
          </a:p>
          <a:p>
            <a:endParaRPr lang="en-US" altLang="zh-TW" sz="2000" smtClean="0"/>
          </a:p>
          <a:p>
            <a:r>
              <a:rPr lang="en-US" altLang="zh-TW" sz="2000" smtClean="0"/>
              <a:t>esac</a:t>
            </a:r>
          </a:p>
          <a:p>
            <a:r>
              <a:rPr lang="en-US" altLang="zh-TW" sz="2000" smtClean="0">
                <a:solidFill>
                  <a:srgbClr val="00B0F0"/>
                </a:solidFill>
              </a:rPr>
              <a:t>done</a:t>
            </a:r>
          </a:p>
          <a:p>
            <a:r>
              <a:rPr lang="en-US" altLang="zh-TW" sz="2000" smtClean="0"/>
              <a:t>echo "</a:t>
            </a:r>
            <a:r>
              <a:rPr lang="zh-TW" altLang="en-US" sz="2000" smtClean="0"/>
              <a:t>謝謝</a:t>
            </a:r>
            <a:r>
              <a:rPr lang="en-US" altLang="zh-TW" sz="2000" smtClean="0"/>
              <a:t>"</a:t>
            </a:r>
            <a:endParaRPr lang="zh-TW" altLang="en-US" sz="2000" smtClean="0"/>
          </a:p>
          <a:p>
            <a:endParaRPr lang="zh-TW" altLang="en-US" sz="20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5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74432" y="365125"/>
            <a:ext cx="4392554" cy="1534013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./</a:t>
            </a:r>
            <a:r>
              <a:rPr lang="en-US" altLang="zh-TW" smtClean="0"/>
              <a:t>wprog1.sh</a:t>
            </a:r>
            <a:r>
              <a:rPr lang="zh-TW" altLang="en-US" smtClean="0"/>
              <a:t>、</a:t>
            </a:r>
            <a:r>
              <a:rPr lang="en-US" altLang="zh-TW"/>
              <a:t> ./</a:t>
            </a:r>
            <a:r>
              <a:rPr lang="en-US" altLang="zh-TW" smtClean="0"/>
              <a:t>wprog2.sh</a:t>
            </a:r>
            <a:r>
              <a:rPr lang="zh-TW" altLang="en-US" smtClean="0"/>
              <a:t>、</a:t>
            </a:r>
            <a:r>
              <a:rPr lang="en-US" altLang="zh-TW"/>
              <a:t> ./</a:t>
            </a:r>
            <a:r>
              <a:rPr lang="en-US" altLang="zh-TW" smtClean="0"/>
              <a:t>wprog3.sh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93077" y="2121877"/>
            <a:ext cx="467390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smtClean="0">
                <a:solidFill>
                  <a:srgbClr val="00B050"/>
                </a:solidFill>
              </a:rPr>
              <a:t>bigred@gw:~$ </a:t>
            </a:r>
            <a:r>
              <a:rPr lang="en-US" altLang="zh-TW" sz="2800" smtClean="0"/>
              <a:t>cat ./wprog1.sh</a:t>
            </a:r>
          </a:p>
          <a:p>
            <a:r>
              <a:rPr lang="en-US" altLang="zh-TW" sz="2800" smtClean="0"/>
              <a:t>#wprog1.sh</a:t>
            </a:r>
          </a:p>
          <a:p>
            <a:r>
              <a:rPr lang="en-US" altLang="zh-TW" sz="2800" smtClean="0"/>
              <a:t>#!/bin/bash</a:t>
            </a:r>
          </a:p>
          <a:p>
            <a:r>
              <a:rPr lang="en-US" altLang="zh-TW" sz="2800" smtClean="0"/>
              <a:t>clear</a:t>
            </a:r>
          </a:p>
          <a:p>
            <a:r>
              <a:rPr lang="en-US" altLang="zh-TW" sz="2800" smtClean="0"/>
              <a:t>echo -e '</a:t>
            </a:r>
          </a:p>
          <a:p>
            <a:r>
              <a:rPr lang="en-US" altLang="zh-TW" sz="2800" smtClean="0"/>
              <a:t>                   </a:t>
            </a:r>
            <a:r>
              <a:rPr lang="zh-TW" altLang="en-US" sz="2800" smtClean="0"/>
              <a:t>選單</a:t>
            </a:r>
          </a:p>
          <a:p>
            <a:r>
              <a:rPr lang="zh-TW" altLang="en-US" sz="2800" smtClean="0"/>
              <a:t>               </a:t>
            </a:r>
            <a:r>
              <a:rPr lang="en-US" altLang="zh-TW" sz="2800" smtClean="0"/>
              <a:t>1.</a:t>
            </a:r>
            <a:r>
              <a:rPr lang="zh-TW" altLang="en-US" sz="2800" smtClean="0"/>
              <a:t>程式</a:t>
            </a:r>
            <a:r>
              <a:rPr lang="en-US" altLang="zh-TW" sz="2800" smtClean="0"/>
              <a:t>1'</a:t>
            </a:r>
          </a:p>
          <a:p>
            <a:r>
              <a:rPr lang="en-US" altLang="zh-TW" sz="2800" smtClean="0"/>
              <a:t>read -p "</a:t>
            </a:r>
            <a:r>
              <a:rPr lang="zh-TW" altLang="en-US" sz="2800" smtClean="0"/>
              <a:t>按任意鍵返回</a:t>
            </a:r>
            <a:r>
              <a:rPr lang="en-US" altLang="zh-TW" sz="2800" smtClean="0"/>
              <a:t>"</a:t>
            </a:r>
          </a:p>
          <a:p>
            <a:endParaRPr lang="en-US" altLang="zh-TW" sz="280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61538" y="117693"/>
            <a:ext cx="53105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>
                <a:solidFill>
                  <a:srgbClr val="00B050"/>
                </a:solidFill>
              </a:rPr>
              <a:t>bigred@gw:~$ </a:t>
            </a:r>
            <a:r>
              <a:rPr lang="en-US" altLang="zh-TW" sz="2400" smtClean="0"/>
              <a:t>cat ./wprog2.sh</a:t>
            </a:r>
          </a:p>
          <a:p>
            <a:r>
              <a:rPr lang="en-US" altLang="zh-TW" sz="2400" smtClean="0"/>
              <a:t>#wprog2.sh</a:t>
            </a:r>
          </a:p>
          <a:p>
            <a:r>
              <a:rPr lang="en-US" altLang="zh-TW" sz="2400" smtClean="0"/>
              <a:t>#!/bin/bash</a:t>
            </a:r>
          </a:p>
          <a:p>
            <a:r>
              <a:rPr lang="en-US" altLang="zh-TW" sz="2400" smtClean="0"/>
              <a:t>clear</a:t>
            </a:r>
          </a:p>
          <a:p>
            <a:r>
              <a:rPr lang="en-US" altLang="zh-TW" sz="2400" smtClean="0"/>
              <a:t>echo -e '</a:t>
            </a:r>
          </a:p>
          <a:p>
            <a:r>
              <a:rPr lang="en-US" altLang="zh-TW" sz="2400" smtClean="0"/>
              <a:t>                   </a:t>
            </a:r>
            <a:r>
              <a:rPr lang="zh-TW" altLang="en-US" sz="2400" smtClean="0"/>
              <a:t>選單</a:t>
            </a:r>
          </a:p>
          <a:p>
            <a:r>
              <a:rPr lang="zh-TW" altLang="en-US" sz="2400" smtClean="0"/>
              <a:t>               </a:t>
            </a:r>
            <a:r>
              <a:rPr lang="en-US" altLang="zh-TW" sz="2400" smtClean="0"/>
              <a:t>1.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2'</a:t>
            </a:r>
          </a:p>
          <a:p>
            <a:r>
              <a:rPr lang="en-US" altLang="zh-TW" sz="2400" smtClean="0"/>
              <a:t>read -p "</a:t>
            </a:r>
            <a:r>
              <a:rPr lang="zh-TW" altLang="en-US" sz="2400" smtClean="0"/>
              <a:t>按任意鍵返回</a:t>
            </a:r>
            <a:r>
              <a:rPr lang="en-US" altLang="zh-TW" sz="2400" smtClean="0"/>
              <a:t>"</a:t>
            </a:r>
            <a:endParaRPr lang="zh-TW" altLang="en-US" sz="2400" smtClean="0"/>
          </a:p>
          <a:p>
            <a:r>
              <a:rPr lang="en-US" altLang="zh-TW" sz="2400" smtClean="0">
                <a:solidFill>
                  <a:srgbClr val="00B050"/>
                </a:solidFill>
              </a:rPr>
              <a:t>bigred@gw:~$ </a:t>
            </a:r>
            <a:r>
              <a:rPr lang="en-US" altLang="zh-TW" sz="2400" smtClean="0"/>
              <a:t>cat ./wprog3.sh</a:t>
            </a:r>
          </a:p>
          <a:p>
            <a:r>
              <a:rPr lang="en-US" altLang="zh-TW" sz="2400" smtClean="0"/>
              <a:t>#wprog3.sh</a:t>
            </a:r>
          </a:p>
          <a:p>
            <a:r>
              <a:rPr lang="en-US" altLang="zh-TW" sz="2400" smtClean="0"/>
              <a:t>#!/bin/bash</a:t>
            </a:r>
          </a:p>
          <a:p>
            <a:r>
              <a:rPr lang="en-US" altLang="zh-TW" sz="2400" smtClean="0"/>
              <a:t>clear</a:t>
            </a:r>
          </a:p>
          <a:p>
            <a:r>
              <a:rPr lang="en-US" altLang="zh-TW" sz="2400" smtClean="0"/>
              <a:t>echo -e '</a:t>
            </a:r>
          </a:p>
          <a:p>
            <a:r>
              <a:rPr lang="en-US" altLang="zh-TW" sz="2400" smtClean="0"/>
              <a:t>                   </a:t>
            </a:r>
            <a:r>
              <a:rPr lang="zh-TW" altLang="en-US" sz="2400" smtClean="0"/>
              <a:t>選單</a:t>
            </a:r>
          </a:p>
          <a:p>
            <a:r>
              <a:rPr lang="zh-TW" altLang="en-US" sz="2400" smtClean="0"/>
              <a:t>               </a:t>
            </a:r>
            <a:r>
              <a:rPr lang="en-US" altLang="zh-TW" sz="2400" smtClean="0"/>
              <a:t>1.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3'</a:t>
            </a:r>
          </a:p>
          <a:p>
            <a:r>
              <a:rPr lang="en-US" altLang="zh-TW" sz="2400" smtClean="0"/>
              <a:t>read -p "</a:t>
            </a:r>
            <a:r>
              <a:rPr lang="zh-TW" altLang="en-US" sz="2400" smtClean="0"/>
              <a:t>按任意鍵返回</a:t>
            </a:r>
            <a:r>
              <a:rPr lang="en-US" altLang="zh-TW" sz="2400" smtClean="0"/>
              <a:t>"</a:t>
            </a:r>
          </a:p>
          <a:p>
            <a:r>
              <a:rPr lang="en-US" altLang="zh-TW" sz="2400" smtClean="0"/>
              <a:t>bigred@gw:~$</a:t>
            </a:r>
          </a:p>
          <a:p>
            <a:endParaRPr lang="zh-TW" altLang="en-US" sz="24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20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17312" y="350728"/>
            <a:ext cx="7779707" cy="6626271"/>
          </a:xfrm>
        </p:spPr>
        <p:txBody>
          <a:bodyPr anchor="t">
            <a:normAutofit/>
          </a:bodyPr>
          <a:lstStyle/>
          <a:p>
            <a:r>
              <a:rPr lang="zh-TW" altLang="en-US" sz="3200"/>
              <a:t>您上網的時</a:t>
            </a:r>
            <a:r>
              <a:rPr lang="zh-TW" altLang="en-US" sz="3200"/>
              <a:t>數</a:t>
            </a:r>
            <a:r>
              <a:rPr lang="en-US" altLang="zh-TW" sz="3200" smtClean="0"/>
              <a:t>?</a:t>
            </a:r>
            <a:r>
              <a:rPr lang="en-US" altLang="zh-TW" sz="3200"/>
              <a:t/>
            </a:r>
            <a:br>
              <a:rPr lang="en-US" altLang="zh-TW" sz="3200"/>
            </a:br>
            <a:r>
              <a:rPr lang="en-US" altLang="zh-TW" sz="3200"/>
              <a:t>1&gt;1</a:t>
            </a:r>
            <a:r>
              <a:rPr lang="zh-TW" altLang="en-US" sz="3200"/>
              <a:t>小時以內’</a:t>
            </a:r>
            <a:br>
              <a:rPr lang="zh-TW" altLang="en-US" sz="3200"/>
            </a:br>
            <a:r>
              <a:rPr lang="en-US" altLang="zh-TW" sz="3200"/>
              <a:t>2&gt;1-5</a:t>
            </a:r>
            <a:r>
              <a:rPr lang="zh-TW" altLang="en-US" sz="3200"/>
              <a:t>小時’</a:t>
            </a:r>
            <a:br>
              <a:rPr lang="zh-TW" altLang="en-US" sz="3200"/>
            </a:br>
            <a:r>
              <a:rPr lang="en-US" altLang="zh-TW" sz="3200"/>
              <a:t>3&gt;5</a:t>
            </a:r>
            <a:r>
              <a:rPr lang="zh-TW" altLang="en-US" sz="3200"/>
              <a:t>小時以上’</a:t>
            </a:r>
            <a:br>
              <a:rPr lang="zh-TW" altLang="en-US" sz="3200"/>
            </a:br>
            <a:r>
              <a:rPr lang="zh-TW" altLang="en-US" sz="3200"/>
              <a:t>您的選擇是</a:t>
            </a:r>
            <a:r>
              <a:rPr lang="en-US" altLang="zh-TW" sz="3200"/>
              <a:t>1, 2,</a:t>
            </a:r>
            <a:r>
              <a:rPr lang="zh-TW" altLang="en-US" sz="3200"/>
              <a:t>還是</a:t>
            </a:r>
            <a:r>
              <a:rPr lang="en-US" altLang="zh-TW" sz="3200"/>
              <a:t>3?</a:t>
            </a:r>
            <a:br>
              <a:rPr lang="en-US" altLang="zh-TW" sz="3200"/>
            </a:br>
            <a:r>
              <a:rPr lang="en-US" altLang="zh-TW" sz="3200"/>
              <a:t>1)</a:t>
            </a:r>
            <a:br>
              <a:rPr lang="en-US" altLang="zh-TW" sz="3200"/>
            </a:br>
            <a:r>
              <a:rPr lang="zh-TW" altLang="en-US" sz="3200"/>
              <a:t>很棒</a:t>
            </a:r>
            <a:br>
              <a:rPr lang="zh-TW" altLang="en-US" sz="3200"/>
            </a:br>
            <a:r>
              <a:rPr lang="en-US" altLang="zh-TW" sz="3200"/>
              <a:t>2)</a:t>
            </a:r>
            <a:br>
              <a:rPr lang="en-US" altLang="zh-TW" sz="3200"/>
            </a:br>
            <a:r>
              <a:rPr lang="zh-TW" altLang="en-US" sz="3200"/>
              <a:t>別忘了要起身運動喔</a:t>
            </a:r>
            <a:r>
              <a:rPr lang="en-US" altLang="zh-TW" sz="3200"/>
              <a:t>!</a:t>
            </a:r>
            <a:br>
              <a:rPr lang="en-US" altLang="zh-TW" sz="3200"/>
            </a:br>
            <a:r>
              <a:rPr lang="en-US" altLang="zh-TW" sz="3200"/>
              <a:t>3)</a:t>
            </a:r>
            <a:br>
              <a:rPr lang="en-US" altLang="zh-TW" sz="3200"/>
            </a:br>
            <a:r>
              <a:rPr lang="zh-TW" altLang="en-US" sz="3200"/>
              <a:t>半小時眼睛要休息一下喔</a:t>
            </a:r>
            <a:r>
              <a:rPr lang="en-US" altLang="zh-TW" sz="3200"/>
              <a:t>!</a:t>
            </a:r>
            <a:br>
              <a:rPr lang="en-US" altLang="zh-TW" sz="3200"/>
            </a:br>
            <a:r>
              <a:rPr lang="en-US" altLang="zh-TW" sz="3200"/>
              <a:t>*)</a:t>
            </a:r>
            <a:br>
              <a:rPr lang="en-US" altLang="zh-TW" sz="3200"/>
            </a:br>
            <a:r>
              <a:rPr lang="zh-TW" altLang="en-US" sz="3200"/>
              <a:t>請選</a:t>
            </a:r>
            <a:r>
              <a:rPr lang="en-US" altLang="zh-TW" sz="3200"/>
              <a:t>1,2,3"</a:t>
            </a:r>
            <a:br>
              <a:rPr lang="en-US" altLang="zh-TW" sz="3200"/>
            </a:br>
            <a:r>
              <a:rPr lang="en-US" altLang="zh-TW" sz="3200"/>
              <a:t>exit 1</a:t>
            </a:r>
            <a:endParaRPr lang="zh-TW" altLang="en-US" sz="320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764088" y="68893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smtClean="0"/>
              <a:t>練習</a:t>
            </a:r>
            <a:endParaRPr lang="zh-TW" altLang="en-US" sz="4000"/>
          </a:p>
        </p:txBody>
      </p:sp>
    </p:spTree>
    <p:extLst>
      <p:ext uri="{BB962C8B-B14F-4D97-AF65-F5344CB8AC3E}">
        <p14:creationId xmlns:p14="http://schemas.microsoft.com/office/powerpoint/2010/main" val="309078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5492" y="505802"/>
            <a:ext cx="4202723" cy="1325563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  <a:latin typeface="Calibri" panose="020F0502020204030204"/>
              </a:rPr>
              <a:t>~$</a:t>
            </a:r>
            <a:r>
              <a:rPr lang="en-US" altLang="zh-TW">
                <a:solidFill>
                  <a:srgbClr val="0000FF"/>
                </a:solidFill>
                <a:latin typeface="Calibri" panose="020F0502020204030204"/>
              </a:rPr>
              <a:t> </a:t>
            </a:r>
            <a:r>
              <a:rPr lang="en-US" altLang="zh-TW">
                <a:solidFill>
                  <a:prstClr val="black"/>
                </a:solidFill>
                <a:latin typeface="Calibri" panose="020F0502020204030204"/>
              </a:rPr>
              <a:t>cat </a:t>
            </a:r>
            <a:r>
              <a:rPr lang="en-US" altLang="zh-TW" smtClean="0">
                <a:solidFill>
                  <a:prstClr val="black"/>
                </a:solidFill>
                <a:latin typeface="Calibri" panose="020F0502020204030204"/>
              </a:rPr>
              <a:t>testcase04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011401" y="88139"/>
            <a:ext cx="6701989" cy="7117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#!/bin/bash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echo "</a:t>
            </a:r>
            <a:r>
              <a: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您上網的時數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?"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echo ‘1&gt;1</a:t>
            </a:r>
            <a:r>
              <a: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小時以內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’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echo ‘2&gt;1-5</a:t>
            </a:r>
            <a:r>
              <a: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小時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’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echo ‘3&gt;5</a:t>
            </a:r>
            <a:r>
              <a: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小時以上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’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echo "</a:t>
            </a:r>
            <a:r>
              <a: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您的選擇是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1, 2,</a:t>
            </a:r>
            <a:r>
              <a: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還是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3?"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read number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case $number in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1)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</a:t>
            </a:r>
            <a:r>
              <a: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很棒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"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;;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2)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</a:t>
            </a:r>
            <a:r>
              <a: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別忘了要起身運動喔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!"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;;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3)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</a:t>
            </a:r>
            <a:r>
              <a: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半小時眼睛要休息一下喔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!"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;;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*)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echo "</a:t>
            </a:r>
            <a:r>
              <a: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請選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1,2,3"</a:t>
            </a: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       exit 1</a:t>
            </a:r>
          </a:p>
          <a:p>
            <a:pPr defTabSz="685800"/>
            <a:r>
              <a:rPr lang="en-US" altLang="zh-TW" sz="2000" dirty="0" err="1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esac</a:t>
            </a:r>
            <a:endParaRPr lang="en-US" altLang="zh-TW" sz="20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defTabSz="685800"/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echo "</a:t>
            </a:r>
            <a:r>
              <a:rPr lang="zh-TW" altLang="en-US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謝謝</a:t>
            </a:r>
            <a:r>
              <a:rPr lang="en-US" altLang="zh-TW" sz="20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"</a:t>
            </a:r>
          </a:p>
          <a:p>
            <a:pPr defTabSz="34290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1787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54156" y="140779"/>
            <a:ext cx="3055643" cy="6717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:~$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./testcase04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您上網的時數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?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1&gt;1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小時以內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2&gt;1-5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3&gt;5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小時以上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您的選擇是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1, 2,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還是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3?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很棒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謝謝</a:t>
            </a:r>
          </a:p>
          <a:p>
            <a:pPr defTabSz="6858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./testcase04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您上網的時數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?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1&gt;1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小時以內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2&gt;1-5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3&gt;5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小時以上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您的選擇是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1, 2,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還是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3?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2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別忘了要起身運動喔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!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謝謝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081703" y="325444"/>
            <a:ext cx="3555780" cy="63478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./testcase04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您上網的時數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?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1&gt;1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小時以內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2&gt;1-5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3&gt;5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小時以上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您的選擇是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1, 2,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還是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3?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3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半小時眼睛要休息一下喔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!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謝謝</a:t>
            </a:r>
          </a:p>
          <a:p>
            <a:pPr defTabSz="685800"/>
            <a:r>
              <a:rPr lang="en-US" altLang="zh-TW" sz="2400" dirty="0">
                <a:solidFill>
                  <a:srgbClr val="0000FF"/>
                </a:solidFill>
                <a:latin typeface="Calibri" panose="020F0502020204030204"/>
                <a:ea typeface="新細明體" panose="02020500000000000000" pitchFamily="18" charset="-120"/>
              </a:rPr>
              <a:t>~$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./testcase04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您上網的時數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?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1&gt;1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小時以內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2&gt;1-5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</a:t>
            </a:r>
          </a:p>
          <a:p>
            <a:pPr defTabSz="685800"/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3&gt;5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小時以上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您的選擇是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1, 2,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還是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3?</a:t>
            </a:r>
          </a:p>
          <a:p>
            <a:pPr defTabSz="685800"/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4</a:t>
            </a:r>
          </a:p>
          <a:p>
            <a:pPr defTabSz="685800"/>
            <a:r>
              <a:rPr lang="zh-TW" altLang="en-US" sz="2400" dirty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請</a:t>
            </a:r>
            <a:r>
              <a:rPr lang="zh-TW" altLang="en-US" sz="240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選</a:t>
            </a:r>
            <a:r>
              <a:rPr lang="en-US" altLang="zh-TW" sz="2400" smtClean="0">
                <a:solidFill>
                  <a:srgbClr val="00B050"/>
                </a:solidFill>
                <a:latin typeface="Calibri" panose="020F0502020204030204"/>
                <a:ea typeface="新細明體" panose="02020500000000000000" pitchFamily="18" charset="-120"/>
              </a:rPr>
              <a:t>1,2,3</a:t>
            </a:r>
            <a:endParaRPr lang="en-US" altLang="zh-TW" sz="2400" dirty="0">
              <a:solidFill>
                <a:srgbClr val="00B050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4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9026" y="365125"/>
            <a:ext cx="2484783" cy="1325563"/>
          </a:xfrm>
        </p:spPr>
        <p:txBody>
          <a:bodyPr/>
          <a:lstStyle/>
          <a:p>
            <a:r>
              <a:rPr lang="en-US" altLang="zh-TW" smtClean="0"/>
              <a:t>case00.sh</a:t>
            </a:r>
            <a:br>
              <a:rPr lang="en-US" altLang="zh-TW" smtClean="0"/>
            </a:br>
            <a:r>
              <a:rPr lang="zh-TW" altLang="en-US" smtClean="0"/>
              <a:t>數字</a:t>
            </a: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141304" y="0"/>
            <a:ext cx="5489713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smtClean="0">
                <a:solidFill>
                  <a:srgbClr val="00B050"/>
                </a:solidFill>
              </a:rPr>
              <a:t>bigred@gw:~$ </a:t>
            </a:r>
            <a:r>
              <a:rPr lang="en-US" altLang="zh-TW" sz="2000" smtClean="0"/>
              <a:t>cat case00.sh</a:t>
            </a:r>
          </a:p>
          <a:p>
            <a:r>
              <a:rPr lang="en-US" altLang="zh-TW" sz="2000" smtClean="0"/>
              <a:t>#!/bin/bash</a:t>
            </a:r>
          </a:p>
          <a:p>
            <a:r>
              <a:rPr lang="en-US" altLang="zh-TW" sz="2000" smtClean="0"/>
              <a:t>clear</a:t>
            </a:r>
          </a:p>
          <a:p>
            <a:r>
              <a:rPr lang="en-US" altLang="zh-TW" sz="2000" smtClean="0"/>
              <a:t>read -p "</a:t>
            </a:r>
            <a:r>
              <a:rPr lang="zh-TW" altLang="en-US" sz="2000" smtClean="0"/>
              <a:t>請輸入</a:t>
            </a:r>
            <a:r>
              <a:rPr lang="en-US" altLang="zh-TW" sz="2000" smtClean="0"/>
              <a:t>1-4</a:t>
            </a:r>
            <a:r>
              <a:rPr lang="zh-TW" altLang="en-US" sz="2000" smtClean="0"/>
              <a:t>選項</a:t>
            </a:r>
            <a:r>
              <a:rPr lang="en-US" altLang="zh-TW" sz="2000" smtClean="0"/>
              <a:t>?"  number</a:t>
            </a:r>
          </a:p>
          <a:p>
            <a:r>
              <a:rPr lang="en-US" altLang="zh-TW" sz="2000" smtClean="0"/>
              <a:t>case $number in</a:t>
            </a:r>
          </a:p>
          <a:p>
            <a:r>
              <a:rPr lang="en-US" altLang="zh-TW" sz="2000" smtClean="0"/>
              <a:t> 1)</a:t>
            </a:r>
          </a:p>
          <a:p>
            <a:r>
              <a:rPr lang="en-US" altLang="zh-TW" sz="2000" smtClean="0"/>
              <a:t>        echo "</a:t>
            </a:r>
            <a:r>
              <a:rPr lang="zh-TW" altLang="en-US" sz="2000" smtClean="0"/>
              <a:t>程式</a:t>
            </a:r>
            <a:r>
              <a:rPr lang="en-US" altLang="zh-TW" sz="2000" smtClean="0"/>
              <a:t>1"</a:t>
            </a:r>
          </a:p>
          <a:p>
            <a:r>
              <a:rPr lang="en-US" altLang="zh-TW" sz="2000" smtClean="0"/>
              <a:t>        ;;</a:t>
            </a:r>
          </a:p>
          <a:p>
            <a:r>
              <a:rPr lang="en-US" altLang="zh-TW" sz="2000" smtClean="0"/>
              <a:t> 2)</a:t>
            </a:r>
          </a:p>
          <a:p>
            <a:r>
              <a:rPr lang="en-US" altLang="zh-TW" sz="2000" smtClean="0"/>
              <a:t>        echo "</a:t>
            </a:r>
            <a:r>
              <a:rPr lang="zh-TW" altLang="en-US" sz="2000" smtClean="0"/>
              <a:t>程式</a:t>
            </a:r>
            <a:r>
              <a:rPr lang="en-US" altLang="zh-TW" sz="2000" smtClean="0"/>
              <a:t>2"</a:t>
            </a:r>
          </a:p>
          <a:p>
            <a:r>
              <a:rPr lang="en-US" altLang="zh-TW" sz="2000" smtClean="0"/>
              <a:t>        ;;</a:t>
            </a:r>
          </a:p>
          <a:p>
            <a:r>
              <a:rPr lang="en-US" altLang="zh-TW" sz="2000" smtClean="0"/>
              <a:t> 3)</a:t>
            </a:r>
          </a:p>
          <a:p>
            <a:r>
              <a:rPr lang="en-US" altLang="zh-TW" sz="2000" smtClean="0"/>
              <a:t>        echo "</a:t>
            </a:r>
            <a:r>
              <a:rPr lang="zh-TW" altLang="en-US" sz="2000" smtClean="0"/>
              <a:t>程式</a:t>
            </a:r>
            <a:r>
              <a:rPr lang="en-US" altLang="zh-TW" sz="2000" smtClean="0"/>
              <a:t>3"</a:t>
            </a:r>
          </a:p>
          <a:p>
            <a:r>
              <a:rPr lang="en-US" altLang="zh-TW" sz="2000" smtClean="0"/>
              <a:t>        ;;</a:t>
            </a:r>
          </a:p>
          <a:p>
            <a:r>
              <a:rPr lang="en-US" altLang="zh-TW" sz="2000" smtClean="0"/>
              <a:t> 4)</a:t>
            </a:r>
          </a:p>
          <a:p>
            <a:endParaRPr lang="en-US" altLang="zh-TW" sz="2000" smtClean="0"/>
          </a:p>
          <a:p>
            <a:r>
              <a:rPr lang="en-US" altLang="zh-TW" sz="2000" smtClean="0"/>
              <a:t>         echo "</a:t>
            </a:r>
            <a:r>
              <a:rPr lang="zh-TW" altLang="en-US" sz="2000" smtClean="0"/>
              <a:t>離開</a:t>
            </a:r>
            <a:r>
              <a:rPr lang="en-US" altLang="zh-TW" sz="2000" smtClean="0"/>
              <a:t>"</a:t>
            </a:r>
          </a:p>
          <a:p>
            <a:r>
              <a:rPr lang="en-US" altLang="zh-TW" sz="2000" smtClean="0"/>
              <a:t>         ;;</a:t>
            </a:r>
          </a:p>
          <a:p>
            <a:r>
              <a:rPr lang="en-US" altLang="zh-TW" sz="2000" smtClean="0"/>
              <a:t>*)</a:t>
            </a:r>
          </a:p>
          <a:p>
            <a:r>
              <a:rPr lang="en-US" altLang="zh-TW" sz="2000" smtClean="0"/>
              <a:t>        echo "</a:t>
            </a:r>
            <a:r>
              <a:rPr lang="zh-TW" altLang="en-US" sz="2000" smtClean="0"/>
              <a:t>請選</a:t>
            </a:r>
            <a:r>
              <a:rPr lang="en-US" altLang="zh-TW" sz="2000" smtClean="0"/>
              <a:t>1,2,3,4?"</a:t>
            </a:r>
          </a:p>
          <a:p>
            <a:r>
              <a:rPr lang="en-US" altLang="zh-TW" sz="2000" smtClean="0"/>
              <a:t>esac</a:t>
            </a:r>
          </a:p>
          <a:p>
            <a:r>
              <a:rPr lang="en-US" altLang="zh-TW" sz="2000" smtClean="0"/>
              <a:t>echo "</a:t>
            </a:r>
            <a:r>
              <a:rPr lang="zh-TW" altLang="en-US" sz="2000" smtClean="0"/>
              <a:t>謝謝</a:t>
            </a:r>
            <a:r>
              <a:rPr lang="en-US" altLang="zh-TW" sz="2000" smtClean="0"/>
              <a:t>"</a:t>
            </a:r>
          </a:p>
          <a:p>
            <a:endParaRPr lang="zh-TW" altLang="en-US" sz="20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411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087757" cy="1325563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case00-1.sh </a:t>
            </a:r>
            <a:r>
              <a:rPr lang="zh-TW" altLang="en-US" smtClean="0"/>
              <a:t>文字</a:t>
            </a:r>
            <a:br>
              <a:rPr lang="zh-TW" altLang="en-US" smtClean="0"/>
            </a:b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506278" y="208721"/>
            <a:ext cx="589390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>
                <a:solidFill>
                  <a:srgbClr val="00B050"/>
                </a:solidFill>
              </a:rPr>
              <a:t>bigred@gw:~$ </a:t>
            </a:r>
            <a:r>
              <a:rPr lang="en-US" altLang="zh-TW" smtClean="0"/>
              <a:t>cat ./case00-1.sh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clear</a:t>
            </a:r>
          </a:p>
          <a:p>
            <a:r>
              <a:rPr lang="en-US" altLang="zh-TW" smtClean="0"/>
              <a:t>read -p "</a:t>
            </a:r>
            <a:r>
              <a:rPr lang="zh-TW" altLang="en-US" smtClean="0"/>
              <a:t>你喜歡川普嗎</a:t>
            </a:r>
            <a:r>
              <a:rPr lang="en-US" altLang="zh-TW" smtClean="0"/>
              <a:t>(y/n)?"  number</a:t>
            </a:r>
          </a:p>
          <a:p>
            <a:r>
              <a:rPr lang="en-US" altLang="zh-TW" smtClean="0"/>
              <a:t>case $number in</a:t>
            </a:r>
          </a:p>
          <a:p>
            <a:r>
              <a:rPr lang="en-US" altLang="zh-TW" smtClean="0"/>
              <a:t> y)</a:t>
            </a:r>
          </a:p>
          <a:p>
            <a:r>
              <a:rPr lang="en-US" altLang="zh-TW" smtClean="0"/>
              <a:t>        echo "</a:t>
            </a:r>
            <a:r>
              <a:rPr lang="zh-TW" altLang="en-US" smtClean="0"/>
              <a:t>川普粉絲多一人</a:t>
            </a:r>
            <a:r>
              <a:rPr lang="en-US" altLang="zh-TW" smtClean="0"/>
              <a:t>"</a:t>
            </a:r>
          </a:p>
          <a:p>
            <a:r>
              <a:rPr lang="en-US" altLang="zh-TW" smtClean="0"/>
              <a:t>        ;;</a:t>
            </a:r>
          </a:p>
          <a:p>
            <a:r>
              <a:rPr lang="en-US" altLang="zh-TW" smtClean="0"/>
              <a:t> Y)</a:t>
            </a:r>
          </a:p>
          <a:p>
            <a:r>
              <a:rPr lang="en-US" altLang="zh-TW" smtClean="0"/>
              <a:t>        echo "</a:t>
            </a:r>
            <a:r>
              <a:rPr lang="zh-TW" altLang="en-US" smtClean="0"/>
              <a:t>川普粉絲多一人</a:t>
            </a:r>
            <a:r>
              <a:rPr lang="en-US" altLang="zh-TW" smtClean="0"/>
              <a:t>"</a:t>
            </a:r>
          </a:p>
          <a:p>
            <a:r>
              <a:rPr lang="en-US" altLang="zh-TW" smtClean="0"/>
              <a:t>        ;;</a:t>
            </a:r>
          </a:p>
          <a:p>
            <a:r>
              <a:rPr lang="en-US" altLang="zh-TW" smtClean="0"/>
              <a:t> n)</a:t>
            </a:r>
          </a:p>
          <a:p>
            <a:r>
              <a:rPr lang="en-US" altLang="zh-TW" smtClean="0"/>
              <a:t>        echo "</a:t>
            </a:r>
            <a:r>
              <a:rPr lang="zh-TW" altLang="en-US" smtClean="0"/>
              <a:t>討厭川普又多一人</a:t>
            </a:r>
            <a:r>
              <a:rPr lang="en-US" altLang="zh-TW" smtClean="0"/>
              <a:t>"</a:t>
            </a:r>
          </a:p>
          <a:p>
            <a:r>
              <a:rPr lang="en-US" altLang="zh-TW" smtClean="0"/>
              <a:t>        ;;</a:t>
            </a:r>
          </a:p>
          <a:p>
            <a:r>
              <a:rPr lang="en-US" altLang="zh-TW" smtClean="0"/>
              <a:t> N)</a:t>
            </a:r>
          </a:p>
          <a:p>
            <a:endParaRPr lang="en-US" altLang="zh-TW" smtClean="0"/>
          </a:p>
          <a:p>
            <a:r>
              <a:rPr lang="en-US" altLang="zh-TW" smtClean="0"/>
              <a:t>         echo "</a:t>
            </a:r>
            <a:r>
              <a:rPr lang="zh-TW" altLang="en-US" smtClean="0"/>
              <a:t>討厭川普又多一人</a:t>
            </a:r>
            <a:r>
              <a:rPr lang="en-US" altLang="zh-TW" smtClean="0"/>
              <a:t>"</a:t>
            </a:r>
          </a:p>
          <a:p>
            <a:r>
              <a:rPr lang="en-US" altLang="zh-TW" smtClean="0"/>
              <a:t>         ;;</a:t>
            </a:r>
          </a:p>
          <a:p>
            <a:r>
              <a:rPr lang="en-US" altLang="zh-TW" smtClean="0"/>
              <a:t>*)</a:t>
            </a:r>
          </a:p>
          <a:p>
            <a:r>
              <a:rPr lang="en-US" altLang="zh-TW" smtClean="0"/>
              <a:t>        echo "</a:t>
            </a:r>
            <a:r>
              <a:rPr lang="zh-TW" altLang="en-US" smtClean="0"/>
              <a:t>請輸入</a:t>
            </a:r>
            <a:r>
              <a:rPr lang="en-US" altLang="zh-TW" smtClean="0"/>
              <a:t>(y</a:t>
            </a:r>
            <a:r>
              <a:rPr lang="zh-TW" altLang="en-US" smtClean="0"/>
              <a:t>或</a:t>
            </a:r>
            <a:r>
              <a:rPr lang="en-US" altLang="zh-TW" smtClean="0"/>
              <a:t>n)?"</a:t>
            </a:r>
          </a:p>
          <a:p>
            <a:r>
              <a:rPr lang="en-US" altLang="zh-TW" smtClean="0"/>
              <a:t>esac</a:t>
            </a:r>
          </a:p>
          <a:p>
            <a:r>
              <a:rPr lang="en-US" altLang="zh-TW" smtClean="0"/>
              <a:t>echo "</a:t>
            </a:r>
            <a:r>
              <a:rPr lang="zh-TW" altLang="en-US" smtClean="0"/>
              <a:t>謝謝您的答案</a:t>
            </a:r>
            <a:r>
              <a:rPr lang="en-US" altLang="zh-TW" smtClean="0"/>
              <a:t>"</a:t>
            </a:r>
          </a:p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52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17574" cy="1325563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case00-2.sh </a:t>
            </a:r>
            <a:r>
              <a:rPr lang="zh-TW" altLang="en-US" smtClean="0"/>
              <a:t>文字 </a:t>
            </a:r>
            <a:r>
              <a:rPr lang="en-US" altLang="zh-TW" smtClean="0"/>
              <a:t>|(</a:t>
            </a:r>
            <a:r>
              <a:rPr lang="zh-TW" altLang="en-US" smtClean="0"/>
              <a:t>或</a:t>
            </a:r>
            <a:r>
              <a:rPr lang="en-US" altLang="zh-TW" smtClean="0"/>
              <a:t>)</a:t>
            </a:r>
            <a:br>
              <a:rPr lang="en-US" altLang="zh-TW" smtClean="0"/>
            </a:br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711147" y="0"/>
            <a:ext cx="610262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smtClean="0">
                <a:solidFill>
                  <a:srgbClr val="00B050"/>
                </a:solidFill>
              </a:rPr>
              <a:t>bigred@gw:~$ </a:t>
            </a:r>
            <a:r>
              <a:rPr lang="en-US" altLang="zh-TW" sz="2800" smtClean="0"/>
              <a:t>cat  ./case00-2.sh</a:t>
            </a:r>
          </a:p>
          <a:p>
            <a:r>
              <a:rPr lang="en-US" altLang="zh-TW" sz="2800" smtClean="0"/>
              <a:t>#!/bin/bash</a:t>
            </a:r>
          </a:p>
          <a:p>
            <a:r>
              <a:rPr lang="en-US" altLang="zh-TW" sz="2800" smtClean="0"/>
              <a:t>clear</a:t>
            </a:r>
          </a:p>
          <a:p>
            <a:r>
              <a:rPr lang="en-US" altLang="zh-TW" sz="2800" smtClean="0"/>
              <a:t>read -p "</a:t>
            </a:r>
            <a:r>
              <a:rPr lang="zh-TW" altLang="en-US" sz="2800" smtClean="0"/>
              <a:t>你喜歡川普嗎</a:t>
            </a:r>
            <a:r>
              <a:rPr lang="en-US" altLang="zh-TW" sz="2800" smtClean="0"/>
              <a:t>(y/n)?"  number</a:t>
            </a:r>
          </a:p>
          <a:p>
            <a:r>
              <a:rPr lang="en-US" altLang="zh-TW" sz="2800" smtClean="0"/>
              <a:t>case $number in</a:t>
            </a:r>
          </a:p>
          <a:p>
            <a:r>
              <a:rPr lang="en-US" altLang="zh-TW" sz="2800" smtClean="0"/>
              <a:t> y | Y)</a:t>
            </a:r>
          </a:p>
          <a:p>
            <a:r>
              <a:rPr lang="en-US" altLang="zh-TW" sz="2800" smtClean="0"/>
              <a:t>        echo "</a:t>
            </a:r>
            <a:r>
              <a:rPr lang="zh-TW" altLang="en-US" sz="2800" smtClean="0"/>
              <a:t>川普粉絲多一人</a:t>
            </a:r>
            <a:r>
              <a:rPr lang="en-US" altLang="zh-TW" sz="2800" smtClean="0"/>
              <a:t>"</a:t>
            </a:r>
          </a:p>
          <a:p>
            <a:r>
              <a:rPr lang="en-US" altLang="zh-TW" sz="2800" smtClean="0"/>
              <a:t>        ;;</a:t>
            </a:r>
          </a:p>
          <a:p>
            <a:r>
              <a:rPr lang="en-US" altLang="zh-TW" sz="2800" smtClean="0"/>
              <a:t> n | N)</a:t>
            </a:r>
          </a:p>
          <a:p>
            <a:r>
              <a:rPr lang="en-US" altLang="zh-TW" sz="2800" smtClean="0"/>
              <a:t>        echo "</a:t>
            </a:r>
            <a:r>
              <a:rPr lang="zh-TW" altLang="en-US" sz="2800" smtClean="0"/>
              <a:t>討厭川普又多一人</a:t>
            </a:r>
            <a:r>
              <a:rPr lang="en-US" altLang="zh-TW" sz="2800" smtClean="0"/>
              <a:t>"</a:t>
            </a:r>
          </a:p>
          <a:p>
            <a:r>
              <a:rPr lang="en-US" altLang="zh-TW" sz="2800" smtClean="0"/>
              <a:t>        ;;</a:t>
            </a:r>
          </a:p>
          <a:p>
            <a:r>
              <a:rPr lang="en-US" altLang="zh-TW" sz="2800" smtClean="0"/>
              <a:t>*)</a:t>
            </a:r>
          </a:p>
          <a:p>
            <a:r>
              <a:rPr lang="en-US" altLang="zh-TW" sz="2800" smtClean="0"/>
              <a:t>        echo "</a:t>
            </a:r>
            <a:r>
              <a:rPr lang="zh-TW" altLang="en-US" sz="2800" smtClean="0"/>
              <a:t>請輸入</a:t>
            </a:r>
            <a:r>
              <a:rPr lang="en-US" altLang="zh-TW" sz="2800" smtClean="0"/>
              <a:t>(y</a:t>
            </a:r>
            <a:r>
              <a:rPr lang="zh-TW" altLang="en-US" sz="2800" smtClean="0"/>
              <a:t>或</a:t>
            </a:r>
            <a:r>
              <a:rPr lang="en-US" altLang="zh-TW" sz="2800" smtClean="0"/>
              <a:t>n)?"</a:t>
            </a:r>
          </a:p>
          <a:p>
            <a:r>
              <a:rPr lang="en-US" altLang="zh-TW" sz="2800" smtClean="0"/>
              <a:t>esac</a:t>
            </a:r>
          </a:p>
          <a:p>
            <a:r>
              <a:rPr lang="en-US" altLang="zh-TW" sz="2800" smtClean="0"/>
              <a:t>echo "</a:t>
            </a:r>
            <a:r>
              <a:rPr lang="zh-TW" altLang="en-US" sz="2800" smtClean="0"/>
              <a:t>謝謝您的答案</a:t>
            </a:r>
            <a:r>
              <a:rPr lang="en-US" altLang="zh-TW" sz="2800" smtClean="0"/>
              <a:t>"</a:t>
            </a:r>
          </a:p>
          <a:p>
            <a:endParaRPr lang="zh-TW" altLang="en-US" sz="28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60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236" y="365125"/>
            <a:ext cx="3836504" cy="1325563"/>
          </a:xfrm>
        </p:spPr>
        <p:txBody>
          <a:bodyPr/>
          <a:lstStyle/>
          <a:p>
            <a:r>
              <a:rPr lang="en-US" altLang="zh-TW" smtClean="0"/>
              <a:t>case01.sh</a:t>
            </a:r>
            <a:r>
              <a:rPr lang="zh-TW" altLang="en-US" smtClean="0"/>
              <a:t>配合 選</a:t>
            </a:r>
            <a:r>
              <a:rPr lang="zh-TW" altLang="en-US"/>
              <a:t>單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288236" y="2047461"/>
            <a:ext cx="64306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>
                <a:solidFill>
                  <a:srgbClr val="00B050"/>
                </a:solidFill>
              </a:rPr>
              <a:t>bigred@gw:~$ </a:t>
            </a:r>
            <a:r>
              <a:rPr lang="en-US" altLang="zh-TW" sz="2400" smtClean="0"/>
              <a:t>cat ./case01.sh</a:t>
            </a:r>
          </a:p>
          <a:p>
            <a:r>
              <a:rPr lang="en-US" altLang="zh-TW" sz="2400" smtClean="0"/>
              <a:t>#!/bin/bash</a:t>
            </a:r>
          </a:p>
          <a:p>
            <a:r>
              <a:rPr lang="en-US" altLang="zh-TW" sz="2400" smtClean="0"/>
              <a:t>clear</a:t>
            </a:r>
          </a:p>
          <a:p>
            <a:r>
              <a:rPr lang="en-US" altLang="zh-TW" sz="2400" smtClean="0"/>
              <a:t>echo -e '</a:t>
            </a:r>
          </a:p>
          <a:p>
            <a:r>
              <a:rPr lang="en-US" altLang="zh-TW" sz="2400" smtClean="0"/>
              <a:t>                   </a:t>
            </a:r>
            <a:r>
              <a:rPr lang="zh-TW" altLang="en-US" sz="2400" smtClean="0"/>
              <a:t>選單</a:t>
            </a:r>
          </a:p>
          <a:p>
            <a:r>
              <a:rPr lang="zh-TW" altLang="en-US" sz="2400" smtClean="0"/>
              <a:t>               </a:t>
            </a:r>
            <a:r>
              <a:rPr lang="en-US" altLang="zh-TW" sz="2400" smtClean="0"/>
              <a:t>1.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1</a:t>
            </a:r>
          </a:p>
          <a:p>
            <a:r>
              <a:rPr lang="en-US" altLang="zh-TW" sz="2400" smtClean="0"/>
              <a:t>               2.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2</a:t>
            </a:r>
          </a:p>
          <a:p>
            <a:r>
              <a:rPr lang="en-US" altLang="zh-TW" sz="2400" smtClean="0"/>
              <a:t>               3.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3</a:t>
            </a:r>
          </a:p>
          <a:p>
            <a:r>
              <a:rPr lang="en-US" altLang="zh-TW" sz="2400" smtClean="0"/>
              <a:t>               4.</a:t>
            </a:r>
            <a:r>
              <a:rPr lang="zh-TW" altLang="en-US" sz="2400" smtClean="0"/>
              <a:t>離開</a:t>
            </a:r>
            <a:r>
              <a:rPr lang="en-US" altLang="zh-TW" sz="2400" smtClean="0"/>
              <a:t>'</a:t>
            </a:r>
          </a:p>
          <a:p>
            <a:r>
              <a:rPr lang="en-US" altLang="zh-TW" sz="2400" smtClean="0"/>
              <a:t>read -p "</a:t>
            </a:r>
            <a:r>
              <a:rPr lang="zh-TW" altLang="en-US" sz="2400" smtClean="0"/>
              <a:t>請輸入</a:t>
            </a:r>
            <a:r>
              <a:rPr lang="en-US" altLang="zh-TW" sz="2400" smtClean="0"/>
              <a:t>1-4</a:t>
            </a:r>
            <a:r>
              <a:rPr lang="zh-TW" altLang="en-US" sz="2400" smtClean="0"/>
              <a:t>選項</a:t>
            </a:r>
            <a:r>
              <a:rPr lang="en-US" altLang="zh-TW" sz="2400" smtClean="0"/>
              <a:t>?"  number</a:t>
            </a:r>
          </a:p>
          <a:p>
            <a:endParaRPr lang="en-US" altLang="zh-TW" sz="2400" smtClean="0"/>
          </a:p>
        </p:txBody>
      </p:sp>
      <p:sp>
        <p:nvSpPr>
          <p:cNvPr id="4" name="文字方塊 3"/>
          <p:cNvSpPr txBox="1"/>
          <p:nvPr/>
        </p:nvSpPr>
        <p:spPr>
          <a:xfrm>
            <a:off x="6877878" y="272532"/>
            <a:ext cx="3270447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mtClean="0"/>
              <a:t>case $number in</a:t>
            </a:r>
          </a:p>
          <a:p>
            <a:r>
              <a:rPr lang="en-US" altLang="zh-TW" sz="2400" smtClean="0"/>
              <a:t> 1)</a:t>
            </a:r>
          </a:p>
          <a:p>
            <a:r>
              <a:rPr lang="en-US" altLang="zh-TW" sz="2400" smtClean="0"/>
              <a:t>        echo "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1"</a:t>
            </a:r>
          </a:p>
          <a:p>
            <a:r>
              <a:rPr lang="en-US" altLang="zh-TW" sz="2400" smtClean="0"/>
              <a:t>        ;;</a:t>
            </a:r>
          </a:p>
          <a:p>
            <a:r>
              <a:rPr lang="en-US" altLang="zh-TW" sz="2400" smtClean="0"/>
              <a:t> 2)</a:t>
            </a:r>
          </a:p>
          <a:p>
            <a:r>
              <a:rPr lang="en-US" altLang="zh-TW" sz="2400" smtClean="0"/>
              <a:t>        echo "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2"</a:t>
            </a:r>
          </a:p>
          <a:p>
            <a:r>
              <a:rPr lang="en-US" altLang="zh-TW" sz="2400" smtClean="0"/>
              <a:t>        ;;</a:t>
            </a:r>
          </a:p>
          <a:p>
            <a:r>
              <a:rPr lang="en-US" altLang="zh-TW" sz="2400" smtClean="0"/>
              <a:t> 3)</a:t>
            </a:r>
          </a:p>
          <a:p>
            <a:r>
              <a:rPr lang="en-US" altLang="zh-TW" sz="2400" smtClean="0"/>
              <a:t>        echo "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3"</a:t>
            </a:r>
          </a:p>
          <a:p>
            <a:r>
              <a:rPr lang="en-US" altLang="zh-TW" sz="2400" smtClean="0"/>
              <a:t>        ;;</a:t>
            </a:r>
          </a:p>
          <a:p>
            <a:r>
              <a:rPr lang="en-US" altLang="zh-TW" sz="2400" smtClean="0"/>
              <a:t> 4)</a:t>
            </a:r>
          </a:p>
          <a:p>
            <a:r>
              <a:rPr lang="en-US" altLang="zh-TW" sz="2400" smtClean="0"/>
              <a:t>         echo "</a:t>
            </a:r>
            <a:r>
              <a:rPr lang="zh-TW" altLang="en-US" sz="2400" smtClean="0"/>
              <a:t>離開</a:t>
            </a:r>
            <a:r>
              <a:rPr lang="en-US" altLang="zh-TW" sz="2400" smtClean="0"/>
              <a:t>"</a:t>
            </a:r>
          </a:p>
          <a:p>
            <a:r>
              <a:rPr lang="en-US" altLang="zh-TW" sz="2400" smtClean="0"/>
              <a:t>         ;;</a:t>
            </a:r>
          </a:p>
          <a:p>
            <a:r>
              <a:rPr lang="en-US" altLang="zh-TW" sz="2400" smtClean="0"/>
              <a:t>*)</a:t>
            </a:r>
          </a:p>
          <a:p>
            <a:r>
              <a:rPr lang="en-US" altLang="zh-TW" sz="2400" smtClean="0"/>
              <a:t>        echo "</a:t>
            </a:r>
            <a:r>
              <a:rPr lang="zh-TW" altLang="en-US" sz="2400" smtClean="0"/>
              <a:t>請選</a:t>
            </a:r>
            <a:r>
              <a:rPr lang="en-US" altLang="zh-TW" sz="2400" smtClean="0"/>
              <a:t>1,2,3,4?"</a:t>
            </a:r>
          </a:p>
          <a:p>
            <a:r>
              <a:rPr lang="en-US" altLang="zh-TW" sz="2400" smtClean="0"/>
              <a:t>esac</a:t>
            </a:r>
          </a:p>
          <a:p>
            <a:r>
              <a:rPr lang="en-US" altLang="zh-TW" sz="2400" smtClean="0"/>
              <a:t>echo "</a:t>
            </a:r>
            <a:r>
              <a:rPr lang="zh-TW" altLang="en-US" sz="2400" smtClean="0"/>
              <a:t>謝謝</a:t>
            </a:r>
            <a:r>
              <a:rPr lang="en-US" altLang="zh-TW" sz="2400" smtClean="0"/>
              <a:t>"</a:t>
            </a:r>
            <a:endParaRPr lang="zh-TW" altLang="en-US" sz="24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2369" y="365125"/>
            <a:ext cx="3036277" cy="1325563"/>
          </a:xfrm>
        </p:spPr>
        <p:txBody>
          <a:bodyPr/>
          <a:lstStyle/>
          <a:p>
            <a:r>
              <a:rPr lang="en-US" altLang="zh-TW" smtClean="0"/>
              <a:t>wprog0.sh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92369" y="1488831"/>
            <a:ext cx="4609723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mtClean="0">
                <a:solidFill>
                  <a:srgbClr val="00B050"/>
                </a:solidFill>
              </a:rPr>
              <a:t>bigred@gw:~$ </a:t>
            </a:r>
            <a:r>
              <a:rPr lang="en-US" altLang="zh-TW" sz="2400" smtClean="0"/>
              <a:t>cat ./wprog0.sh</a:t>
            </a:r>
          </a:p>
          <a:p>
            <a:r>
              <a:rPr lang="en-US" altLang="zh-TW" sz="2400" smtClean="0"/>
              <a:t>#wprog0.sh v1</a:t>
            </a:r>
          </a:p>
          <a:p>
            <a:r>
              <a:rPr lang="en-US" altLang="zh-TW" sz="2400" smtClean="0"/>
              <a:t>#!/bin/bash</a:t>
            </a:r>
          </a:p>
          <a:p>
            <a:r>
              <a:rPr lang="en-US" altLang="zh-TW" sz="3200" b="1" smtClean="0">
                <a:solidFill>
                  <a:srgbClr val="FF0000"/>
                </a:solidFill>
              </a:rPr>
              <a:t>while :</a:t>
            </a:r>
          </a:p>
          <a:p>
            <a:r>
              <a:rPr lang="en-US" altLang="zh-TW" sz="3200" b="1" smtClean="0">
                <a:solidFill>
                  <a:srgbClr val="FF0000"/>
                </a:solidFill>
              </a:rPr>
              <a:t>do</a:t>
            </a:r>
          </a:p>
          <a:p>
            <a:r>
              <a:rPr lang="en-US" altLang="zh-TW" sz="2400" smtClean="0"/>
              <a:t>echo -e '</a:t>
            </a:r>
          </a:p>
          <a:p>
            <a:r>
              <a:rPr lang="en-US" altLang="zh-TW" sz="2400" smtClean="0"/>
              <a:t>                   </a:t>
            </a:r>
            <a:r>
              <a:rPr lang="zh-TW" altLang="en-US" sz="2400" smtClean="0"/>
              <a:t>選單</a:t>
            </a:r>
          </a:p>
          <a:p>
            <a:r>
              <a:rPr lang="zh-TW" altLang="en-US" sz="2400" smtClean="0"/>
              <a:t>               </a:t>
            </a:r>
            <a:r>
              <a:rPr lang="en-US" altLang="zh-TW" sz="2400" smtClean="0"/>
              <a:t>1.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1</a:t>
            </a:r>
          </a:p>
          <a:p>
            <a:r>
              <a:rPr lang="en-US" altLang="zh-TW" sz="2400" smtClean="0"/>
              <a:t>               2.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2</a:t>
            </a:r>
          </a:p>
          <a:p>
            <a:r>
              <a:rPr lang="en-US" altLang="zh-TW" sz="2400" smtClean="0"/>
              <a:t>               3.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3</a:t>
            </a:r>
          </a:p>
          <a:p>
            <a:r>
              <a:rPr lang="en-US" altLang="zh-TW" sz="2400" smtClean="0"/>
              <a:t>               4.</a:t>
            </a:r>
            <a:r>
              <a:rPr lang="zh-TW" altLang="en-US" sz="2400" smtClean="0"/>
              <a:t>離開</a:t>
            </a:r>
            <a:r>
              <a:rPr lang="en-US" altLang="zh-TW" sz="2400" smtClean="0"/>
              <a:t>'</a:t>
            </a:r>
          </a:p>
          <a:p>
            <a:endParaRPr lang="en-US" altLang="zh-TW" sz="2400" smtClean="0"/>
          </a:p>
          <a:p>
            <a:r>
              <a:rPr lang="en-US" altLang="zh-TW" sz="2400" smtClean="0"/>
              <a:t>read -p "</a:t>
            </a:r>
            <a:r>
              <a:rPr lang="zh-TW" altLang="en-US" sz="2400" smtClean="0"/>
              <a:t>請輸入</a:t>
            </a:r>
            <a:r>
              <a:rPr lang="en-US" altLang="zh-TW" sz="2400" smtClean="0"/>
              <a:t>1-4</a:t>
            </a:r>
            <a:r>
              <a:rPr lang="zh-TW" altLang="en-US" sz="2400" smtClean="0"/>
              <a:t>選項</a:t>
            </a:r>
            <a:r>
              <a:rPr lang="en-US" altLang="zh-TW" sz="2400" smtClean="0"/>
              <a:t>?"  number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920155" y="503945"/>
            <a:ext cx="535744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smtClean="0"/>
              <a:t>case</a:t>
            </a:r>
            <a:r>
              <a:rPr lang="en-US" altLang="zh-TW" sz="2000" smtClean="0"/>
              <a:t> $number in</a:t>
            </a:r>
          </a:p>
          <a:p>
            <a:r>
              <a:rPr lang="en-US" altLang="zh-TW" sz="2000" smtClean="0"/>
              <a:t> 1)</a:t>
            </a:r>
          </a:p>
          <a:p>
            <a:r>
              <a:rPr lang="en-US" altLang="zh-TW" sz="2000" smtClean="0"/>
              <a:t>        echo "</a:t>
            </a:r>
            <a:r>
              <a:rPr lang="zh-TW" altLang="en-US" sz="2000" smtClean="0"/>
              <a:t>程式</a:t>
            </a:r>
            <a:r>
              <a:rPr lang="en-US" altLang="zh-TW" sz="2000" smtClean="0"/>
              <a:t>1"</a:t>
            </a:r>
          </a:p>
          <a:p>
            <a:r>
              <a:rPr lang="en-US" altLang="zh-TW" sz="2000" smtClean="0"/>
              <a:t>        ;;</a:t>
            </a:r>
          </a:p>
          <a:p>
            <a:r>
              <a:rPr lang="en-US" altLang="zh-TW" sz="2000" smtClean="0"/>
              <a:t> 2)</a:t>
            </a:r>
          </a:p>
          <a:p>
            <a:r>
              <a:rPr lang="en-US" altLang="zh-TW" sz="2000" smtClean="0"/>
              <a:t>        echo "</a:t>
            </a:r>
            <a:r>
              <a:rPr lang="zh-TW" altLang="en-US" sz="2000" smtClean="0"/>
              <a:t>程式</a:t>
            </a:r>
            <a:r>
              <a:rPr lang="en-US" altLang="zh-TW" sz="2000" smtClean="0"/>
              <a:t>2"</a:t>
            </a:r>
          </a:p>
          <a:p>
            <a:r>
              <a:rPr lang="en-US" altLang="zh-TW" sz="2000" smtClean="0"/>
              <a:t>        ;;</a:t>
            </a:r>
          </a:p>
          <a:p>
            <a:r>
              <a:rPr lang="en-US" altLang="zh-TW" sz="2000" smtClean="0"/>
              <a:t> 3)</a:t>
            </a:r>
          </a:p>
          <a:p>
            <a:r>
              <a:rPr lang="en-US" altLang="zh-TW" sz="2000" smtClean="0"/>
              <a:t>        echo "</a:t>
            </a:r>
            <a:r>
              <a:rPr lang="zh-TW" altLang="en-US" sz="2000" smtClean="0"/>
              <a:t>程式</a:t>
            </a:r>
            <a:r>
              <a:rPr lang="en-US" altLang="zh-TW" sz="2000" smtClean="0"/>
              <a:t>3"</a:t>
            </a:r>
          </a:p>
          <a:p>
            <a:r>
              <a:rPr lang="en-US" altLang="zh-TW" sz="2000" smtClean="0"/>
              <a:t>        ;;</a:t>
            </a:r>
          </a:p>
          <a:p>
            <a:r>
              <a:rPr lang="en-US" altLang="zh-TW" sz="2000" smtClean="0"/>
              <a:t> 4)</a:t>
            </a:r>
          </a:p>
          <a:p>
            <a:r>
              <a:rPr lang="en-US" altLang="zh-TW" sz="2000" smtClean="0"/>
              <a:t>         </a:t>
            </a:r>
            <a:r>
              <a:rPr lang="en-US" altLang="zh-TW" sz="2400" b="1" smtClean="0">
                <a:solidFill>
                  <a:srgbClr val="00B0F0"/>
                </a:solidFill>
              </a:rPr>
              <a:t>exit</a:t>
            </a:r>
          </a:p>
          <a:p>
            <a:r>
              <a:rPr lang="en-US" altLang="zh-TW" sz="2000" smtClean="0"/>
              <a:t>         ;;</a:t>
            </a:r>
          </a:p>
          <a:p>
            <a:r>
              <a:rPr lang="en-US" altLang="zh-TW" sz="2000" smtClean="0"/>
              <a:t>  *)</a:t>
            </a:r>
          </a:p>
          <a:p>
            <a:r>
              <a:rPr lang="en-US" altLang="zh-TW" sz="2000" smtClean="0"/>
              <a:t>        echo "</a:t>
            </a:r>
            <a:r>
              <a:rPr lang="zh-TW" altLang="en-US" sz="2000" smtClean="0"/>
              <a:t>請選</a:t>
            </a:r>
            <a:r>
              <a:rPr lang="en-US" altLang="zh-TW" sz="2000" smtClean="0"/>
              <a:t>1,2,3,4?"</a:t>
            </a:r>
          </a:p>
          <a:p>
            <a:r>
              <a:rPr lang="en-US" altLang="zh-TW" sz="2000" b="1" smtClean="0"/>
              <a:t>esac</a:t>
            </a:r>
          </a:p>
          <a:p>
            <a:r>
              <a:rPr lang="en-US" altLang="zh-TW" sz="2800" b="1" smtClean="0">
                <a:solidFill>
                  <a:srgbClr val="FF0000"/>
                </a:solidFill>
              </a:rPr>
              <a:t>done</a:t>
            </a:r>
          </a:p>
          <a:p>
            <a:r>
              <a:rPr lang="en-US" altLang="zh-TW" sz="2000" smtClean="0">
                <a:solidFill>
                  <a:srgbClr val="00B0F0"/>
                </a:solidFill>
              </a:rPr>
              <a:t>echo "</a:t>
            </a:r>
            <a:r>
              <a:rPr lang="zh-TW" altLang="en-US" sz="2000" smtClean="0">
                <a:solidFill>
                  <a:srgbClr val="00B0F0"/>
                </a:solidFill>
              </a:rPr>
              <a:t>謝謝</a:t>
            </a:r>
            <a:r>
              <a:rPr lang="en-US" altLang="zh-TW" sz="2000" smtClean="0">
                <a:solidFill>
                  <a:srgbClr val="00B0F0"/>
                </a:solidFill>
              </a:rPr>
              <a:t>“</a:t>
            </a:r>
          </a:p>
          <a:p>
            <a:r>
              <a:rPr lang="en-US" altLang="zh-TW" sz="2000" smtClean="0">
                <a:solidFill>
                  <a:srgbClr val="00B050"/>
                </a:solidFill>
              </a:rPr>
              <a:t>bigred@gw:~$</a:t>
            </a:r>
          </a:p>
          <a:p>
            <a:endParaRPr lang="en-US" altLang="zh-TW" sz="2000" smtClean="0"/>
          </a:p>
          <a:p>
            <a:endParaRPr lang="zh-TW" altLang="en-US" sz="2000" smtClean="0"/>
          </a:p>
          <a:p>
            <a:endParaRPr lang="zh-TW" altLang="en-US" sz="200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62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97876" y="0"/>
            <a:ext cx="3890424" cy="7232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mtClean="0">
                <a:solidFill>
                  <a:srgbClr val="00B050"/>
                </a:solidFill>
              </a:rPr>
              <a:t>bigred@gw:~$ </a:t>
            </a:r>
            <a:r>
              <a:rPr lang="en-US" altLang="zh-TW" sz="2800" b="1" smtClean="0"/>
              <a:t>./wprog0.sh</a:t>
            </a:r>
          </a:p>
          <a:p>
            <a:endParaRPr lang="en-US" altLang="zh-TW" sz="2400" smtClean="0"/>
          </a:p>
          <a:p>
            <a:r>
              <a:rPr lang="en-US" altLang="zh-TW" sz="2400" smtClean="0"/>
              <a:t>                   </a:t>
            </a:r>
            <a:r>
              <a:rPr lang="zh-TW" altLang="en-US" sz="2400" smtClean="0"/>
              <a:t>選單</a:t>
            </a:r>
          </a:p>
          <a:p>
            <a:r>
              <a:rPr lang="zh-TW" altLang="en-US" sz="2400" smtClean="0"/>
              <a:t>               </a:t>
            </a:r>
            <a:r>
              <a:rPr lang="en-US" altLang="zh-TW" sz="2400" smtClean="0"/>
              <a:t>1.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1</a:t>
            </a:r>
          </a:p>
          <a:p>
            <a:r>
              <a:rPr lang="en-US" altLang="zh-TW" sz="2400" smtClean="0"/>
              <a:t>               2.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2</a:t>
            </a:r>
          </a:p>
          <a:p>
            <a:r>
              <a:rPr lang="en-US" altLang="zh-TW" sz="2400" smtClean="0"/>
              <a:t>               3.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3</a:t>
            </a:r>
          </a:p>
          <a:p>
            <a:r>
              <a:rPr lang="en-US" altLang="zh-TW" sz="2400" smtClean="0"/>
              <a:t>               4.</a:t>
            </a:r>
            <a:r>
              <a:rPr lang="zh-TW" altLang="en-US" sz="2400" smtClean="0"/>
              <a:t>離開</a:t>
            </a:r>
          </a:p>
          <a:p>
            <a:r>
              <a:rPr lang="zh-TW" altLang="en-US" sz="2400" smtClean="0">
                <a:solidFill>
                  <a:srgbClr val="92D050"/>
                </a:solidFill>
              </a:rPr>
              <a:t>請輸入</a:t>
            </a:r>
            <a:r>
              <a:rPr lang="en-US" altLang="zh-TW" sz="2400" smtClean="0">
                <a:solidFill>
                  <a:srgbClr val="92D050"/>
                </a:solidFill>
              </a:rPr>
              <a:t>1-4</a:t>
            </a:r>
            <a:r>
              <a:rPr lang="zh-TW" altLang="en-US" sz="2400" smtClean="0">
                <a:solidFill>
                  <a:srgbClr val="92D050"/>
                </a:solidFill>
              </a:rPr>
              <a:t>選項</a:t>
            </a:r>
            <a:r>
              <a:rPr lang="en-US" altLang="zh-TW" sz="2400" smtClean="0">
                <a:solidFill>
                  <a:srgbClr val="92D050"/>
                </a:solidFill>
              </a:rPr>
              <a:t>?</a:t>
            </a:r>
            <a:r>
              <a:rPr lang="en-US" altLang="zh-TW" sz="3600" b="1" smtClean="0"/>
              <a:t>1</a:t>
            </a:r>
          </a:p>
          <a:p>
            <a:r>
              <a:rPr lang="zh-TW" altLang="en-US" sz="2400" smtClean="0"/>
              <a:t>程式</a:t>
            </a:r>
            <a:r>
              <a:rPr lang="en-US" altLang="zh-TW" sz="2400" smtClean="0"/>
              <a:t>1</a:t>
            </a:r>
          </a:p>
          <a:p>
            <a:endParaRPr lang="en-US" altLang="zh-TW" sz="2400" smtClean="0"/>
          </a:p>
          <a:p>
            <a:r>
              <a:rPr lang="en-US" altLang="zh-TW" sz="2400" smtClean="0"/>
              <a:t>                   </a:t>
            </a:r>
            <a:r>
              <a:rPr lang="zh-TW" altLang="en-US" sz="2400" smtClean="0"/>
              <a:t>選單</a:t>
            </a:r>
          </a:p>
          <a:p>
            <a:r>
              <a:rPr lang="zh-TW" altLang="en-US" sz="2400" smtClean="0"/>
              <a:t>               </a:t>
            </a:r>
            <a:r>
              <a:rPr lang="en-US" altLang="zh-TW" sz="2400" smtClean="0"/>
              <a:t>1.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1</a:t>
            </a:r>
          </a:p>
          <a:p>
            <a:r>
              <a:rPr lang="en-US" altLang="zh-TW" sz="2400" smtClean="0"/>
              <a:t>               2.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2</a:t>
            </a:r>
          </a:p>
          <a:p>
            <a:r>
              <a:rPr lang="en-US" altLang="zh-TW" sz="2400" smtClean="0"/>
              <a:t>               3.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3</a:t>
            </a:r>
          </a:p>
          <a:p>
            <a:r>
              <a:rPr lang="en-US" altLang="zh-TW" sz="2400" smtClean="0"/>
              <a:t>               4.</a:t>
            </a:r>
            <a:r>
              <a:rPr lang="zh-TW" altLang="en-US" sz="2400" smtClean="0"/>
              <a:t>離開</a:t>
            </a:r>
          </a:p>
          <a:p>
            <a:r>
              <a:rPr lang="zh-TW" altLang="en-US" sz="2400" smtClean="0">
                <a:solidFill>
                  <a:srgbClr val="92D050"/>
                </a:solidFill>
              </a:rPr>
              <a:t>請輸入</a:t>
            </a:r>
            <a:r>
              <a:rPr lang="en-US" altLang="zh-TW" sz="2400" smtClean="0">
                <a:solidFill>
                  <a:srgbClr val="92D050"/>
                </a:solidFill>
              </a:rPr>
              <a:t>1-4</a:t>
            </a:r>
            <a:r>
              <a:rPr lang="zh-TW" altLang="en-US" sz="2400" smtClean="0">
                <a:solidFill>
                  <a:srgbClr val="92D050"/>
                </a:solidFill>
              </a:rPr>
              <a:t>選項</a:t>
            </a:r>
            <a:r>
              <a:rPr lang="en-US" altLang="zh-TW" sz="2400" smtClean="0">
                <a:solidFill>
                  <a:srgbClr val="92D050"/>
                </a:solidFill>
              </a:rPr>
              <a:t>?</a:t>
            </a:r>
            <a:r>
              <a:rPr lang="en-US" altLang="zh-TW" sz="4000" b="1" smtClean="0"/>
              <a:t>2</a:t>
            </a:r>
          </a:p>
          <a:p>
            <a:r>
              <a:rPr lang="zh-TW" altLang="en-US" sz="2400" smtClean="0"/>
              <a:t>程式</a:t>
            </a:r>
            <a:r>
              <a:rPr lang="en-US" altLang="zh-TW" sz="2400" smtClean="0"/>
              <a:t>2</a:t>
            </a:r>
          </a:p>
          <a:p>
            <a:endParaRPr lang="en-US" altLang="zh-TW" sz="2400" smtClean="0"/>
          </a:p>
        </p:txBody>
      </p:sp>
      <p:sp>
        <p:nvSpPr>
          <p:cNvPr id="4" name="矩形 3"/>
          <p:cNvSpPr/>
          <p:nvPr/>
        </p:nvSpPr>
        <p:spPr>
          <a:xfrm>
            <a:off x="5486401" y="284366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smtClean="0"/>
              <a:t>                  </a:t>
            </a:r>
            <a:r>
              <a:rPr lang="zh-TW" altLang="en-US" sz="2800" smtClean="0"/>
              <a:t>選單</a:t>
            </a:r>
          </a:p>
          <a:p>
            <a:r>
              <a:rPr lang="zh-TW" altLang="en-US" sz="2800" smtClean="0"/>
              <a:t>               </a:t>
            </a:r>
            <a:r>
              <a:rPr lang="en-US" altLang="zh-TW" sz="2800" smtClean="0"/>
              <a:t>1.</a:t>
            </a:r>
            <a:r>
              <a:rPr lang="zh-TW" altLang="en-US" sz="2800" smtClean="0"/>
              <a:t>程式</a:t>
            </a:r>
            <a:r>
              <a:rPr lang="en-US" altLang="zh-TW" sz="2800" smtClean="0"/>
              <a:t>1</a:t>
            </a:r>
          </a:p>
          <a:p>
            <a:r>
              <a:rPr lang="en-US" altLang="zh-TW" sz="2800" smtClean="0"/>
              <a:t>               2.</a:t>
            </a:r>
            <a:r>
              <a:rPr lang="zh-TW" altLang="en-US" sz="2800" smtClean="0"/>
              <a:t>程式</a:t>
            </a:r>
            <a:r>
              <a:rPr lang="en-US" altLang="zh-TW" sz="2800" smtClean="0"/>
              <a:t>2</a:t>
            </a:r>
          </a:p>
          <a:p>
            <a:r>
              <a:rPr lang="en-US" altLang="zh-TW" sz="2800" smtClean="0"/>
              <a:t>               3.</a:t>
            </a:r>
            <a:r>
              <a:rPr lang="zh-TW" altLang="en-US" sz="2800" smtClean="0"/>
              <a:t>程式</a:t>
            </a:r>
            <a:r>
              <a:rPr lang="en-US" altLang="zh-TW" sz="2800" smtClean="0"/>
              <a:t>3</a:t>
            </a:r>
          </a:p>
          <a:p>
            <a:r>
              <a:rPr lang="en-US" altLang="zh-TW" sz="2800" smtClean="0"/>
              <a:t>               4.</a:t>
            </a:r>
            <a:r>
              <a:rPr lang="zh-TW" altLang="en-US" sz="2800" smtClean="0"/>
              <a:t>離開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請輸入</a:t>
            </a:r>
            <a:r>
              <a:rPr lang="en-US" altLang="zh-TW" sz="2800" smtClean="0">
                <a:solidFill>
                  <a:srgbClr val="92D050"/>
                </a:solidFill>
              </a:rPr>
              <a:t>1-4</a:t>
            </a:r>
            <a:r>
              <a:rPr lang="zh-TW" altLang="en-US" sz="2800" smtClean="0">
                <a:solidFill>
                  <a:srgbClr val="92D050"/>
                </a:solidFill>
              </a:rPr>
              <a:t>選項</a:t>
            </a:r>
            <a:r>
              <a:rPr lang="en-US" altLang="zh-TW" sz="2800" smtClean="0">
                <a:solidFill>
                  <a:srgbClr val="92D050"/>
                </a:solidFill>
              </a:rPr>
              <a:t>?</a:t>
            </a:r>
            <a:r>
              <a:rPr lang="en-US" altLang="zh-TW" sz="2800" smtClean="0"/>
              <a:t>3</a:t>
            </a:r>
          </a:p>
          <a:p>
            <a:r>
              <a:rPr lang="zh-TW" altLang="en-US" sz="2800" smtClean="0"/>
              <a:t>程式</a:t>
            </a:r>
            <a:r>
              <a:rPr lang="en-US" altLang="zh-TW" sz="2800" smtClean="0"/>
              <a:t>3</a:t>
            </a:r>
          </a:p>
          <a:p>
            <a:endParaRPr lang="en-US" altLang="zh-TW" sz="2800" smtClean="0"/>
          </a:p>
          <a:p>
            <a:r>
              <a:rPr lang="en-US" altLang="zh-TW" sz="2800" smtClean="0"/>
              <a:t>                   </a:t>
            </a:r>
            <a:r>
              <a:rPr lang="zh-TW" altLang="en-US" sz="2800" smtClean="0"/>
              <a:t>選單</a:t>
            </a:r>
          </a:p>
          <a:p>
            <a:r>
              <a:rPr lang="zh-TW" altLang="en-US" sz="2800" smtClean="0"/>
              <a:t>               </a:t>
            </a:r>
            <a:r>
              <a:rPr lang="en-US" altLang="zh-TW" sz="2800" smtClean="0"/>
              <a:t>1.</a:t>
            </a:r>
            <a:r>
              <a:rPr lang="zh-TW" altLang="en-US" sz="2800" smtClean="0"/>
              <a:t>程式</a:t>
            </a:r>
            <a:r>
              <a:rPr lang="en-US" altLang="zh-TW" sz="2800" smtClean="0"/>
              <a:t>1</a:t>
            </a:r>
          </a:p>
          <a:p>
            <a:r>
              <a:rPr lang="en-US" altLang="zh-TW" sz="2800" smtClean="0"/>
              <a:t>               2.</a:t>
            </a:r>
            <a:r>
              <a:rPr lang="zh-TW" altLang="en-US" sz="2800" smtClean="0"/>
              <a:t>程式</a:t>
            </a:r>
            <a:r>
              <a:rPr lang="en-US" altLang="zh-TW" sz="2800" smtClean="0"/>
              <a:t>2</a:t>
            </a:r>
          </a:p>
          <a:p>
            <a:r>
              <a:rPr lang="en-US" altLang="zh-TW" sz="2800" smtClean="0"/>
              <a:t>               3.</a:t>
            </a:r>
            <a:r>
              <a:rPr lang="zh-TW" altLang="en-US" sz="2800" smtClean="0"/>
              <a:t>程式</a:t>
            </a:r>
            <a:r>
              <a:rPr lang="en-US" altLang="zh-TW" sz="2800" smtClean="0"/>
              <a:t>3</a:t>
            </a:r>
          </a:p>
          <a:p>
            <a:r>
              <a:rPr lang="en-US" altLang="zh-TW" sz="2800" smtClean="0"/>
              <a:t>               4.</a:t>
            </a:r>
            <a:r>
              <a:rPr lang="zh-TW" altLang="en-US" sz="2800" smtClean="0"/>
              <a:t>離開</a:t>
            </a:r>
          </a:p>
          <a:p>
            <a:r>
              <a:rPr lang="zh-TW" altLang="en-US" sz="2800" smtClean="0">
                <a:solidFill>
                  <a:srgbClr val="92D050"/>
                </a:solidFill>
              </a:rPr>
              <a:t>請輸入</a:t>
            </a:r>
            <a:r>
              <a:rPr lang="en-US" altLang="zh-TW" sz="2800" smtClean="0">
                <a:solidFill>
                  <a:srgbClr val="92D050"/>
                </a:solidFill>
              </a:rPr>
              <a:t>1-4</a:t>
            </a:r>
            <a:r>
              <a:rPr lang="zh-TW" altLang="en-US" sz="2800" smtClean="0">
                <a:solidFill>
                  <a:srgbClr val="92D050"/>
                </a:solidFill>
              </a:rPr>
              <a:t>選項</a:t>
            </a:r>
            <a:r>
              <a:rPr lang="en-US" altLang="zh-TW" sz="2800" smtClean="0"/>
              <a:t>?4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86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816" y="118941"/>
            <a:ext cx="3546231" cy="1651244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wprog0-1.sh v1</a:t>
            </a:r>
            <a:br>
              <a:rPr lang="en-US" altLang="zh-TW" smtClean="0"/>
            </a:br>
            <a:r>
              <a:rPr lang="en-US" altLang="zh-TW" smtClean="0"/>
              <a:t>clear</a:t>
            </a:r>
            <a:br>
              <a:rPr lang="en-US" altLang="zh-TW" smtClean="0"/>
            </a:br>
            <a:r>
              <a:rPr lang="en-US" altLang="zh-TW" smtClean="0"/>
              <a:t>break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1737932" y="944563"/>
            <a:ext cx="4609723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smtClean="0">
                <a:solidFill>
                  <a:srgbClr val="00B050"/>
                </a:solidFill>
              </a:rPr>
              <a:t>bigred@gw:~$ </a:t>
            </a:r>
            <a:r>
              <a:rPr lang="en-US" altLang="zh-TW" sz="2400" smtClean="0"/>
              <a:t>cat ./wprog0-1.sh</a:t>
            </a:r>
          </a:p>
          <a:p>
            <a:r>
              <a:rPr lang="en-US" altLang="zh-TW" sz="2400" smtClean="0"/>
              <a:t>#wprog0-1.sh v1</a:t>
            </a:r>
          </a:p>
          <a:p>
            <a:r>
              <a:rPr lang="en-US" altLang="zh-TW" sz="2400" smtClean="0"/>
              <a:t>#!/bin/bash</a:t>
            </a:r>
          </a:p>
          <a:p>
            <a:r>
              <a:rPr lang="en-US" altLang="zh-TW" sz="2400" smtClean="0"/>
              <a:t>while :</a:t>
            </a:r>
          </a:p>
          <a:p>
            <a:r>
              <a:rPr lang="en-US" altLang="zh-TW" sz="2400" smtClean="0"/>
              <a:t>do</a:t>
            </a:r>
          </a:p>
          <a:p>
            <a:r>
              <a:rPr lang="en-US" altLang="zh-TW" sz="2400" b="1" smtClean="0">
                <a:solidFill>
                  <a:srgbClr val="FF0000"/>
                </a:solidFill>
              </a:rPr>
              <a:t>clear</a:t>
            </a:r>
          </a:p>
          <a:p>
            <a:r>
              <a:rPr lang="en-US" altLang="zh-TW" sz="2400" smtClean="0"/>
              <a:t>echo -e '</a:t>
            </a:r>
          </a:p>
          <a:p>
            <a:r>
              <a:rPr lang="en-US" altLang="zh-TW" sz="2400" smtClean="0"/>
              <a:t>                   </a:t>
            </a:r>
            <a:r>
              <a:rPr lang="zh-TW" altLang="en-US" sz="2400" smtClean="0"/>
              <a:t>選單</a:t>
            </a:r>
          </a:p>
          <a:p>
            <a:r>
              <a:rPr lang="zh-TW" altLang="en-US" sz="2400" smtClean="0"/>
              <a:t>               </a:t>
            </a:r>
            <a:r>
              <a:rPr lang="en-US" altLang="zh-TW" sz="2400" smtClean="0"/>
              <a:t>1.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1</a:t>
            </a:r>
          </a:p>
          <a:p>
            <a:r>
              <a:rPr lang="en-US" altLang="zh-TW" sz="2400" smtClean="0"/>
              <a:t>               2.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2</a:t>
            </a:r>
          </a:p>
          <a:p>
            <a:r>
              <a:rPr lang="en-US" altLang="zh-TW" sz="2400" smtClean="0"/>
              <a:t>               3.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3</a:t>
            </a:r>
          </a:p>
          <a:p>
            <a:r>
              <a:rPr lang="en-US" altLang="zh-TW" sz="2400" smtClean="0"/>
              <a:t>               4.</a:t>
            </a:r>
            <a:r>
              <a:rPr lang="zh-TW" altLang="en-US" sz="2400" smtClean="0"/>
              <a:t>離開</a:t>
            </a:r>
            <a:r>
              <a:rPr lang="en-US" altLang="zh-TW" sz="2400" smtClean="0"/>
              <a:t>'</a:t>
            </a:r>
          </a:p>
          <a:p>
            <a:endParaRPr lang="en-US" altLang="zh-TW" sz="2400" smtClean="0"/>
          </a:p>
          <a:p>
            <a:r>
              <a:rPr lang="en-US" altLang="zh-TW" sz="2400" smtClean="0"/>
              <a:t>read -p "</a:t>
            </a:r>
            <a:r>
              <a:rPr lang="zh-TW" altLang="en-US" sz="2400" smtClean="0"/>
              <a:t>請輸入</a:t>
            </a:r>
            <a:r>
              <a:rPr lang="en-US" altLang="zh-TW" sz="2400" smtClean="0"/>
              <a:t>1-4</a:t>
            </a:r>
            <a:r>
              <a:rPr lang="zh-TW" altLang="en-US" sz="2400" smtClean="0"/>
              <a:t>選項</a:t>
            </a:r>
            <a:r>
              <a:rPr lang="en-US" altLang="zh-TW" sz="2400" smtClean="0"/>
              <a:t>?"  number</a:t>
            </a:r>
          </a:p>
          <a:p>
            <a:endParaRPr lang="zh-TW" altLang="en-US" sz="2400" smtClean="0"/>
          </a:p>
          <a:p>
            <a:endParaRPr lang="zh-TW" altLang="en-US" sz="2400"/>
          </a:p>
        </p:txBody>
      </p:sp>
      <p:sp>
        <p:nvSpPr>
          <p:cNvPr id="4" name="文字方塊 3"/>
          <p:cNvSpPr txBox="1"/>
          <p:nvPr/>
        </p:nvSpPr>
        <p:spPr>
          <a:xfrm>
            <a:off x="7174523" y="118941"/>
            <a:ext cx="345830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smtClean="0"/>
              <a:t>case $number in</a:t>
            </a:r>
          </a:p>
          <a:p>
            <a:r>
              <a:rPr lang="en-US" altLang="zh-TW" sz="2400" smtClean="0"/>
              <a:t> 1)</a:t>
            </a:r>
          </a:p>
          <a:p>
            <a:r>
              <a:rPr lang="en-US" altLang="zh-TW" sz="2400" smtClean="0"/>
              <a:t>       </a:t>
            </a:r>
            <a:r>
              <a:rPr lang="en-US" altLang="zh-TW" sz="2400" smtClean="0">
                <a:solidFill>
                  <a:srgbClr val="FF0000"/>
                </a:solidFill>
              </a:rPr>
              <a:t> read -p </a:t>
            </a:r>
            <a:r>
              <a:rPr lang="en-US" altLang="zh-TW" sz="2400" smtClean="0"/>
              <a:t>"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1"</a:t>
            </a:r>
          </a:p>
          <a:p>
            <a:r>
              <a:rPr lang="en-US" altLang="zh-TW" sz="2400" smtClean="0"/>
              <a:t>        ;;</a:t>
            </a:r>
          </a:p>
          <a:p>
            <a:r>
              <a:rPr lang="en-US" altLang="zh-TW" sz="2400" smtClean="0"/>
              <a:t> 2)</a:t>
            </a:r>
          </a:p>
          <a:p>
            <a:r>
              <a:rPr lang="en-US" altLang="zh-TW" sz="2400" smtClean="0"/>
              <a:t>        read -p "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2"</a:t>
            </a:r>
          </a:p>
          <a:p>
            <a:r>
              <a:rPr lang="en-US" altLang="zh-TW" sz="2400" smtClean="0"/>
              <a:t>        ;;</a:t>
            </a:r>
          </a:p>
          <a:p>
            <a:r>
              <a:rPr lang="en-US" altLang="zh-TW" sz="2400" smtClean="0"/>
              <a:t> 3)</a:t>
            </a:r>
          </a:p>
          <a:p>
            <a:r>
              <a:rPr lang="en-US" altLang="zh-TW" sz="2400" smtClean="0"/>
              <a:t>        read -p  "</a:t>
            </a:r>
            <a:r>
              <a:rPr lang="zh-TW" altLang="en-US" sz="2400" smtClean="0"/>
              <a:t>程式</a:t>
            </a:r>
            <a:r>
              <a:rPr lang="en-US" altLang="zh-TW" sz="2400" smtClean="0"/>
              <a:t>3"</a:t>
            </a:r>
          </a:p>
          <a:p>
            <a:r>
              <a:rPr lang="en-US" altLang="zh-TW" sz="2400" smtClean="0"/>
              <a:t>        ;;</a:t>
            </a:r>
          </a:p>
          <a:p>
            <a:r>
              <a:rPr lang="en-US" altLang="zh-TW" sz="2400" smtClean="0"/>
              <a:t> 4)</a:t>
            </a:r>
          </a:p>
          <a:p>
            <a:r>
              <a:rPr lang="en-US" altLang="zh-TW" sz="2400" smtClean="0"/>
              <a:t>         </a:t>
            </a:r>
            <a:r>
              <a:rPr lang="en-US" altLang="zh-TW" sz="2400" b="1" smtClean="0">
                <a:solidFill>
                  <a:srgbClr val="FF0000"/>
                </a:solidFill>
              </a:rPr>
              <a:t>break</a:t>
            </a:r>
          </a:p>
          <a:p>
            <a:r>
              <a:rPr lang="en-US" altLang="zh-TW" sz="2400" smtClean="0"/>
              <a:t>         ;;</a:t>
            </a:r>
          </a:p>
          <a:p>
            <a:r>
              <a:rPr lang="en-US" altLang="zh-TW" sz="2400" smtClean="0"/>
              <a:t>  *)</a:t>
            </a:r>
          </a:p>
          <a:p>
            <a:r>
              <a:rPr lang="en-US" altLang="zh-TW" sz="2400" smtClean="0"/>
              <a:t>        echo "</a:t>
            </a:r>
            <a:r>
              <a:rPr lang="zh-TW" altLang="en-US" sz="2400" smtClean="0"/>
              <a:t>請選</a:t>
            </a:r>
            <a:r>
              <a:rPr lang="en-US" altLang="zh-TW" sz="2400" smtClean="0"/>
              <a:t>1,2,3,4?"</a:t>
            </a:r>
          </a:p>
          <a:p>
            <a:r>
              <a:rPr lang="en-US" altLang="zh-TW" sz="2400" smtClean="0"/>
              <a:t>esac</a:t>
            </a:r>
          </a:p>
          <a:p>
            <a:r>
              <a:rPr lang="en-US" altLang="zh-TW" sz="2400" smtClean="0"/>
              <a:t>done</a:t>
            </a:r>
          </a:p>
          <a:p>
            <a:r>
              <a:rPr lang="en-US" altLang="zh-TW" sz="2400" smtClean="0"/>
              <a:t>echo "</a:t>
            </a:r>
            <a:r>
              <a:rPr lang="zh-TW" altLang="en-US" sz="2400" smtClean="0"/>
              <a:t>謝謝</a:t>
            </a:r>
            <a:r>
              <a:rPr lang="en-US" altLang="zh-TW" sz="2400" smtClean="0"/>
              <a:t>"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91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/>
              <a:t>副程式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5114F-B2E4-489A-ACAF-C32E1A34D25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3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2338</Words>
  <Application>Microsoft Office PowerPoint</Application>
  <PresentationFormat>寬螢幕</PresentationFormat>
  <Paragraphs>556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Office 佈景主題</vt:lpstr>
      <vt:lpstr>大綱</vt:lpstr>
      <vt:lpstr>case00.sh 數字</vt:lpstr>
      <vt:lpstr>case00-1.sh 文字 </vt:lpstr>
      <vt:lpstr>case00-2.sh 文字 |(或) </vt:lpstr>
      <vt:lpstr>case01.sh配合 選單</vt:lpstr>
      <vt:lpstr>wprog0.sh</vt:lpstr>
      <vt:lpstr>PowerPoint 簡報</vt:lpstr>
      <vt:lpstr>wprog0-1.sh v1 clear break</vt:lpstr>
      <vt:lpstr>副程式</vt:lpstr>
      <vt:lpstr>./wprog0-2.sh 副程式</vt:lpstr>
      <vt:lpstr>./wprog1.sh、 ./wprog2.sh、 ./wprog3.sh</vt:lpstr>
      <vt:lpstr>您上網的時數? 1&gt;1小時以內’ 2&gt;1-5小時’ 3&gt;5小時以上’ 您的選擇是1, 2,還是3? 1) 很棒 2) 別忘了要起身運動喔! 3) 半小時眼睛要休息一下喔! *) 請選1,2,3" exit 1</vt:lpstr>
      <vt:lpstr>~$ cat testcase04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case~esac</dc:title>
  <dc:creator>yangcc</dc:creator>
  <cp:lastModifiedBy>yangcc</cp:lastModifiedBy>
  <cp:revision>16</cp:revision>
  <dcterms:created xsi:type="dcterms:W3CDTF">2020-11-10T10:08:01Z</dcterms:created>
  <dcterms:modified xsi:type="dcterms:W3CDTF">2020-11-17T20:11:24Z</dcterms:modified>
</cp:coreProperties>
</file>