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62" r:id="rId11"/>
    <p:sldId id="263" r:id="rId12"/>
    <p:sldId id="267" r:id="rId13"/>
    <p:sldId id="268" r:id="rId14"/>
    <p:sldId id="274" r:id="rId15"/>
    <p:sldId id="266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7972" autoAdjust="0"/>
  </p:normalViewPr>
  <p:slideViewPr>
    <p:cSldViewPr snapToGrid="0">
      <p:cViewPr varScale="1">
        <p:scale>
          <a:sx n="48" d="100"/>
          <a:sy n="48" d="100"/>
        </p:scale>
        <p:origin x="74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F1168-C276-48EF-96D5-87F033DC66D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8EF49-5055-4223-B69C-9E4F413B2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23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&gt;&gt;&gt;&gt;&gt;&gt;</a:t>
            </a:r>
          </a:p>
          <a:p>
            <a:r>
              <a:rPr lang="en-US" altLang="zh-TW" smtClean="0"/>
              <a:t>bigred@team168:~$ cat love1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read -p "do you love me ?" ans</a:t>
            </a:r>
          </a:p>
          <a:p>
            <a:r>
              <a:rPr lang="en-US" altLang="zh-TW" smtClean="0"/>
              <a:t>[ "${ans,,}" = "y" ] &amp;&amp; echo "i love you too"</a:t>
            </a:r>
          </a:p>
          <a:p>
            <a:r>
              <a:rPr lang="en-US" altLang="zh-TW" smtClean="0"/>
              <a:t>[ "${ans,,}" = "n" ] &amp;&amp;  echo "i hate you"</a:t>
            </a:r>
          </a:p>
          <a:p>
            <a:endParaRPr lang="en-US" altLang="zh-TW" smtClean="0"/>
          </a:p>
          <a:p>
            <a:r>
              <a:rPr lang="en-US" altLang="zh-TW" smtClean="0"/>
              <a:t>&gt;&gt;&gt;&gt;</a:t>
            </a:r>
          </a:p>
          <a:p>
            <a:r>
              <a:rPr lang="en-US" altLang="zh-TW" smtClean="0"/>
              <a:t>bigred@team168:~$ cat love2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read -p "do you love me ?" ans</a:t>
            </a:r>
          </a:p>
          <a:p>
            <a:r>
              <a:rPr lang="en-US" altLang="zh-TW" smtClean="0"/>
              <a:t>[ "$ans" = "y" -o "$ans" = "Y" ] &amp;&amp; echo "i love you too"</a:t>
            </a:r>
          </a:p>
          <a:p>
            <a:r>
              <a:rPr lang="en-US" altLang="zh-TW" smtClean="0"/>
              <a:t>[ "$ans" = "n" -o "$ans" = "N" ] &amp;&amp;  echo "i hate you"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399E8-E219-46C0-B0AE-5815A2C605A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59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bigred@gw:~$ cat read01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read -p "</a:t>
            </a:r>
            <a:r>
              <a:rPr lang="zh-TW" altLang="en-US" smtClean="0"/>
              <a:t>請在</a:t>
            </a:r>
            <a:r>
              <a:rPr lang="en-US" altLang="zh-TW" smtClean="0"/>
              <a:t>5</a:t>
            </a:r>
            <a:r>
              <a:rPr lang="zh-TW" altLang="en-US" smtClean="0"/>
              <a:t>秒內猜</a:t>
            </a:r>
            <a:r>
              <a:rPr lang="en-US" altLang="zh-TW" smtClean="0"/>
              <a:t>1</a:t>
            </a:r>
            <a:r>
              <a:rPr lang="zh-TW" altLang="en-US" smtClean="0"/>
              <a:t>到</a:t>
            </a:r>
            <a:r>
              <a:rPr lang="en-US" altLang="zh-TW" smtClean="0"/>
              <a:t>9 </a:t>
            </a:r>
            <a:r>
              <a:rPr lang="zh-TW" altLang="en-US" smtClean="0"/>
              <a:t>一個數字</a:t>
            </a:r>
            <a:r>
              <a:rPr lang="en-US" altLang="zh-TW" smtClean="0"/>
              <a:t>?" -t 5  ans</a:t>
            </a:r>
          </a:p>
          <a:p>
            <a:r>
              <a:rPr lang="en-US" altLang="zh-TW" smtClean="0"/>
              <a:t>echo "</a:t>
            </a:r>
            <a:r>
              <a:rPr lang="zh-TW" altLang="en-US" smtClean="0"/>
              <a:t>您輸入的是</a:t>
            </a:r>
            <a:r>
              <a:rPr lang="en-US" altLang="zh-TW" smtClean="0"/>
              <a:t>:"$ans</a:t>
            </a:r>
          </a:p>
          <a:p>
            <a:r>
              <a:rPr lang="en-US" altLang="zh-TW" smtClean="0"/>
              <a:t>if [ "$ans" = "5" ] ; then</a:t>
            </a:r>
          </a:p>
          <a:p>
            <a:r>
              <a:rPr lang="en-US" altLang="zh-TW" smtClean="0"/>
              <a:t>echo "</a:t>
            </a:r>
            <a:r>
              <a:rPr lang="zh-TW" altLang="en-US" smtClean="0"/>
              <a:t>答對了</a:t>
            </a:r>
            <a:r>
              <a:rPr lang="en-US" altLang="zh-TW" smtClean="0"/>
              <a:t>!"</a:t>
            </a:r>
          </a:p>
          <a:p>
            <a:r>
              <a:rPr lang="en-US" altLang="zh-TW" smtClean="0"/>
              <a:t>fi</a:t>
            </a:r>
          </a:p>
          <a:p>
            <a:r>
              <a:rPr lang="en-US" altLang="zh-TW" smtClean="0"/>
              <a:t>echo "</a:t>
            </a:r>
            <a:r>
              <a:rPr lang="zh-TW" altLang="en-US" smtClean="0"/>
              <a:t>程式結束</a:t>
            </a:r>
            <a:r>
              <a:rPr lang="en-US" altLang="zh-TW" smtClean="0"/>
              <a:t>!"</a:t>
            </a:r>
          </a:p>
          <a:p>
            <a:r>
              <a:rPr lang="en-US" altLang="zh-TW" smtClean="0"/>
              <a:t>bigred@gw:~$</a:t>
            </a:r>
          </a:p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8EF49-5055-4223-B69C-9E4F413B268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46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bigred@gw:~$ cat read02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read -p "</a:t>
            </a:r>
            <a:r>
              <a:rPr lang="zh-TW" altLang="en-US" smtClean="0"/>
              <a:t>請在</a:t>
            </a:r>
            <a:r>
              <a:rPr lang="en-US" altLang="zh-TW" smtClean="0"/>
              <a:t>5</a:t>
            </a:r>
            <a:r>
              <a:rPr lang="zh-TW" altLang="en-US" smtClean="0"/>
              <a:t>秒內猜</a:t>
            </a:r>
            <a:r>
              <a:rPr lang="en-US" altLang="zh-TW" smtClean="0"/>
              <a:t>1</a:t>
            </a:r>
            <a:r>
              <a:rPr lang="zh-TW" altLang="en-US" smtClean="0"/>
              <a:t>到</a:t>
            </a:r>
            <a:r>
              <a:rPr lang="en-US" altLang="zh-TW" smtClean="0"/>
              <a:t>9 </a:t>
            </a:r>
            <a:r>
              <a:rPr lang="zh-TW" altLang="en-US" smtClean="0"/>
              <a:t>一個數字</a:t>
            </a:r>
            <a:r>
              <a:rPr lang="en-US" altLang="zh-TW" smtClean="0"/>
              <a:t>?" -t 5</a:t>
            </a:r>
          </a:p>
          <a:p>
            <a:r>
              <a:rPr lang="en-US" altLang="zh-TW" smtClean="0"/>
              <a:t>echo "</a:t>
            </a:r>
            <a:r>
              <a:rPr lang="zh-TW" altLang="en-US" smtClean="0"/>
              <a:t>您輸入的是</a:t>
            </a:r>
            <a:r>
              <a:rPr lang="en-US" altLang="zh-TW" smtClean="0"/>
              <a:t>:"$REPLY</a:t>
            </a:r>
          </a:p>
          <a:p>
            <a:r>
              <a:rPr lang="en-US" altLang="zh-TW" smtClean="0"/>
              <a:t>if [ "$REPLY" = "5" ] ; then</a:t>
            </a:r>
          </a:p>
          <a:p>
            <a:r>
              <a:rPr lang="en-US" altLang="zh-TW" smtClean="0"/>
              <a:t>echo "</a:t>
            </a:r>
            <a:r>
              <a:rPr lang="zh-TW" altLang="en-US" smtClean="0"/>
              <a:t>答對了</a:t>
            </a:r>
            <a:r>
              <a:rPr lang="en-US" altLang="zh-TW" smtClean="0"/>
              <a:t>!"</a:t>
            </a:r>
          </a:p>
          <a:p>
            <a:r>
              <a:rPr lang="en-US" altLang="zh-TW" smtClean="0"/>
              <a:t>fi</a:t>
            </a:r>
          </a:p>
          <a:p>
            <a:r>
              <a:rPr lang="en-US" altLang="zh-TW" smtClean="0"/>
              <a:t>echo "</a:t>
            </a:r>
            <a:r>
              <a:rPr lang="zh-TW" altLang="en-US" smtClean="0"/>
              <a:t>程式結束</a:t>
            </a:r>
            <a:r>
              <a:rPr lang="en-US" altLang="zh-TW" smtClean="0"/>
              <a:t>!"</a:t>
            </a:r>
          </a:p>
          <a:p>
            <a:r>
              <a:rPr lang="en-US" altLang="zh-TW" smtClean="0"/>
              <a:t>bigred@gw:~$</a:t>
            </a:r>
          </a:p>
          <a:p>
            <a:endParaRPr lang="en-US" altLang="zh-TW" smtClean="0"/>
          </a:p>
          <a:p>
            <a:r>
              <a:rPr lang="en-US" altLang="zh-TW" smtClean="0"/>
              <a:t>=====</a:t>
            </a:r>
          </a:p>
          <a:p>
            <a:r>
              <a:rPr lang="en-US" altLang="zh-TW" smtClean="0"/>
              <a:t>bigred@gw:~$ cat read03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read -p "</a:t>
            </a:r>
            <a:r>
              <a:rPr lang="zh-TW" altLang="en-US" smtClean="0"/>
              <a:t>請在</a:t>
            </a:r>
            <a:r>
              <a:rPr lang="en-US" altLang="zh-TW" smtClean="0"/>
              <a:t>5</a:t>
            </a:r>
            <a:r>
              <a:rPr lang="zh-TW" altLang="en-US" smtClean="0"/>
              <a:t>秒內猜</a:t>
            </a:r>
            <a:r>
              <a:rPr lang="en-US" altLang="zh-TW" smtClean="0"/>
              <a:t>1</a:t>
            </a:r>
            <a:r>
              <a:rPr lang="zh-TW" altLang="en-US" smtClean="0"/>
              <a:t>到</a:t>
            </a:r>
            <a:r>
              <a:rPr lang="en-US" altLang="zh-TW" smtClean="0"/>
              <a:t>9 </a:t>
            </a:r>
            <a:r>
              <a:rPr lang="zh-TW" altLang="en-US" smtClean="0"/>
              <a:t>一個數字</a:t>
            </a:r>
            <a:r>
              <a:rPr lang="en-US" altLang="zh-TW" smtClean="0"/>
              <a:t>?" -t 5</a:t>
            </a:r>
          </a:p>
          <a:p>
            <a:r>
              <a:rPr lang="en-US" altLang="zh-TW" smtClean="0"/>
              <a:t>echo "</a:t>
            </a:r>
            <a:r>
              <a:rPr lang="zh-TW" altLang="en-US" smtClean="0"/>
              <a:t>您輸入的是</a:t>
            </a:r>
            <a:r>
              <a:rPr lang="en-US" altLang="zh-TW" smtClean="0"/>
              <a:t>:"${REPLY}</a:t>
            </a:r>
          </a:p>
          <a:p>
            <a:r>
              <a:rPr lang="en-US" altLang="zh-TW" smtClean="0"/>
              <a:t>if [ "${REPLY}" = "5" ] ; then</a:t>
            </a:r>
          </a:p>
          <a:p>
            <a:r>
              <a:rPr lang="en-US" altLang="zh-TW" smtClean="0"/>
              <a:t>echo "</a:t>
            </a:r>
            <a:r>
              <a:rPr lang="zh-TW" altLang="en-US" smtClean="0"/>
              <a:t>答對了</a:t>
            </a:r>
            <a:r>
              <a:rPr lang="en-US" altLang="zh-TW" smtClean="0"/>
              <a:t>!"</a:t>
            </a:r>
          </a:p>
          <a:p>
            <a:r>
              <a:rPr lang="en-US" altLang="zh-TW" smtClean="0"/>
              <a:t>fi</a:t>
            </a:r>
          </a:p>
          <a:p>
            <a:r>
              <a:rPr lang="en-US" altLang="zh-TW" smtClean="0"/>
              <a:t>echo "</a:t>
            </a:r>
            <a:r>
              <a:rPr lang="zh-TW" altLang="en-US" smtClean="0"/>
              <a:t>程式結束</a:t>
            </a:r>
            <a:r>
              <a:rPr lang="en-US" altLang="zh-TW" smtClean="0"/>
              <a:t>!"</a:t>
            </a:r>
          </a:p>
          <a:p>
            <a:r>
              <a:rPr lang="en-US" altLang="zh-TW" smtClean="0"/>
              <a:t>bigred@gw:~$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8EF49-5055-4223-B69C-9E4F413B268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988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等待回應時間為一秒 </a:t>
            </a:r>
            <a:r>
              <a:rPr lang="en-US" altLang="zh-TW" dirty="0" smtClean="0"/>
              <a:t>(-w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撰寫一個網路測通程式</a:t>
            </a:r>
          </a:p>
          <a:p>
            <a:pPr marL="0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r>
              <a:rPr lang="en-US" altLang="zh-TW" sz="1200" dirty="0" smtClean="0"/>
              <a:t>ping -c 1 -w 1 ${network}.${</a:t>
            </a:r>
            <a:r>
              <a:rPr lang="en-US" altLang="zh-TW" sz="1200" dirty="0" err="1" smtClean="0"/>
              <a:t>ip</a:t>
            </a:r>
            <a:r>
              <a:rPr lang="en-US" altLang="zh-TW" sz="1200" dirty="0" smtClean="0"/>
              <a:t>}</a:t>
            </a:r>
          </a:p>
          <a:p>
            <a:pPr marL="0" indent="0">
              <a:buNone/>
            </a:pPr>
            <a:r>
              <a:rPr lang="en-US" altLang="zh-TW" sz="1200" dirty="0" smtClean="0"/>
              <a:t>        if [ $?  == 0 ]; then</a:t>
            </a:r>
          </a:p>
          <a:p>
            <a:r>
              <a:rPr lang="en-US" altLang="zh-TW" dirty="0" smtClean="0"/>
              <a:t>ping </a:t>
            </a:r>
            <a:r>
              <a:rPr lang="zh-TW" altLang="en-US" dirty="0" smtClean="0"/>
              <a:t>一個封包 </a:t>
            </a:r>
            <a:r>
              <a:rPr lang="en-US" altLang="zh-TW" dirty="0" smtClean="0"/>
              <a:t>(-c 1) , </a:t>
            </a:r>
            <a:r>
              <a:rPr lang="zh-TW" altLang="en-US" dirty="0" smtClean="0"/>
              <a:t>等待回應時間為一秒 </a:t>
            </a:r>
            <a:r>
              <a:rPr lang="en-US" altLang="zh-TW" dirty="0" smtClean="0"/>
              <a:t>(-w 1)</a:t>
            </a:r>
          </a:p>
          <a:p>
            <a:r>
              <a:rPr lang="en-US" altLang="zh-TW" dirty="0" smtClean="0"/>
              <a:t>-c&lt;</a:t>
            </a:r>
            <a:r>
              <a:rPr lang="zh-TW" altLang="en-US" dirty="0" smtClean="0"/>
              <a:t>完成次数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：设置完成要求回应的次数；</a:t>
            </a:r>
          </a:p>
          <a:p>
            <a:r>
              <a:rPr lang="zh-TW" altLang="en-US" dirty="0" smtClean="0"/>
              <a:t>把執行結果內容導向至 </a:t>
            </a:r>
            <a:r>
              <a:rPr lang="en-US" altLang="zh-TW" dirty="0" smtClean="0"/>
              <a:t>/dev/null (</a:t>
            </a:r>
            <a:r>
              <a:rPr lang="zh-TW" altLang="en-US" dirty="0" smtClean="0"/>
              <a:t>空裝置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也就是不會把結果顯示在標準輸出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當執行指令時都會回傳一個執行後的代碼給變數 </a:t>
            </a:r>
            <a:r>
              <a:rPr lang="en-US" altLang="zh-TW" dirty="0" smtClean="0"/>
              <a:t>$?,</a:t>
            </a:r>
          </a:p>
          <a:p>
            <a:r>
              <a:rPr lang="zh-TW" altLang="en-US" dirty="0" smtClean="0"/>
              <a:t>成功的執行完指令後會回傳一個 </a:t>
            </a:r>
            <a:r>
              <a:rPr lang="en-US" altLang="zh-TW" dirty="0" smtClean="0"/>
              <a:t>0 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有錯誤時會回傳 錯誤代碼</a:t>
            </a:r>
            <a:r>
              <a:rPr lang="en-US" altLang="zh-TW" dirty="0" smtClean="0"/>
              <a:t>).</a:t>
            </a:r>
          </a:p>
          <a:p>
            <a:endParaRPr lang="en-US" altLang="zh-TW" dirty="0" smtClean="0"/>
          </a:p>
          <a:p>
            <a:r>
              <a:rPr lang="en-US" altLang="zh-CN" dirty="0" smtClean="0"/>
              <a:t>-c&lt;</a:t>
            </a:r>
            <a:r>
              <a:rPr lang="zh-CN" altLang="en-US" dirty="0" smtClean="0"/>
              <a:t>完成次数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：设置完成要求回应的次数；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258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 cat testip01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read -p "</a:t>
            </a:r>
            <a:r>
              <a:rPr lang="zh-TW" altLang="en-US" dirty="0" smtClean="0"/>
              <a:t>請給</a:t>
            </a:r>
            <a:r>
              <a:rPr lang="en-US" altLang="zh-TW" dirty="0" smtClean="0"/>
              <a:t>IP?" </a:t>
            </a:r>
            <a:r>
              <a:rPr lang="en-US" altLang="zh-TW" dirty="0" err="1" smtClean="0"/>
              <a:t>ip</a:t>
            </a:r>
            <a:endParaRPr lang="en-US" altLang="zh-TW" dirty="0" smtClean="0"/>
          </a:p>
          <a:p>
            <a:r>
              <a:rPr lang="en-US" altLang="zh-TW" dirty="0" smtClean="0"/>
              <a:t>ping -c 1 -w 1 ${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[ $?  == 0 ]; then</a:t>
            </a:r>
          </a:p>
          <a:p>
            <a:r>
              <a:rPr lang="en-US" altLang="zh-TW" dirty="0" smtClean="0"/>
              <a:t>echo  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'</a:t>
            </a:r>
            <a:r>
              <a:rPr lang="zh-TW" altLang="en-US" dirty="0" smtClean="0"/>
              <a:t>此</a:t>
            </a:r>
            <a:r>
              <a:rPr lang="en-US" altLang="zh-TW" dirty="0" smtClean="0"/>
              <a:t>IP</a:t>
            </a:r>
            <a:r>
              <a:rPr lang="zh-TW" altLang="en-US" dirty="0" smtClean="0"/>
              <a:t>有通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 else</a:t>
            </a:r>
          </a:p>
          <a:p>
            <a:r>
              <a:rPr lang="en-US" altLang="zh-TW" dirty="0" smtClean="0"/>
              <a:t>echo  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'</a:t>
            </a:r>
            <a:r>
              <a:rPr lang="zh-TW" altLang="en-US" dirty="0" smtClean="0"/>
              <a:t>此</a:t>
            </a:r>
            <a:r>
              <a:rPr lang="en-US" altLang="zh-TW" dirty="0" smtClean="0"/>
              <a:t>IP</a:t>
            </a:r>
            <a:r>
              <a:rPr lang="zh-TW" altLang="en-US" dirty="0" smtClean="0"/>
              <a:t>不通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fi</a:t>
            </a:r>
          </a:p>
          <a:p>
            <a:r>
              <a:rPr lang="en-US" altLang="zh-TW" dirty="0" smtClean="0"/>
              <a:t>echo 'end'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====================</a:t>
            </a:r>
          </a:p>
          <a:p>
            <a:r>
              <a:rPr lang="en-US" altLang="zh-TW" dirty="0" smtClean="0"/>
              <a:t>~$ cat testip02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read -p "</a:t>
            </a:r>
            <a:r>
              <a:rPr lang="zh-TW" altLang="en-US" dirty="0" smtClean="0"/>
              <a:t>請給</a:t>
            </a:r>
            <a:r>
              <a:rPr lang="en-US" altLang="zh-TW" dirty="0" smtClean="0"/>
              <a:t>IP?" </a:t>
            </a:r>
            <a:r>
              <a:rPr lang="en-US" altLang="zh-TW" dirty="0" err="1" smtClean="0"/>
              <a:t>ip</a:t>
            </a:r>
            <a:endParaRPr lang="en-US" altLang="zh-TW" dirty="0" smtClean="0"/>
          </a:p>
          <a:p>
            <a:r>
              <a:rPr lang="en-US" altLang="zh-TW" dirty="0" smtClean="0"/>
              <a:t>ping -c 1 -w 1 ${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[ $? == "0" ] ; then</a:t>
            </a:r>
          </a:p>
          <a:p>
            <a:r>
              <a:rPr lang="en-US" altLang="zh-TW" dirty="0" smtClean="0"/>
              <a:t>echo  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'</a:t>
            </a:r>
            <a:r>
              <a:rPr lang="zh-TW" altLang="en-US" dirty="0" smtClean="0"/>
              <a:t>此</a:t>
            </a:r>
            <a:r>
              <a:rPr lang="en-US" altLang="zh-TW" dirty="0" smtClean="0"/>
              <a:t>IP</a:t>
            </a:r>
            <a:r>
              <a:rPr lang="zh-TW" altLang="en-US" dirty="0" smtClean="0"/>
              <a:t>有通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 else</a:t>
            </a:r>
          </a:p>
          <a:p>
            <a:r>
              <a:rPr lang="en-US" altLang="zh-TW" dirty="0" smtClean="0"/>
              <a:t>echo  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'</a:t>
            </a:r>
            <a:r>
              <a:rPr lang="zh-TW" altLang="en-US" dirty="0" smtClean="0"/>
              <a:t>此</a:t>
            </a:r>
            <a:r>
              <a:rPr lang="en-US" altLang="zh-TW" dirty="0" smtClean="0"/>
              <a:t>IP</a:t>
            </a:r>
            <a:r>
              <a:rPr lang="zh-TW" altLang="en-US" dirty="0" smtClean="0"/>
              <a:t>不通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fi</a:t>
            </a:r>
          </a:p>
          <a:p>
            <a:r>
              <a:rPr lang="en-US" altLang="zh-TW" dirty="0" smtClean="0"/>
              <a:t>echo 'end'</a:t>
            </a:r>
          </a:p>
          <a:p>
            <a:r>
              <a:rPr lang="en-US" altLang="zh-TW" dirty="0" smtClean="0"/>
              <a:t>================</a:t>
            </a:r>
          </a:p>
          <a:p>
            <a:r>
              <a:rPr lang="en-US" altLang="zh-TW" dirty="0" smtClean="0"/>
              <a:t>$ cat testip03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read -p "</a:t>
            </a:r>
            <a:r>
              <a:rPr lang="zh-TW" altLang="en-US" dirty="0" smtClean="0"/>
              <a:t>請給</a:t>
            </a:r>
            <a:r>
              <a:rPr lang="en-US" altLang="zh-TW" dirty="0" smtClean="0"/>
              <a:t>IP?" </a:t>
            </a:r>
            <a:r>
              <a:rPr lang="en-US" altLang="zh-TW" dirty="0" err="1" smtClean="0"/>
              <a:t>ip</a:t>
            </a:r>
            <a:endParaRPr lang="en-US" altLang="zh-TW" dirty="0" smtClean="0"/>
          </a:p>
          <a:p>
            <a:r>
              <a:rPr lang="en-US" altLang="zh-TW" dirty="0" smtClean="0"/>
              <a:t>ping -c 1 -w 1 ${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[ "$?" == "0" ] ; then</a:t>
            </a:r>
          </a:p>
          <a:p>
            <a:r>
              <a:rPr lang="en-US" altLang="zh-TW" dirty="0" smtClean="0"/>
              <a:t>echo  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'</a:t>
            </a:r>
            <a:r>
              <a:rPr lang="zh-TW" altLang="en-US" dirty="0" smtClean="0"/>
              <a:t>此</a:t>
            </a:r>
            <a:r>
              <a:rPr lang="en-US" altLang="zh-TW" dirty="0" smtClean="0"/>
              <a:t>IP</a:t>
            </a:r>
            <a:r>
              <a:rPr lang="zh-TW" altLang="en-US" dirty="0" smtClean="0"/>
              <a:t>有通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 else</a:t>
            </a:r>
          </a:p>
          <a:p>
            <a:r>
              <a:rPr lang="en-US" altLang="zh-TW" dirty="0" smtClean="0"/>
              <a:t>echo  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'</a:t>
            </a:r>
            <a:r>
              <a:rPr lang="zh-TW" altLang="en-US" dirty="0" smtClean="0"/>
              <a:t>此</a:t>
            </a:r>
            <a:r>
              <a:rPr lang="en-US" altLang="zh-TW" dirty="0" smtClean="0"/>
              <a:t>IP</a:t>
            </a:r>
            <a:r>
              <a:rPr lang="zh-TW" altLang="en-US" dirty="0" smtClean="0"/>
              <a:t>不通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fi</a:t>
            </a:r>
          </a:p>
          <a:p>
            <a:r>
              <a:rPr lang="en-US" altLang="zh-TW" dirty="0" smtClean="0"/>
              <a:t>echo 'end'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025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 ./testip03</a:t>
            </a:r>
          </a:p>
          <a:p>
            <a:r>
              <a:rPr lang="zh-TW" altLang="en-US" dirty="0" smtClean="0"/>
              <a:t>請給</a:t>
            </a:r>
            <a:r>
              <a:rPr lang="en-US" altLang="zh-TW" dirty="0" smtClean="0"/>
              <a:t>IP?127.0.0.1</a:t>
            </a:r>
          </a:p>
          <a:p>
            <a:r>
              <a:rPr lang="en-US" altLang="zh-TW" dirty="0" smtClean="0"/>
              <a:t>PING 127.0.0.1 (127.0.0.1) 56(84) bytes of data.</a:t>
            </a:r>
          </a:p>
          <a:p>
            <a:r>
              <a:rPr lang="en-US" altLang="zh-TW" dirty="0" smtClean="0"/>
              <a:t>64 bytes from 127.0.0.1: </a:t>
            </a:r>
            <a:r>
              <a:rPr lang="en-US" altLang="zh-TW" dirty="0" err="1" smtClean="0"/>
              <a:t>icmp_seq</a:t>
            </a:r>
            <a:r>
              <a:rPr lang="en-US" altLang="zh-TW" dirty="0" smtClean="0"/>
              <a:t>=1 </a:t>
            </a:r>
            <a:r>
              <a:rPr lang="en-US" altLang="zh-TW" dirty="0" err="1" smtClean="0"/>
              <a:t>ttl</a:t>
            </a:r>
            <a:r>
              <a:rPr lang="en-US" altLang="zh-TW" dirty="0" smtClean="0"/>
              <a:t>=64 time=0.061 </a:t>
            </a:r>
            <a:r>
              <a:rPr lang="en-US" altLang="zh-TW" dirty="0" err="1" smtClean="0"/>
              <a:t>ms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--- 127.0.0.1 ping statistics ---</a:t>
            </a:r>
          </a:p>
          <a:p>
            <a:r>
              <a:rPr lang="en-US" altLang="zh-TW" dirty="0" smtClean="0"/>
              <a:t>1 packets transmitted, 1 received, 0% packet loss, time 0ms</a:t>
            </a:r>
          </a:p>
          <a:p>
            <a:r>
              <a:rPr lang="en-US" altLang="zh-TW" dirty="0" err="1" smtClean="0"/>
              <a:t>rtt</a:t>
            </a:r>
            <a:r>
              <a:rPr lang="en-US" altLang="zh-TW" dirty="0" smtClean="0"/>
              <a:t> min/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/max/</a:t>
            </a:r>
            <a:r>
              <a:rPr lang="en-US" altLang="zh-TW" dirty="0" err="1" smtClean="0"/>
              <a:t>mdev</a:t>
            </a:r>
            <a:r>
              <a:rPr lang="en-US" altLang="zh-TW" dirty="0" smtClean="0"/>
              <a:t> = 0.061/0.061/0.061/0.000 </a:t>
            </a:r>
            <a:r>
              <a:rPr lang="en-US" altLang="zh-TW" dirty="0" err="1" smtClean="0"/>
              <a:t>ms</a:t>
            </a:r>
            <a:endParaRPr lang="en-US" altLang="zh-TW" dirty="0" smtClean="0"/>
          </a:p>
          <a:p>
            <a:r>
              <a:rPr lang="en-US" altLang="zh-TW" dirty="0" smtClean="0"/>
              <a:t>127.0.0.1 </a:t>
            </a:r>
            <a:r>
              <a:rPr lang="zh-TW" altLang="en-US" dirty="0" smtClean="0"/>
              <a:t>此</a:t>
            </a:r>
            <a:r>
              <a:rPr lang="en-US" altLang="zh-TW" dirty="0" smtClean="0"/>
              <a:t>IP</a:t>
            </a:r>
            <a:r>
              <a:rPr lang="zh-TW" altLang="en-US" dirty="0" smtClean="0"/>
              <a:t>有通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./testip03</a:t>
            </a:r>
          </a:p>
          <a:p>
            <a:r>
              <a:rPr lang="zh-TW" altLang="en-US" dirty="0" smtClean="0"/>
              <a:t>請給</a:t>
            </a:r>
            <a:r>
              <a:rPr lang="en-US" altLang="zh-TW" dirty="0" smtClean="0"/>
              <a:t>IP?123.4.5.6</a:t>
            </a:r>
          </a:p>
          <a:p>
            <a:r>
              <a:rPr lang="en-US" altLang="zh-TW" dirty="0" smtClean="0"/>
              <a:t>PING 123.4.5.6 (123.4.5.6) 56(84) bytes of data.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--- 123.4.5.6 ping statistics ---</a:t>
            </a:r>
          </a:p>
          <a:p>
            <a:r>
              <a:rPr lang="en-US" altLang="zh-TW" dirty="0" smtClean="0"/>
              <a:t>1 packets transmitted, 0 received, 100% packet loss, time 0ms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123.4.5.6 </a:t>
            </a:r>
            <a:r>
              <a:rPr lang="zh-TW" altLang="en-US" dirty="0" smtClean="0"/>
              <a:t>此</a:t>
            </a:r>
            <a:r>
              <a:rPr lang="en-US" altLang="zh-TW" dirty="0" smtClean="0"/>
              <a:t>IP</a:t>
            </a:r>
            <a:r>
              <a:rPr lang="zh-TW" altLang="en-US" dirty="0" smtClean="0"/>
              <a:t>不通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ds159@ds159:~$ ^C</a:t>
            </a:r>
          </a:p>
          <a:p>
            <a:r>
              <a:rPr lang="en-US" altLang="zh-TW" dirty="0" smtClean="0"/>
              <a:t>ds159@ds159:~$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173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導向至 </a:t>
            </a:r>
            <a:r>
              <a:rPr lang="en-US" altLang="zh-TW" dirty="0" smtClean="0"/>
              <a:t>/dev/null (</a:t>
            </a:r>
            <a:r>
              <a:rPr lang="zh-TW" altLang="en-US" dirty="0" smtClean="0"/>
              <a:t>空裝置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也就是不會把結果顯示在標準輸出</a:t>
            </a:r>
            <a:r>
              <a:rPr lang="en-US" altLang="zh-TW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~$ ./testip04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請給</a:t>
            </a:r>
            <a:r>
              <a:rPr lang="en-US" altLang="zh-TW" dirty="0" smtClean="0"/>
              <a:t>IP?127.0.0.1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127.0.0.1 </a:t>
            </a:r>
            <a:r>
              <a:rPr lang="zh-TW" altLang="en-US" dirty="0" smtClean="0"/>
              <a:t>此</a:t>
            </a:r>
            <a:r>
              <a:rPr lang="en-US" altLang="zh-TW" dirty="0" smtClean="0"/>
              <a:t>IP</a:t>
            </a:r>
            <a:r>
              <a:rPr lang="zh-TW" altLang="en-US" dirty="0" smtClean="0"/>
              <a:t>有通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~$ ./test1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請給</a:t>
            </a:r>
            <a:r>
              <a:rPr lang="en-US" altLang="zh-TW" dirty="0" smtClean="0"/>
              <a:t>IP?123.4.5.6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123.4.5.6 </a:t>
            </a:r>
            <a:r>
              <a:rPr lang="zh-TW" altLang="en-US" dirty="0" smtClean="0"/>
              <a:t>此</a:t>
            </a:r>
            <a:r>
              <a:rPr lang="en-US" altLang="zh-TW" dirty="0" smtClean="0"/>
              <a:t>IP</a:t>
            </a:r>
            <a:r>
              <a:rPr lang="zh-TW" altLang="en-US" dirty="0" smtClean="0"/>
              <a:t>不通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ds159@ds159:~$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~$ cat testip04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#!/bin/bash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read -p "</a:t>
            </a:r>
            <a:r>
              <a:rPr lang="zh-TW" altLang="en-US" dirty="0" smtClean="0"/>
              <a:t>請給</a:t>
            </a:r>
            <a:r>
              <a:rPr lang="en-US" altLang="zh-TW" dirty="0" smtClean="0"/>
              <a:t>IP?" </a:t>
            </a:r>
            <a:r>
              <a:rPr lang="en-US" altLang="zh-TW" dirty="0" err="1" smtClean="0"/>
              <a:t>ip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ping -c 1 -w 1 ${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 &gt;/dev/null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if [ $? == 0 ]; then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echo  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'</a:t>
            </a:r>
            <a:r>
              <a:rPr lang="zh-TW" altLang="en-US" dirty="0" smtClean="0"/>
              <a:t>此</a:t>
            </a:r>
            <a:r>
              <a:rPr lang="en-US" altLang="zh-TW" dirty="0" smtClean="0"/>
              <a:t>IP</a:t>
            </a:r>
            <a:r>
              <a:rPr lang="zh-TW" altLang="en-US" dirty="0" smtClean="0"/>
              <a:t>有通</a:t>
            </a:r>
            <a:r>
              <a:rPr lang="en-US" altLang="zh-TW" dirty="0" smtClean="0"/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echo  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'</a:t>
            </a:r>
            <a:r>
              <a:rPr lang="zh-TW" altLang="en-US" dirty="0" smtClean="0"/>
              <a:t>此</a:t>
            </a:r>
            <a:r>
              <a:rPr lang="en-US" altLang="zh-TW" dirty="0" smtClean="0"/>
              <a:t>IP</a:t>
            </a:r>
            <a:r>
              <a:rPr lang="zh-TW" altLang="en-US" dirty="0" smtClean="0"/>
              <a:t>不通</a:t>
            </a:r>
            <a:r>
              <a:rPr lang="en-US" altLang="zh-TW" dirty="0" smtClean="0"/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echo 'end'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011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Arial Narrow"/>
              </a:rPr>
              <a:t>撰寫一個判斷檔案存在與否的程式</a:t>
            </a:r>
            <a:endParaRPr kumimoji="0" lang="en-US" altLang="zh-TW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sym typeface="Arial Narrow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en-US" altLang="zh-TW" sz="2400" b="1" dirty="0" smtClean="0"/>
              <a:t>[ -f  my ring.jpg 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zh-TW" altLang="en-US" sz="2400" dirty="0" smtClean="0"/>
              <a:t> ＄</a:t>
            </a:r>
            <a:r>
              <a:rPr lang="en-US" altLang="zh-TW" sz="2400" dirty="0" smtClean="0"/>
              <a:t>? </a:t>
            </a:r>
            <a:endParaRPr lang="en-US" altLang="zh-TW" sz="2400" b="1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endParaRPr kumimoji="0" lang="en-US" altLang="zh-TW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sym typeface="Arial Narrow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670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 ./test1</a:t>
            </a:r>
          </a:p>
          <a:p>
            <a:r>
              <a:rPr lang="en-US" altLang="zh-TW" dirty="0" smtClean="0"/>
              <a:t>file </a:t>
            </a:r>
            <a:r>
              <a:rPr lang="en-US" altLang="zh-TW" dirty="0" err="1" smtClean="0"/>
              <a:t>nametest</a:t>
            </a:r>
            <a:endParaRPr lang="en-US" altLang="zh-TW" dirty="0" smtClean="0"/>
          </a:p>
          <a:p>
            <a:r>
              <a:rPr lang="en-US" altLang="zh-TW" dirty="0" smtClean="0"/>
              <a:t>test </a:t>
            </a:r>
            <a:r>
              <a:rPr lang="zh-TW" altLang="en-US" dirty="0" smtClean="0"/>
              <a:t>檔案存在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./test1</a:t>
            </a:r>
          </a:p>
          <a:p>
            <a:r>
              <a:rPr lang="en-US" altLang="zh-TW" dirty="0" smtClean="0"/>
              <a:t>file </a:t>
            </a:r>
            <a:r>
              <a:rPr lang="en-US" altLang="zh-TW" dirty="0" err="1" smtClean="0"/>
              <a:t>nameyyyy</a:t>
            </a:r>
            <a:endParaRPr lang="en-US" altLang="zh-TW" dirty="0" smtClean="0"/>
          </a:p>
          <a:p>
            <a:r>
              <a:rPr lang="en-US" altLang="zh-TW" dirty="0" err="1" smtClean="0"/>
              <a:t>yyyy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檔案不存在</a:t>
            </a:r>
          </a:p>
          <a:p>
            <a:r>
              <a:rPr lang="en-US" altLang="zh-TW" dirty="0" smtClean="0"/>
              <a:t>end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~$ cat testfile01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read -p "file name" </a:t>
            </a:r>
            <a:r>
              <a:rPr lang="en-US" altLang="zh-TW" dirty="0" err="1" smtClean="0"/>
              <a:t>fn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 [ -f ${</a:t>
            </a:r>
            <a:r>
              <a:rPr lang="en-US" altLang="zh-TW" dirty="0" err="1" smtClean="0"/>
              <a:t>fn</a:t>
            </a:r>
            <a:r>
              <a:rPr lang="en-US" altLang="zh-TW" dirty="0" smtClean="0"/>
              <a:t>} ] ; then</a:t>
            </a:r>
          </a:p>
          <a:p>
            <a:r>
              <a:rPr lang="en-US" altLang="zh-TW" dirty="0" smtClean="0"/>
              <a:t>echo  ${</a:t>
            </a:r>
            <a:r>
              <a:rPr lang="en-US" altLang="zh-TW" dirty="0" err="1" smtClean="0"/>
              <a:t>fn</a:t>
            </a:r>
            <a:r>
              <a:rPr lang="en-US" altLang="zh-TW" dirty="0" smtClean="0"/>
              <a:t>} '</a:t>
            </a:r>
            <a:r>
              <a:rPr lang="zh-TW" altLang="en-US" dirty="0" smtClean="0"/>
              <a:t>檔案存在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 else</a:t>
            </a:r>
          </a:p>
          <a:p>
            <a:r>
              <a:rPr lang="en-US" altLang="zh-TW" dirty="0" smtClean="0"/>
              <a:t>echo  ${</a:t>
            </a:r>
            <a:r>
              <a:rPr lang="en-US" altLang="zh-TW" dirty="0" err="1" smtClean="0"/>
              <a:t>fn</a:t>
            </a:r>
            <a:r>
              <a:rPr lang="en-US" altLang="zh-TW" dirty="0" smtClean="0"/>
              <a:t>} '</a:t>
            </a:r>
            <a:r>
              <a:rPr lang="zh-TW" altLang="en-US" dirty="0" smtClean="0"/>
              <a:t>檔案不存在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fi</a:t>
            </a:r>
          </a:p>
          <a:p>
            <a:r>
              <a:rPr lang="en-US" altLang="zh-TW" dirty="0" smtClean="0"/>
              <a:t>echo end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476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smtClean="0">
                <a:solidFill>
                  <a:srgbClr val="00B050"/>
                </a:solidFill>
              </a:rPr>
              <a:t>bigred@team168:~$ </a:t>
            </a:r>
            <a:r>
              <a:rPr lang="en-US" altLang="zh-TW" sz="1200" smtClean="0"/>
              <a:t>cat love1</a:t>
            </a:r>
          </a:p>
          <a:p>
            <a:r>
              <a:rPr lang="en-US" altLang="zh-TW" sz="1200" smtClean="0"/>
              <a:t>#!/bin/bash</a:t>
            </a:r>
          </a:p>
          <a:p>
            <a:r>
              <a:rPr lang="en-US" altLang="zh-TW" sz="1200" smtClean="0"/>
              <a:t>clear</a:t>
            </a:r>
          </a:p>
          <a:p>
            <a:r>
              <a:rPr lang="en-US" altLang="zh-TW" sz="1200" smtClean="0"/>
              <a:t>read -p "do you love me ?" ans</a:t>
            </a:r>
          </a:p>
          <a:p>
            <a:r>
              <a:rPr lang="en-US" altLang="zh-TW" sz="1200" smtClean="0"/>
              <a:t>[ "${ans,,}" = "y" ] &amp;&amp; echo "i love you too"</a:t>
            </a:r>
          </a:p>
          <a:p>
            <a:r>
              <a:rPr lang="en-US" altLang="zh-TW" sz="1200" smtClean="0"/>
              <a:t>[ "${ans,,}" = "n" ] &amp;&amp;  echo "i hate you"</a:t>
            </a:r>
          </a:p>
          <a:p>
            <a:r>
              <a:rPr lang="en-US" altLang="zh-TW" sz="1200" smtClean="0"/>
              <a:t>&gt;&gt;&gt;&gt;</a:t>
            </a:r>
            <a:r>
              <a:rPr lang="zh-TW" altLang="en-US" sz="1200" smtClean="0"/>
              <a:t>另一寫法</a:t>
            </a:r>
            <a:endParaRPr lang="en-US" altLang="zh-TW" sz="1200" smtClean="0"/>
          </a:p>
          <a:p>
            <a:r>
              <a:rPr lang="en-US" altLang="zh-TW" sz="1200" smtClean="0">
                <a:solidFill>
                  <a:srgbClr val="00B050"/>
                </a:solidFill>
              </a:rPr>
              <a:t>bigred@team168:~$ </a:t>
            </a:r>
            <a:r>
              <a:rPr lang="en-US" altLang="zh-TW" sz="1200" smtClean="0"/>
              <a:t>cat love2</a:t>
            </a:r>
          </a:p>
          <a:p>
            <a:r>
              <a:rPr lang="en-US" altLang="zh-TW" sz="1200" smtClean="0"/>
              <a:t>#!/bin/bash</a:t>
            </a:r>
          </a:p>
          <a:p>
            <a:r>
              <a:rPr lang="en-US" altLang="zh-TW" sz="1200" smtClean="0"/>
              <a:t>clear</a:t>
            </a:r>
          </a:p>
          <a:p>
            <a:r>
              <a:rPr lang="en-US" altLang="zh-TW" sz="1200" smtClean="0"/>
              <a:t>read -p "do you love me ?" ans</a:t>
            </a:r>
          </a:p>
          <a:p>
            <a:r>
              <a:rPr lang="en-US" altLang="zh-TW" sz="1200" smtClean="0"/>
              <a:t>[ "$ans" = "y" -o "$ans" = "Y" ] &amp;&amp; echo "i love you too"</a:t>
            </a:r>
          </a:p>
          <a:p>
            <a:r>
              <a:rPr lang="en-US" altLang="zh-TW" sz="1200" smtClean="0"/>
              <a:t>[ "$ans" = "n" -o "$ans" = "N" ] &amp;&amp;  echo "i hate you"</a:t>
            </a:r>
            <a:endParaRPr lang="zh-TW" altLang="en-US" sz="1200" smtClean="0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FB86D-4AED-4931-9179-744333E78AF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42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bigred@gw:~$ cat loveif01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read -p "do you love me ?" ans</a:t>
            </a:r>
          </a:p>
          <a:p>
            <a:r>
              <a:rPr lang="en-US" altLang="zh-TW" smtClean="0"/>
              <a:t>if [ "${ans,,}" = "y" ] ; then</a:t>
            </a:r>
          </a:p>
          <a:p>
            <a:r>
              <a:rPr lang="en-US" altLang="zh-TW" smtClean="0"/>
              <a:t> echo "i love you too"</a:t>
            </a:r>
          </a:p>
          <a:p>
            <a:r>
              <a:rPr lang="en-US" altLang="zh-TW" smtClean="0"/>
              <a:t>fi</a:t>
            </a:r>
          </a:p>
          <a:p>
            <a:r>
              <a:rPr lang="en-US" altLang="zh-TW" smtClean="0"/>
              <a:t>if [ "${ans,,}" = "n" ] ; then</a:t>
            </a:r>
          </a:p>
          <a:p>
            <a:r>
              <a:rPr lang="en-US" altLang="zh-TW" smtClean="0"/>
              <a:t>  echo "i hate you"</a:t>
            </a:r>
          </a:p>
          <a:p>
            <a:r>
              <a:rPr lang="en-US" altLang="zh-TW" smtClean="0"/>
              <a:t>fi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8EF49-5055-4223-B69C-9E4F413B268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83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bigred@gw:~$ cat loveif02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read -p "do you love me ?" ans</a:t>
            </a:r>
          </a:p>
          <a:p>
            <a:r>
              <a:rPr lang="en-US" altLang="zh-TW" smtClean="0"/>
              <a:t>if [ "$ans" = "y" -o "$ans" = "Y" ]  ; then</a:t>
            </a:r>
          </a:p>
          <a:p>
            <a:r>
              <a:rPr lang="en-US" altLang="zh-TW" smtClean="0"/>
              <a:t> echo "i love you too"</a:t>
            </a:r>
          </a:p>
          <a:p>
            <a:r>
              <a:rPr lang="en-US" altLang="zh-TW" smtClean="0"/>
              <a:t>fi</a:t>
            </a:r>
          </a:p>
          <a:p>
            <a:r>
              <a:rPr lang="en-US" altLang="zh-TW" smtClean="0"/>
              <a:t>if [ "$ans" = "n" -o "$ans" = "N" ] ; then</a:t>
            </a:r>
          </a:p>
          <a:p>
            <a:r>
              <a:rPr lang="en-US" altLang="zh-TW" smtClean="0"/>
              <a:t> echo "i hate you"</a:t>
            </a:r>
          </a:p>
          <a:p>
            <a:r>
              <a:rPr lang="en-US" altLang="zh-TW" smtClean="0"/>
              <a:t>fi</a:t>
            </a:r>
          </a:p>
          <a:p>
            <a:r>
              <a:rPr lang="en-US" altLang="zh-TW" smtClean="0"/>
              <a:t>bigred@gw:~$ cat loveif02-1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read -p "do you love me ?" ans</a:t>
            </a:r>
          </a:p>
          <a:p>
            <a:r>
              <a:rPr lang="en-US" altLang="zh-TW" smtClean="0"/>
              <a:t>if [ "$ans" = "y" -o "$ans" = "Y" ]</a:t>
            </a:r>
          </a:p>
          <a:p>
            <a:r>
              <a:rPr lang="en-US" altLang="zh-TW" smtClean="0"/>
              <a:t>then</a:t>
            </a:r>
          </a:p>
          <a:p>
            <a:r>
              <a:rPr lang="en-US" altLang="zh-TW" smtClean="0"/>
              <a:t> echo "i love you too"</a:t>
            </a:r>
          </a:p>
          <a:p>
            <a:r>
              <a:rPr lang="en-US" altLang="zh-TW" smtClean="0"/>
              <a:t>fi</a:t>
            </a:r>
          </a:p>
          <a:p>
            <a:r>
              <a:rPr lang="en-US" altLang="zh-TW" smtClean="0"/>
              <a:t>if [ "$ans" = "n" -o "$ans" = "N" ]</a:t>
            </a:r>
          </a:p>
          <a:p>
            <a:r>
              <a:rPr lang="en-US" altLang="zh-TW" smtClean="0"/>
              <a:t>then</a:t>
            </a:r>
          </a:p>
          <a:p>
            <a:r>
              <a:rPr lang="en-US" altLang="zh-TW" smtClean="0"/>
              <a:t> echo "i hate you"</a:t>
            </a:r>
          </a:p>
          <a:p>
            <a:r>
              <a:rPr lang="en-US" altLang="zh-TW" smtClean="0"/>
              <a:t>fi</a:t>
            </a:r>
          </a:p>
          <a:p>
            <a:r>
              <a:rPr lang="en-US" altLang="zh-TW" smtClean="0"/>
              <a:t>bigred@gw:~$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8EF49-5055-4223-B69C-9E4F413B268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2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bigred@gw:~$ cat loveif03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read -p "do you love me ?" ans</a:t>
            </a:r>
          </a:p>
          <a:p>
            <a:r>
              <a:rPr lang="en-US" altLang="zh-TW" smtClean="0"/>
              <a:t>if [ "${ans,,}" = "y" ] ; then</a:t>
            </a:r>
          </a:p>
          <a:p>
            <a:r>
              <a:rPr lang="en-US" altLang="zh-TW" smtClean="0"/>
              <a:t> echo "i love you too"</a:t>
            </a:r>
          </a:p>
          <a:p>
            <a:r>
              <a:rPr lang="en-US" altLang="zh-TW" smtClean="0"/>
              <a:t>else</a:t>
            </a:r>
          </a:p>
          <a:p>
            <a:r>
              <a:rPr lang="en-US" altLang="zh-TW" smtClean="0"/>
              <a:t>  echo "i hate you"</a:t>
            </a:r>
          </a:p>
          <a:p>
            <a:r>
              <a:rPr lang="en-US" altLang="zh-TW" smtClean="0"/>
              <a:t>fi</a:t>
            </a:r>
          </a:p>
          <a:p>
            <a:r>
              <a:rPr lang="en-US" altLang="zh-TW" smtClean="0"/>
              <a:t>=========</a:t>
            </a:r>
          </a:p>
          <a:p>
            <a:r>
              <a:rPr lang="en-US" altLang="zh-TW" smtClean="0"/>
              <a:t>bigred@gw:~$ cat loveif03-1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read -p "do you love me ?" ans</a:t>
            </a:r>
          </a:p>
          <a:p>
            <a:r>
              <a:rPr lang="en-US" altLang="zh-TW" smtClean="0"/>
              <a:t>if [ "${ans,,}" = "y" ]</a:t>
            </a:r>
          </a:p>
          <a:p>
            <a:r>
              <a:rPr lang="en-US" altLang="zh-TW" smtClean="0"/>
              <a:t>then</a:t>
            </a:r>
          </a:p>
          <a:p>
            <a:r>
              <a:rPr lang="en-US" altLang="zh-TW" smtClean="0"/>
              <a:t> echo "i love you too"</a:t>
            </a:r>
          </a:p>
          <a:p>
            <a:r>
              <a:rPr lang="en-US" altLang="zh-TW" smtClean="0"/>
              <a:t>else</a:t>
            </a:r>
          </a:p>
          <a:p>
            <a:r>
              <a:rPr lang="en-US" altLang="zh-TW" smtClean="0"/>
              <a:t>  echo "i hate you"</a:t>
            </a:r>
          </a:p>
          <a:p>
            <a:r>
              <a:rPr lang="en-US" altLang="zh-TW" smtClean="0"/>
              <a:t>fi</a:t>
            </a:r>
          </a:p>
          <a:p>
            <a:r>
              <a:rPr lang="en-US" altLang="zh-TW" smtClean="0"/>
              <a:t>bigred@gw:~$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8EF49-5055-4223-B69C-9E4F413B268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24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bigred@gw:~$ cat loveif04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echo "Do you love me?(y/n)?"</a:t>
            </a:r>
          </a:p>
          <a:p>
            <a:r>
              <a:rPr lang="en-US" altLang="zh-TW" smtClean="0"/>
              <a:t>read ans</a:t>
            </a:r>
          </a:p>
          <a:p>
            <a:r>
              <a:rPr lang="en-US" altLang="zh-TW" smtClean="0"/>
              <a:t>if [ "$ans" = "y" ] || [ "$ans" = "Y" ] ;then</a:t>
            </a:r>
          </a:p>
          <a:p>
            <a:r>
              <a:rPr lang="en-US" altLang="zh-TW" smtClean="0"/>
              <a:t>   echo "I love you too!"</a:t>
            </a:r>
          </a:p>
          <a:p>
            <a:r>
              <a:rPr lang="en-US" altLang="zh-TW" smtClean="0"/>
              <a:t>else</a:t>
            </a:r>
          </a:p>
          <a:p>
            <a:r>
              <a:rPr lang="en-US" altLang="zh-TW" smtClean="0"/>
              <a:t>   echo "i hate you!"</a:t>
            </a:r>
          </a:p>
          <a:p>
            <a:r>
              <a:rPr lang="en-US" altLang="zh-TW" smtClean="0"/>
              <a:t>fi</a:t>
            </a:r>
          </a:p>
          <a:p>
            <a:r>
              <a:rPr lang="en-US" altLang="zh-TW" smtClean="0"/>
              <a:t>echo "End"</a:t>
            </a:r>
          </a:p>
          <a:p>
            <a:r>
              <a:rPr lang="en-US" altLang="zh-TW" smtClean="0"/>
              <a:t>bigred@gw:~$</a:t>
            </a:r>
          </a:p>
          <a:p>
            <a:endParaRPr lang="en-US" altLang="zh-TW" smtClean="0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8EF49-5055-4223-B69C-9E4F413B268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95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bigred@gw:~$ cat loveif05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echo "Do you love me?(y/n)?"</a:t>
            </a:r>
          </a:p>
          <a:p>
            <a:r>
              <a:rPr lang="en-US" altLang="zh-TW" smtClean="0"/>
              <a:t>read ans</a:t>
            </a:r>
          </a:p>
          <a:p>
            <a:r>
              <a:rPr lang="en-US" altLang="zh-TW" smtClean="0"/>
              <a:t>if [ "$ans" = "y"  -o  "$ans" = "Y" ] ;then</a:t>
            </a:r>
          </a:p>
          <a:p>
            <a:r>
              <a:rPr lang="en-US" altLang="zh-TW" smtClean="0"/>
              <a:t>   echo "I love you too!"</a:t>
            </a:r>
          </a:p>
          <a:p>
            <a:r>
              <a:rPr lang="en-US" altLang="zh-TW" smtClean="0"/>
              <a:t>else</a:t>
            </a:r>
          </a:p>
          <a:p>
            <a:r>
              <a:rPr lang="en-US" altLang="zh-TW" smtClean="0"/>
              <a:t>   echo "i hate you!"</a:t>
            </a:r>
          </a:p>
          <a:p>
            <a:r>
              <a:rPr lang="en-US" altLang="zh-TW" smtClean="0"/>
              <a:t>fi</a:t>
            </a:r>
          </a:p>
          <a:p>
            <a:r>
              <a:rPr lang="en-US" altLang="zh-TW" smtClean="0"/>
              <a:t>echo "End"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8EF49-5055-4223-B69C-9E4F413B268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906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8EF49-5055-4223-B69C-9E4F413B268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19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bigred@gw:~$ cat passif01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read  -p "password?" ans</a:t>
            </a:r>
          </a:p>
          <a:p>
            <a:r>
              <a:rPr lang="en-US" altLang="zh-TW" smtClean="0"/>
              <a:t>if [ ${ans,,} = "qwer" ]</a:t>
            </a:r>
          </a:p>
          <a:p>
            <a:r>
              <a:rPr lang="en-US" altLang="zh-TW" smtClean="0"/>
              <a:t>then</a:t>
            </a:r>
          </a:p>
          <a:p>
            <a:r>
              <a:rPr lang="en-US" altLang="zh-TW" smtClean="0"/>
              <a:t>  echo "pass"</a:t>
            </a:r>
          </a:p>
          <a:p>
            <a:r>
              <a:rPr lang="en-US" altLang="zh-TW" smtClean="0"/>
              <a:t>else</a:t>
            </a:r>
          </a:p>
          <a:p>
            <a:r>
              <a:rPr lang="en-US" altLang="zh-TW" smtClean="0"/>
              <a:t>  echo "not correct"</a:t>
            </a:r>
          </a:p>
          <a:p>
            <a:r>
              <a:rPr lang="en-US" altLang="zh-TW" smtClean="0"/>
              <a:t>fi</a:t>
            </a:r>
          </a:p>
          <a:p>
            <a:r>
              <a:rPr lang="en-US" altLang="zh-TW" smtClean="0"/>
              <a:t>bigred@gw:~$</a:t>
            </a:r>
          </a:p>
          <a:p>
            <a:endParaRPr lang="en-US" altLang="zh-TW" smtClean="0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8EF49-5055-4223-B69C-9E4F413B268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66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AE81-53B0-45A0-958B-21F87F1D4AC0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85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A89-163D-4F70-8D3A-7B43DF109060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69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BD6-0394-4751-9F41-B0D74A47692D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5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581-7B58-4B5B-BBD5-B0F9A69854D1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60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F44F-AE23-48E9-9272-C6619D3187E2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05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F178-AF80-460B-B62B-7ABACAE23E03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8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D64F-B8D4-4855-9389-9274450FFDF3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28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2268-E95F-4613-BF61-08732F44C884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4200-D040-41FA-8F94-D31F5C239796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36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050B-8003-4574-9413-3AB61317568C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21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9ED2-0474-4DA3-BE9B-3D654045EBA2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52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B18F-A7AC-4503-B8F4-433CCE491C30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0E454-AC9A-4FE3-9E9E-F650E0AF2C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401399" y="635635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hlinkClick r:id="rId13" action="ppaction://hlinksldjump"/>
              </a:rPr>
              <a:t>MENU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5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2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5.xml"/><Relationship Id="rId5" Type="http://schemas.openxmlformats.org/officeDocument/2006/relationships/slide" Target="slide7.xml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2.xml"/><Relationship Id="rId14" Type="http://schemas.openxmlformats.org/officeDocument/2006/relationships/slide" Target="slide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zh-TW" altLang="en-US" smtClean="0"/>
              <a:t>大</a:t>
            </a:r>
            <a:r>
              <a:rPr lang="zh-TW" altLang="en-US"/>
              <a:t>綱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56260" y="1244918"/>
            <a:ext cx="11635740" cy="5613082"/>
          </a:xfrm>
        </p:spPr>
        <p:txBody>
          <a:bodyPr>
            <a:noAutofit/>
          </a:bodyPr>
          <a:lstStyle/>
          <a:p>
            <a:r>
              <a:rPr lang="en-US" altLang="zh-TW" sz="2400" smtClean="0">
                <a:hlinkClick r:id="rId2" action="ppaction://hlinksldjump"/>
              </a:rPr>
              <a:t>bash scrip </a:t>
            </a:r>
            <a:r>
              <a:rPr lang="zh-TW" altLang="en-US" sz="2400" smtClean="0">
                <a:hlinkClick r:id="rId2" action="ppaction://hlinksldjump"/>
              </a:rPr>
              <a:t>檔名 </a:t>
            </a:r>
            <a:r>
              <a:rPr lang="en-US" altLang="zh-TW" sz="2400" smtClean="0">
                <a:hlinkClick r:id="rId2" action="ppaction://hlinksldjump"/>
              </a:rPr>
              <a:t>love1.sh(</a:t>
            </a:r>
            <a:r>
              <a:rPr lang="zh-TW" altLang="en-US" sz="2400" smtClean="0">
                <a:hlinkClick r:id="rId2" action="ppaction://hlinksldjump"/>
              </a:rPr>
              <a:t>考慮</a:t>
            </a:r>
            <a:r>
              <a:rPr lang="zh-TW" altLang="en-US" sz="2400" smtClean="0">
                <a:solidFill>
                  <a:srgbClr val="FF0000"/>
                </a:solidFill>
                <a:hlinkClick r:id="rId2" action="ppaction://hlinksldjump"/>
              </a:rPr>
              <a:t>大小寫</a:t>
            </a:r>
            <a:r>
              <a:rPr lang="en-US" altLang="zh-TW" sz="2400" smtClean="0">
                <a:hlinkClick r:id="rId2" action="ppaction://hlinksldjump"/>
              </a:rPr>
              <a:t>)</a:t>
            </a:r>
            <a:endParaRPr lang="en-US" altLang="zh-TW" sz="2400" smtClean="0"/>
          </a:p>
          <a:p>
            <a:pPr lvl="1"/>
            <a:r>
              <a:rPr lang="zh-TW" altLang="en-US" sz="1800" smtClean="0">
                <a:hlinkClick r:id="rId3" action="ppaction://hlinksldjump"/>
              </a:rPr>
              <a:t>改成改成</a:t>
            </a:r>
            <a:r>
              <a:rPr lang="en-US" altLang="zh-TW" sz="1800" smtClean="0">
                <a:hlinkClick r:id="rId3" action="ppaction://hlinksldjump"/>
              </a:rPr>
              <a:t>if</a:t>
            </a:r>
            <a:r>
              <a:rPr lang="zh-TW" altLang="en-US" sz="1800" smtClean="0">
                <a:hlinkClick r:id="rId3" action="ppaction://hlinksldjump"/>
              </a:rPr>
              <a:t>  </a:t>
            </a:r>
            <a:r>
              <a:rPr lang="en-US" altLang="zh-TW" sz="1800" smtClean="0">
                <a:hlinkClick r:id="rId3" action="ppaction://hlinksldjump"/>
              </a:rPr>
              <a:t>then   fi</a:t>
            </a:r>
            <a:r>
              <a:rPr lang="zh-TW" altLang="en-US" sz="1800" smtClean="0">
                <a:hlinkClick r:id="rId3" action="ppaction://hlinksldjump"/>
              </a:rPr>
              <a:t> 寫法</a:t>
            </a:r>
            <a:endParaRPr lang="en-US" altLang="zh-TW" sz="1800" smtClean="0"/>
          </a:p>
          <a:p>
            <a:pPr lvl="1"/>
            <a:r>
              <a:rPr lang="zh-TW" altLang="en-US" sz="1800" smtClean="0">
                <a:hlinkClick r:id="rId4" action="ppaction://hlinksldjump"/>
              </a:rPr>
              <a:t>改成</a:t>
            </a:r>
            <a:r>
              <a:rPr lang="en-US" altLang="zh-TW" sz="1800" smtClean="0">
                <a:hlinkClick r:id="rId4" action="ppaction://hlinksldjump"/>
              </a:rPr>
              <a:t>if</a:t>
            </a:r>
            <a:r>
              <a:rPr lang="zh-TW" altLang="en-US" sz="1800" smtClean="0">
                <a:hlinkClick r:id="rId4" action="ppaction://hlinksldjump"/>
              </a:rPr>
              <a:t>  </a:t>
            </a:r>
            <a:r>
              <a:rPr lang="en-US" altLang="zh-TW" sz="1800" smtClean="0">
                <a:hlinkClick r:id="rId4" action="ppaction://hlinksldjump"/>
              </a:rPr>
              <a:t>then     else  fi</a:t>
            </a:r>
            <a:r>
              <a:rPr lang="zh-TW" altLang="en-US" sz="1800" smtClean="0">
                <a:hlinkClick r:id="rId4" action="ppaction://hlinksldjump"/>
              </a:rPr>
              <a:t> 寫法</a:t>
            </a:r>
            <a:endParaRPr lang="en-US" altLang="zh-TW" sz="1800" smtClean="0"/>
          </a:p>
          <a:p>
            <a:pPr lvl="1"/>
            <a:r>
              <a:rPr lang="en-US" altLang="zh-TW" sz="1800" smtClean="0">
                <a:hlinkClick r:id="rId5" action="ppaction://hlinksldjump"/>
              </a:rPr>
              <a:t>-a</a:t>
            </a:r>
            <a:r>
              <a:rPr lang="zh-TW" altLang="en-US" sz="1800" smtClean="0">
                <a:hlinkClick r:id="rId5" action="ppaction://hlinksldjump"/>
              </a:rPr>
              <a:t>（</a:t>
            </a:r>
            <a:r>
              <a:rPr lang="en-US" altLang="zh-TW" sz="1800" smtClean="0">
                <a:hlinkClick r:id="rId5" action="ppaction://hlinksldjump"/>
              </a:rPr>
              <a:t>and</a:t>
            </a:r>
            <a:r>
              <a:rPr lang="zh-TW" altLang="en-US" sz="1800" smtClean="0">
                <a:hlinkClick r:id="rId5" action="ppaction://hlinksldjump"/>
              </a:rPr>
              <a:t>）</a:t>
            </a:r>
            <a:r>
              <a:rPr lang="en-US" altLang="zh-TW" sz="1800" smtClean="0">
                <a:hlinkClick r:id="rId5" action="ppaction://hlinksldjump"/>
              </a:rPr>
              <a:t>-o</a:t>
            </a:r>
            <a:r>
              <a:rPr lang="zh-TW" altLang="en-US" sz="1800" smtClean="0">
                <a:hlinkClick r:id="rId5" action="ppaction://hlinksldjump"/>
              </a:rPr>
              <a:t>（</a:t>
            </a:r>
            <a:r>
              <a:rPr lang="en-US" altLang="zh-TW" sz="1800" smtClean="0">
                <a:hlinkClick r:id="rId5" action="ppaction://hlinksldjump"/>
              </a:rPr>
              <a:t>or</a:t>
            </a:r>
            <a:r>
              <a:rPr lang="zh-TW" altLang="en-US" sz="1800" smtClean="0">
                <a:hlinkClick r:id="rId5" action="ppaction://hlinksldjump"/>
              </a:rPr>
              <a:t>）</a:t>
            </a:r>
            <a:r>
              <a:rPr lang="en-US" altLang="zh-TW" sz="1800" smtClean="0">
                <a:hlinkClick r:id="rId5" action="ppaction://hlinksldjump"/>
              </a:rPr>
              <a:t>&amp;&amp; </a:t>
            </a:r>
            <a:r>
              <a:rPr lang="zh-TW" altLang="en-US" sz="1800" smtClean="0">
                <a:hlinkClick r:id="rId5" action="ppaction://hlinksldjump"/>
              </a:rPr>
              <a:t>代表 </a:t>
            </a:r>
            <a:r>
              <a:rPr lang="en-US" altLang="zh-TW" sz="1800" smtClean="0">
                <a:hlinkClick r:id="rId5" action="ppaction://hlinksldjump"/>
              </a:rPr>
              <a:t>AND </a:t>
            </a:r>
            <a:r>
              <a:rPr lang="zh-TW" altLang="en-US" sz="1800" smtClean="0">
                <a:hlinkClick r:id="rId5" action="ppaction://hlinksldjump"/>
              </a:rPr>
              <a:t>；</a:t>
            </a:r>
            <a:r>
              <a:rPr lang="en-US" altLang="zh-TW" sz="1800" smtClean="0">
                <a:hlinkClick r:id="rId5" action="ppaction://hlinksldjump"/>
              </a:rPr>
              <a:t>|| </a:t>
            </a:r>
            <a:r>
              <a:rPr lang="zh-TW" altLang="en-US" sz="1800" smtClean="0">
                <a:hlinkClick r:id="rId5" action="ppaction://hlinksldjump"/>
              </a:rPr>
              <a:t>代表 </a:t>
            </a:r>
            <a:r>
              <a:rPr lang="en-US" altLang="zh-TW" sz="1800" smtClean="0">
                <a:hlinkClick r:id="rId5" action="ppaction://hlinksldjump"/>
              </a:rPr>
              <a:t>or </a:t>
            </a:r>
            <a:r>
              <a:rPr lang="zh-TW" altLang="en-US" sz="1800" smtClean="0">
                <a:hlinkClick r:id="rId5" action="ppaction://hlinksldjump"/>
              </a:rPr>
              <a:t>；</a:t>
            </a:r>
            <a:endParaRPr lang="en-US" altLang="zh-TW" sz="1800" smtClean="0"/>
          </a:p>
          <a:p>
            <a:pPr lvl="1"/>
            <a:r>
              <a:rPr lang="en-US" altLang="zh-TW" sz="1800" smtClean="0">
                <a:hlinkClick r:id="rId6" action="ppaction://hlinksldjump"/>
              </a:rPr>
              <a:t>||</a:t>
            </a:r>
            <a:endParaRPr lang="en-US" altLang="zh-TW" sz="1800" smtClean="0"/>
          </a:p>
          <a:p>
            <a:pPr lvl="1"/>
            <a:r>
              <a:rPr lang="en-US" altLang="zh-TW" sz="1800" smtClean="0">
                <a:hlinkClick r:id="rId7" action="ppaction://hlinksldjump"/>
              </a:rPr>
              <a:t>-o</a:t>
            </a:r>
            <a:endParaRPr lang="en-US" altLang="zh-TW" sz="1800" smtClean="0"/>
          </a:p>
          <a:p>
            <a:r>
              <a:rPr lang="zh-TW" altLang="en-US" sz="2400" smtClean="0">
                <a:hlinkClick r:id="rId8" action="ppaction://hlinksldjump"/>
              </a:rPr>
              <a:t>用</a:t>
            </a:r>
            <a:r>
              <a:rPr lang="en-US" altLang="zh-TW" sz="2400" smtClean="0">
                <a:hlinkClick r:id="rId8" action="ppaction://hlinksldjump"/>
              </a:rPr>
              <a:t>if  then else fi </a:t>
            </a:r>
            <a:r>
              <a:rPr lang="zh-TW" altLang="en-US" sz="2400" smtClean="0">
                <a:hlinkClick r:id="rId8" action="ppaction://hlinksldjump"/>
              </a:rPr>
              <a:t>寫支密碼程式</a:t>
            </a:r>
            <a:r>
              <a:rPr lang="en-US" altLang="zh-TW" sz="2400" smtClean="0">
                <a:hlinkClick r:id="rId8" action="ppaction://hlinksldjump"/>
              </a:rPr>
              <a:t>;</a:t>
            </a:r>
            <a:r>
              <a:rPr lang="zh-TW" altLang="en-US" sz="2400" smtClean="0">
                <a:hlinkClick r:id="rId8" action="ppaction://hlinksldjump"/>
              </a:rPr>
              <a:t>請使用者輸入密碼，密碼為</a:t>
            </a:r>
            <a:r>
              <a:rPr lang="en-US" altLang="zh-TW" sz="2400" smtClean="0">
                <a:hlinkClick r:id="rId8" action="ppaction://hlinksldjump"/>
              </a:rPr>
              <a:t>qwer</a:t>
            </a:r>
            <a:r>
              <a:rPr lang="zh-TW" altLang="en-US" sz="2400" smtClean="0">
                <a:hlinkClick r:id="rId8" action="ppaction://hlinksldjump"/>
              </a:rPr>
              <a:t>；使用者輸入</a:t>
            </a:r>
            <a:r>
              <a:rPr lang="en-US" altLang="zh-TW" sz="2400" smtClean="0">
                <a:hlinkClick r:id="rId8" action="ppaction://hlinksldjump"/>
              </a:rPr>
              <a:t>qwer(</a:t>
            </a:r>
            <a:r>
              <a:rPr lang="zh-TW" altLang="en-US" sz="2400" smtClean="0">
                <a:hlinkClick r:id="rId8" action="ppaction://hlinksldjump"/>
              </a:rPr>
              <a:t>不分大小寫</a:t>
            </a:r>
            <a:r>
              <a:rPr lang="en-US" altLang="zh-TW" sz="2400" smtClean="0">
                <a:hlinkClick r:id="rId8" action="ppaction://hlinksldjump"/>
              </a:rPr>
              <a:t>)</a:t>
            </a:r>
            <a:r>
              <a:rPr lang="zh-TW" altLang="en-US" sz="2400" smtClean="0">
                <a:hlinkClick r:id="rId8" action="ppaction://hlinksldjump"/>
              </a:rPr>
              <a:t>；若正確 出現 </a:t>
            </a:r>
            <a:r>
              <a:rPr lang="en-US" altLang="zh-TW" sz="2400" smtClean="0">
                <a:hlinkClick r:id="rId8" action="ppaction://hlinksldjump"/>
              </a:rPr>
              <a:t>pass</a:t>
            </a:r>
            <a:r>
              <a:rPr lang="zh-TW" altLang="en-US" sz="2400" smtClean="0">
                <a:hlinkClick r:id="rId8" action="ppaction://hlinksldjump"/>
              </a:rPr>
              <a:t>；若不正確 出現 </a:t>
            </a:r>
            <a:r>
              <a:rPr lang="en-US" altLang="zh-TW" sz="2400" smtClean="0">
                <a:hlinkClick r:id="rId8" action="ppaction://hlinksldjump"/>
              </a:rPr>
              <a:t>not correct</a:t>
            </a:r>
            <a:endParaRPr lang="en-US" altLang="zh-TW" sz="2400" smtClean="0"/>
          </a:p>
          <a:p>
            <a:r>
              <a:rPr lang="zh-TW" altLang="en-US" sz="2400" smtClean="0">
                <a:hlinkClick r:id="rId9" action="ppaction://hlinksldjump"/>
              </a:rPr>
              <a:t>練習</a:t>
            </a:r>
            <a:r>
              <a:rPr lang="en-US" altLang="zh-TW" sz="2400" smtClean="0">
                <a:hlinkClick r:id="rId9" action="ppaction://hlinksldjump"/>
              </a:rPr>
              <a:t>:</a:t>
            </a:r>
            <a:r>
              <a:rPr lang="zh-TW" altLang="en-US" sz="2400" smtClean="0">
                <a:hlinkClick r:id="rId9" action="ppaction://hlinksldjump"/>
              </a:rPr>
              <a:t>請使用者在</a:t>
            </a:r>
            <a:r>
              <a:rPr lang="en-US" altLang="zh-TW" sz="2400" smtClean="0">
                <a:hlinkClick r:id="rId9" action="ppaction://hlinksldjump"/>
              </a:rPr>
              <a:t>5</a:t>
            </a:r>
            <a:r>
              <a:rPr lang="zh-TW" altLang="en-US" sz="2400" smtClean="0">
                <a:hlinkClick r:id="rId9" action="ppaction://hlinksldjump"/>
              </a:rPr>
              <a:t>秒內猜</a:t>
            </a:r>
            <a:r>
              <a:rPr lang="en-US" altLang="zh-TW" sz="2400" smtClean="0">
                <a:hlinkClick r:id="rId9" action="ppaction://hlinksldjump"/>
              </a:rPr>
              <a:t>1</a:t>
            </a:r>
            <a:r>
              <a:rPr lang="zh-TW" altLang="en-US" sz="2400" smtClean="0">
                <a:hlinkClick r:id="rId9" action="ppaction://hlinksldjump"/>
              </a:rPr>
              <a:t>到</a:t>
            </a:r>
            <a:r>
              <a:rPr lang="en-US" altLang="zh-TW" sz="2400" smtClean="0">
                <a:hlinkClick r:id="rId9" action="ppaction://hlinksldjump"/>
              </a:rPr>
              <a:t>9 </a:t>
            </a:r>
            <a:r>
              <a:rPr lang="zh-TW" altLang="en-US" sz="2400" smtClean="0">
                <a:hlinkClick r:id="rId9" action="ppaction://hlinksldjump"/>
              </a:rPr>
              <a:t>一個數字；若使用者輸入</a:t>
            </a:r>
            <a:r>
              <a:rPr lang="en-US" altLang="zh-TW" sz="2400" smtClean="0">
                <a:hlinkClick r:id="rId9" action="ppaction://hlinksldjump"/>
              </a:rPr>
              <a:t>5</a:t>
            </a:r>
            <a:r>
              <a:rPr lang="zh-TW" altLang="en-US" sz="2400" smtClean="0">
                <a:hlinkClick r:id="rId9" action="ppaction://hlinksldjump"/>
              </a:rPr>
              <a:t>；出現 答對了</a:t>
            </a:r>
            <a:r>
              <a:rPr lang="en-US" altLang="zh-TW" sz="2400" smtClean="0">
                <a:hlinkClick r:id="rId9" action="ppaction://hlinksldjump"/>
              </a:rPr>
              <a:t>!</a:t>
            </a:r>
            <a:endParaRPr lang="en-US" altLang="zh-TW" sz="2400" smtClean="0"/>
          </a:p>
          <a:p>
            <a:r>
              <a:rPr lang="en-US" altLang="zh-CN" sz="2400">
                <a:cs typeface="Calibri"/>
                <a:hlinkClick r:id="rId10" action="ppaction://hlinksldjump"/>
              </a:rPr>
              <a:t>read</a:t>
            </a:r>
            <a:r>
              <a:rPr lang="zh-CN" altLang="en-US" sz="2400">
                <a:cs typeface="Calibri"/>
                <a:hlinkClick r:id="rId10" action="ppaction://hlinksldjump"/>
              </a:rPr>
              <a:t>命令後面，如果</a:t>
            </a:r>
            <a:r>
              <a:rPr lang="zh-CN" altLang="en-US" sz="2400">
                <a:solidFill>
                  <a:srgbClr val="FF0000"/>
                </a:solidFill>
                <a:cs typeface="Calibri"/>
                <a:hlinkClick r:id="rId10" action="ppaction://hlinksldjump"/>
              </a:rPr>
              <a:t>沒有指定變數</a:t>
            </a:r>
            <a:r>
              <a:rPr lang="zh-CN" altLang="en-US" sz="2400" smtClean="0">
                <a:solidFill>
                  <a:srgbClr val="FF0000"/>
                </a:solidFill>
                <a:cs typeface="Calibri"/>
                <a:hlinkClick r:id="rId10" action="ppaction://hlinksldjump"/>
              </a:rPr>
              <a:t>名</a:t>
            </a:r>
            <a:r>
              <a:rPr lang="zh-TW" altLang="en-US" sz="2400" smtClean="0">
                <a:solidFill>
                  <a:srgbClr val="FF0000"/>
                </a:solidFill>
                <a:cs typeface="Calibri"/>
                <a:hlinkClick r:id="rId10" action="ppaction://hlinksldjump"/>
              </a:rPr>
              <a:t>；</a:t>
            </a:r>
            <a:r>
              <a:rPr lang="zh-CN" altLang="en-US" sz="2400">
                <a:cs typeface="Calibri"/>
                <a:hlinkClick r:id="rId10" action="ppaction://hlinksldjump"/>
              </a:rPr>
              <a:t>讀取的資料將被自動賦值給特定的變數</a:t>
            </a:r>
            <a:r>
              <a:rPr lang="en-US" altLang="zh-CN" sz="2400">
                <a:solidFill>
                  <a:srgbClr val="FF0000"/>
                </a:solidFill>
                <a:cs typeface="Calibri"/>
                <a:hlinkClick r:id="rId10" action="ppaction://hlinksldjump"/>
              </a:rPr>
              <a:t>REPLY</a:t>
            </a:r>
            <a:endParaRPr lang="zh-CN" altLang="en-US" sz="2400">
              <a:solidFill>
                <a:srgbClr val="FF0000"/>
              </a:solidFill>
              <a:cs typeface="Calibri"/>
            </a:endParaRPr>
          </a:p>
          <a:p>
            <a:pPr lvl="1"/>
            <a:r>
              <a:rPr lang="zh-TW" altLang="en-US" sz="1800" smtClean="0">
                <a:hlinkClick r:id="rId11" action="ppaction://hlinksldjump"/>
              </a:rPr>
              <a:t>另一寫法</a:t>
            </a:r>
            <a:r>
              <a:rPr lang="en-US" altLang="zh-TW" sz="1800" smtClean="0">
                <a:hlinkClick r:id="rId11" action="ppaction://hlinksldjump"/>
              </a:rPr>
              <a:t>,read </a:t>
            </a:r>
            <a:r>
              <a:rPr lang="zh-TW" altLang="en-US" sz="1800" smtClean="0">
                <a:hlinkClick r:id="rId11" action="ppaction://hlinksldjump"/>
              </a:rPr>
              <a:t>沒變數  </a:t>
            </a:r>
            <a:r>
              <a:rPr lang="en-US" altLang="zh-TW" sz="1800" smtClean="0">
                <a:solidFill>
                  <a:srgbClr val="FF0000"/>
                </a:solidFill>
                <a:hlinkClick r:id="rId11" action="ppaction://hlinksldjump"/>
              </a:rPr>
              <a:t>$REPLY</a:t>
            </a:r>
            <a:endParaRPr lang="en-US" altLang="zh-TW" sz="1800" smtClean="0">
              <a:solidFill>
                <a:srgbClr val="FF0000"/>
              </a:solidFill>
            </a:endParaRPr>
          </a:p>
          <a:p>
            <a:r>
              <a:rPr lang="zh-TW" altLang="en-US" sz="2400">
                <a:hlinkClick r:id="rId12" action="ppaction://hlinksldjump"/>
              </a:rPr>
              <a:t>練習</a:t>
            </a:r>
            <a:r>
              <a:rPr lang="en-US" altLang="zh-TW" sz="2400">
                <a:hlinkClick r:id="rId12" action="ppaction://hlinksldjump"/>
              </a:rPr>
              <a:t>:</a:t>
            </a:r>
            <a:r>
              <a:rPr lang="zh-TW" altLang="en-US" sz="2400">
                <a:hlinkClick r:id="rId12" action="ppaction://hlinksldjump"/>
              </a:rPr>
              <a:t>撰寫一個網路測通</a:t>
            </a:r>
            <a:r>
              <a:rPr lang="zh-TW" altLang="en-US" sz="2400" smtClean="0">
                <a:hlinkClick r:id="rId12" action="ppaction://hlinksldjump"/>
              </a:rPr>
              <a:t>程式</a:t>
            </a:r>
            <a:endParaRPr lang="en-US" altLang="zh-TW" sz="2400" smtClean="0"/>
          </a:p>
          <a:p>
            <a:r>
              <a:rPr lang="en-US" altLang="zh-TW" sz="2400" smtClean="0">
                <a:hlinkClick r:id="rId13" action="ppaction://hlinksldjump"/>
              </a:rPr>
              <a:t>&gt;/dev/null</a:t>
            </a:r>
            <a:endParaRPr lang="en-US" altLang="zh-TW" sz="2400" smtClean="0"/>
          </a:p>
          <a:p>
            <a:r>
              <a:rPr lang="zh-TW" altLang="en-US" sz="2400" smtClean="0">
                <a:hlinkClick r:id="rId14" action="ppaction://hlinksldjump"/>
              </a:rPr>
              <a:t>練習</a:t>
            </a:r>
            <a:r>
              <a:rPr lang="en-US" altLang="zh-TW" sz="2400" smtClean="0">
                <a:hlinkClick r:id="rId14" action="ppaction://hlinksldjump"/>
              </a:rPr>
              <a:t>:</a:t>
            </a:r>
            <a:r>
              <a:rPr lang="zh-TW" altLang="en-US" sz="2400" b="1" kern="0" smtClean="0">
                <a:solidFill>
                  <a:srgbClr val="000000"/>
                </a:solidFill>
                <a:latin typeface="Arial Narrow"/>
                <a:sym typeface="Arial Narrow"/>
                <a:hlinkClick r:id="rId14" action="ppaction://hlinksldjump"/>
              </a:rPr>
              <a:t>撰寫一個判斷檔案存在與否的程式</a:t>
            </a:r>
            <a:r>
              <a:rPr lang="en-US" altLang="zh-TW" sz="2400" smtClean="0"/>
              <a:t/>
            </a:r>
            <a:br>
              <a:rPr lang="en-US" altLang="zh-TW" sz="2400" smtClean="0"/>
            </a:br>
            <a:endParaRPr lang="en-US" altLang="zh-TW" sz="2400" smtClean="0"/>
          </a:p>
          <a:p>
            <a:endParaRPr lang="en-US" altLang="zh-TW" sz="2400" smtClean="0"/>
          </a:p>
          <a:p>
            <a:endParaRPr lang="en-US" altLang="zh-TW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68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1560" y="880110"/>
            <a:ext cx="10519410" cy="5120640"/>
          </a:xfrm>
        </p:spPr>
        <p:txBody>
          <a:bodyPr anchor="t">
            <a:noAutofit/>
          </a:bodyPr>
          <a:lstStyle/>
          <a:p>
            <a:r>
              <a:rPr lang="zh-TW" altLang="en-US" sz="4800" smtClean="0">
                <a:solidFill>
                  <a:srgbClr val="00B0F0"/>
                </a:solidFill>
              </a:rPr>
              <a:t>練習</a:t>
            </a:r>
            <a:r>
              <a:rPr lang="en-US" altLang="zh-TW" sz="4800" smtClean="0">
                <a:solidFill>
                  <a:srgbClr val="00B0F0"/>
                </a:solidFill>
              </a:rPr>
              <a:t>:</a:t>
            </a:r>
            <a:r>
              <a:rPr lang="zh-TW" altLang="en-US" sz="4800" smtClean="0"/>
              <a:t>用</a:t>
            </a:r>
            <a:r>
              <a:rPr lang="en-US" altLang="zh-TW" sz="4800" smtClean="0"/>
              <a:t>if  then else fi </a:t>
            </a:r>
            <a:br>
              <a:rPr lang="en-US" altLang="zh-TW" sz="4800" smtClean="0"/>
            </a:br>
            <a:r>
              <a:rPr lang="zh-TW" altLang="en-US" sz="4800" smtClean="0"/>
              <a:t>寫支密碼程式</a:t>
            </a:r>
            <a:r>
              <a:rPr lang="en-US" altLang="zh-TW" sz="4800" smtClean="0"/>
              <a:t/>
            </a:r>
            <a:br>
              <a:rPr lang="en-US" altLang="zh-TW" sz="4800" smtClean="0"/>
            </a:br>
            <a:r>
              <a:rPr lang="zh-TW" altLang="en-US" sz="4800" smtClean="0"/>
              <a:t>請使用者輸入密碼，</a:t>
            </a:r>
            <a:r>
              <a:rPr lang="en-US" altLang="zh-TW" sz="4800" smtClean="0"/>
              <a:t/>
            </a:r>
            <a:br>
              <a:rPr lang="en-US" altLang="zh-TW" sz="4800" smtClean="0"/>
            </a:br>
            <a:r>
              <a:rPr lang="zh-TW" altLang="en-US" sz="4800" smtClean="0"/>
              <a:t>密碼為</a:t>
            </a:r>
            <a:r>
              <a:rPr lang="en-US" altLang="zh-TW" sz="4800" smtClean="0"/>
              <a:t>qwer</a:t>
            </a:r>
            <a:br>
              <a:rPr lang="en-US" altLang="zh-TW" sz="4800" smtClean="0"/>
            </a:br>
            <a:r>
              <a:rPr lang="zh-TW" altLang="en-US" sz="4800" smtClean="0"/>
              <a:t>使用者輸入</a:t>
            </a:r>
            <a:r>
              <a:rPr lang="en-US" altLang="zh-TW" sz="4800" smtClean="0"/>
              <a:t>qwer(</a:t>
            </a:r>
            <a:r>
              <a:rPr lang="zh-TW" altLang="en-US" sz="4800" smtClean="0"/>
              <a:t>不分大小寫</a:t>
            </a:r>
            <a:r>
              <a:rPr lang="en-US" altLang="zh-TW" sz="4800" smtClean="0"/>
              <a:t>)</a:t>
            </a:r>
            <a:br>
              <a:rPr lang="en-US" altLang="zh-TW" sz="4800" smtClean="0"/>
            </a:br>
            <a:r>
              <a:rPr lang="zh-TW" altLang="en-US" sz="4800" smtClean="0"/>
              <a:t>若正確 出現 </a:t>
            </a:r>
            <a:r>
              <a:rPr lang="en-US" altLang="zh-TW" sz="4800" smtClean="0"/>
              <a:t>pass</a:t>
            </a:r>
            <a:br>
              <a:rPr lang="en-US" altLang="zh-TW" sz="4800" smtClean="0"/>
            </a:br>
            <a:r>
              <a:rPr lang="zh-TW" altLang="en-US" sz="4800" smtClean="0"/>
              <a:t>若不正確 出現 </a:t>
            </a:r>
            <a:r>
              <a:rPr lang="en-US" altLang="zh-TW" sz="4800" smtClean="0"/>
              <a:t>not correct</a:t>
            </a:r>
            <a:br>
              <a:rPr lang="en-US" altLang="zh-TW" sz="4800" smtClean="0"/>
            </a:br>
            <a:endParaRPr lang="zh-TW" altLang="en-US" sz="480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7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0840" y="224850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4000" smtClean="0">
                <a:solidFill>
                  <a:srgbClr val="00B050"/>
                </a:solidFill>
              </a:rPr>
              <a:t>bigred@gw:~$ </a:t>
            </a:r>
            <a:r>
              <a:rPr lang="en-US" altLang="zh-TW" sz="4000" smtClean="0"/>
              <a:t>cat passif01</a:t>
            </a:r>
          </a:p>
          <a:p>
            <a:r>
              <a:rPr lang="en-US" altLang="zh-TW" sz="4000" smtClean="0"/>
              <a:t>#!/bin/bash</a:t>
            </a:r>
          </a:p>
          <a:p>
            <a:r>
              <a:rPr lang="en-US" altLang="zh-TW" sz="4000" smtClean="0"/>
              <a:t>read  -p "password?" ans</a:t>
            </a:r>
          </a:p>
          <a:p>
            <a:r>
              <a:rPr lang="en-US" altLang="zh-TW" sz="4000" smtClean="0">
                <a:solidFill>
                  <a:srgbClr val="FF0000"/>
                </a:solidFill>
              </a:rPr>
              <a:t>if</a:t>
            </a:r>
            <a:r>
              <a:rPr lang="en-US" altLang="zh-TW" sz="4000" smtClean="0"/>
              <a:t> [ ${ans,,} = "</a:t>
            </a:r>
            <a:r>
              <a:rPr lang="en-US" altLang="zh-TW" sz="4000" b="1" smtClean="0"/>
              <a:t>qwer</a:t>
            </a:r>
            <a:r>
              <a:rPr lang="en-US" altLang="zh-TW" sz="4000" smtClean="0"/>
              <a:t>" ]</a:t>
            </a:r>
          </a:p>
          <a:p>
            <a:r>
              <a:rPr lang="en-US" altLang="zh-TW" sz="4000" smtClean="0">
                <a:solidFill>
                  <a:srgbClr val="FF0000"/>
                </a:solidFill>
              </a:rPr>
              <a:t>then</a:t>
            </a:r>
          </a:p>
          <a:p>
            <a:r>
              <a:rPr lang="en-US" altLang="zh-TW" sz="4000" smtClean="0"/>
              <a:t>  echo "pass"</a:t>
            </a:r>
          </a:p>
          <a:p>
            <a:r>
              <a:rPr lang="en-US" altLang="zh-TW" sz="4000" smtClean="0">
                <a:solidFill>
                  <a:srgbClr val="FF0000"/>
                </a:solidFill>
              </a:rPr>
              <a:t>else</a:t>
            </a:r>
          </a:p>
          <a:p>
            <a:r>
              <a:rPr lang="en-US" altLang="zh-TW" sz="4000" smtClean="0"/>
              <a:t>  echo "not correct"</a:t>
            </a:r>
          </a:p>
          <a:p>
            <a:r>
              <a:rPr lang="en-US" altLang="zh-TW" sz="4000" smtClean="0">
                <a:solidFill>
                  <a:srgbClr val="FF0000"/>
                </a:solidFill>
              </a:rPr>
              <a:t>fi</a:t>
            </a:r>
          </a:p>
          <a:p>
            <a:r>
              <a:rPr lang="en-US" altLang="zh-TW" sz="4000" smtClean="0"/>
              <a:t>bigred@gw:~$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22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8270" y="1097281"/>
            <a:ext cx="10515600" cy="2330768"/>
          </a:xfrm>
        </p:spPr>
        <p:txBody>
          <a:bodyPr>
            <a:normAutofit fontScale="90000"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練習</a:t>
            </a:r>
            <a:r>
              <a:rPr lang="en-US" altLang="zh-TW" smtClean="0">
                <a:solidFill>
                  <a:srgbClr val="00B0F0"/>
                </a:solidFill>
              </a:rPr>
              <a:t>:</a:t>
            </a:r>
            <a:r>
              <a:rPr lang="zh-TW" altLang="en-US" smtClean="0"/>
              <a:t>請使用</a:t>
            </a:r>
            <a:r>
              <a:rPr lang="zh-TW" altLang="en-US"/>
              <a:t>者</a:t>
            </a:r>
            <a:r>
              <a:rPr lang="zh-TW" altLang="en-US" smtClean="0"/>
              <a:t>在</a:t>
            </a:r>
            <a:r>
              <a:rPr lang="en-US" altLang="zh-TW"/>
              <a:t>5</a:t>
            </a:r>
            <a:r>
              <a:rPr lang="zh-TW" altLang="en-US"/>
              <a:t>秒內猜</a:t>
            </a:r>
            <a:r>
              <a:rPr lang="en-US" altLang="zh-TW"/>
              <a:t>1</a:t>
            </a:r>
            <a:r>
              <a:rPr lang="zh-TW" altLang="en-US"/>
              <a:t>到</a:t>
            </a:r>
            <a:r>
              <a:rPr lang="en-US" altLang="zh-TW"/>
              <a:t>9 </a:t>
            </a:r>
            <a:r>
              <a:rPr lang="zh-TW" altLang="en-US"/>
              <a:t>一個</a:t>
            </a:r>
            <a:r>
              <a:rPr lang="zh-TW" altLang="en-US" smtClean="0"/>
              <a:t>數字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若使用者輸入</a:t>
            </a:r>
            <a:r>
              <a:rPr lang="en-US" altLang="zh-TW" smtClean="0"/>
              <a:t>5</a:t>
            </a:r>
            <a:br>
              <a:rPr lang="en-US" altLang="zh-TW" smtClean="0"/>
            </a:br>
            <a:r>
              <a:rPr lang="zh-TW" altLang="en-US" smtClean="0"/>
              <a:t>出現 答對了</a:t>
            </a:r>
            <a:r>
              <a:rPr lang="en-US" altLang="zh-TW" smtClean="0"/>
              <a:t>!</a:t>
            </a:r>
            <a:br>
              <a:rPr lang="en-US" altLang="zh-TW" smtClean="0"/>
            </a:b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18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93370" y="1959977"/>
            <a:ext cx="72504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smtClean="0">
                <a:solidFill>
                  <a:srgbClr val="00B050"/>
                </a:solidFill>
              </a:rPr>
              <a:t>bigred@gw:~$ </a:t>
            </a:r>
            <a:r>
              <a:rPr lang="en-US" altLang="zh-TW" sz="2800" smtClean="0"/>
              <a:t>cat read01</a:t>
            </a:r>
          </a:p>
          <a:p>
            <a:r>
              <a:rPr lang="en-US" altLang="zh-TW" sz="2800" smtClean="0"/>
              <a:t>#!/bin/bash</a:t>
            </a:r>
          </a:p>
          <a:p>
            <a:r>
              <a:rPr lang="en-US" altLang="zh-TW" sz="2800" smtClean="0"/>
              <a:t>clear</a:t>
            </a:r>
          </a:p>
          <a:p>
            <a:r>
              <a:rPr lang="en-US" altLang="zh-TW" sz="2800" smtClean="0"/>
              <a:t>read -p "</a:t>
            </a:r>
            <a:r>
              <a:rPr lang="zh-TW" altLang="en-US" sz="2800" smtClean="0"/>
              <a:t>請在</a:t>
            </a:r>
            <a:r>
              <a:rPr lang="en-US" altLang="zh-TW" sz="2800" smtClean="0"/>
              <a:t>5</a:t>
            </a:r>
            <a:r>
              <a:rPr lang="zh-TW" altLang="en-US" sz="2800" smtClean="0"/>
              <a:t>秒內猜</a:t>
            </a:r>
            <a:r>
              <a:rPr lang="en-US" altLang="zh-TW" sz="2800" smtClean="0"/>
              <a:t>1</a:t>
            </a:r>
            <a:r>
              <a:rPr lang="zh-TW" altLang="en-US" sz="2800" smtClean="0"/>
              <a:t>到</a:t>
            </a:r>
            <a:r>
              <a:rPr lang="en-US" altLang="zh-TW" sz="2800" smtClean="0"/>
              <a:t>9 </a:t>
            </a:r>
            <a:r>
              <a:rPr lang="zh-TW" altLang="en-US" sz="2800" smtClean="0"/>
              <a:t>一個數字</a:t>
            </a:r>
            <a:r>
              <a:rPr lang="en-US" altLang="zh-TW" sz="2800" smtClean="0"/>
              <a:t>?"</a:t>
            </a:r>
            <a:r>
              <a:rPr lang="en-US" altLang="zh-TW" sz="2800" smtClean="0">
                <a:solidFill>
                  <a:srgbClr val="FF0000"/>
                </a:solidFill>
              </a:rPr>
              <a:t> </a:t>
            </a:r>
            <a:r>
              <a:rPr lang="en-US" altLang="zh-TW" sz="2800" b="1" smtClean="0">
                <a:solidFill>
                  <a:srgbClr val="FF0000"/>
                </a:solidFill>
              </a:rPr>
              <a:t>-t 5  </a:t>
            </a:r>
            <a:r>
              <a:rPr lang="en-US" altLang="zh-TW" sz="2800" smtClean="0"/>
              <a:t>ans</a:t>
            </a:r>
          </a:p>
          <a:p>
            <a:r>
              <a:rPr lang="en-US" altLang="zh-TW" sz="2800" smtClean="0"/>
              <a:t>echo "</a:t>
            </a:r>
            <a:r>
              <a:rPr lang="zh-TW" altLang="en-US" sz="2800" smtClean="0"/>
              <a:t>您輸入的是</a:t>
            </a:r>
            <a:r>
              <a:rPr lang="en-US" altLang="zh-TW" sz="2800" smtClean="0"/>
              <a:t>:"$ans</a:t>
            </a:r>
          </a:p>
          <a:p>
            <a:r>
              <a:rPr lang="en-US" altLang="zh-TW" sz="2800" smtClean="0">
                <a:solidFill>
                  <a:srgbClr val="FF0000"/>
                </a:solidFill>
              </a:rPr>
              <a:t>if</a:t>
            </a:r>
            <a:r>
              <a:rPr lang="en-US" altLang="zh-TW" sz="2800" smtClean="0"/>
              <a:t> [ "$ans" = "5" ] </a:t>
            </a:r>
            <a:r>
              <a:rPr lang="en-US" altLang="zh-TW" sz="2800" smtClean="0">
                <a:solidFill>
                  <a:srgbClr val="FF0000"/>
                </a:solidFill>
              </a:rPr>
              <a:t>; then</a:t>
            </a:r>
          </a:p>
          <a:p>
            <a:r>
              <a:rPr lang="en-US" altLang="zh-TW" sz="2800" smtClean="0"/>
              <a:t>echo "</a:t>
            </a:r>
            <a:r>
              <a:rPr lang="zh-TW" altLang="en-US" sz="2800" smtClean="0"/>
              <a:t>答對了</a:t>
            </a:r>
            <a:r>
              <a:rPr lang="en-US" altLang="zh-TW" sz="2800" smtClean="0"/>
              <a:t>!"</a:t>
            </a:r>
          </a:p>
          <a:p>
            <a:r>
              <a:rPr lang="en-US" altLang="zh-TW" sz="2800" smtClean="0">
                <a:solidFill>
                  <a:srgbClr val="FF0000"/>
                </a:solidFill>
              </a:rPr>
              <a:t>fi</a:t>
            </a:r>
          </a:p>
          <a:p>
            <a:r>
              <a:rPr lang="en-US" altLang="zh-TW" sz="2800" smtClean="0"/>
              <a:t>echo "</a:t>
            </a:r>
            <a:r>
              <a:rPr lang="zh-TW" altLang="en-US" sz="2800" smtClean="0"/>
              <a:t>程式結束</a:t>
            </a:r>
            <a:r>
              <a:rPr lang="en-US" altLang="zh-TW" sz="2800" smtClean="0"/>
              <a:t>!"</a:t>
            </a:r>
          </a:p>
        </p:txBody>
      </p:sp>
      <p:sp>
        <p:nvSpPr>
          <p:cNvPr id="4" name="矩形 3"/>
          <p:cNvSpPr/>
          <p:nvPr/>
        </p:nvSpPr>
        <p:spPr>
          <a:xfrm>
            <a:off x="7749540" y="2052310"/>
            <a:ext cx="6096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42900"/>
            <a:r>
              <a:rPr lang="en-US" altLang="zh-TW" sz="2400">
                <a:solidFill>
                  <a:srgbClr val="00B050"/>
                </a:solidFill>
              </a:rPr>
              <a:t>bigred@ds159:~$ </a:t>
            </a:r>
            <a:r>
              <a:rPr lang="en-US" altLang="zh-TW" sz="2400" smtClean="0"/>
              <a:t>./read01</a:t>
            </a:r>
            <a:endParaRPr lang="en-US" altLang="zh-TW" sz="2400"/>
          </a:p>
          <a:p>
            <a:pPr defTabSz="342900"/>
            <a:r>
              <a:rPr lang="zh-TW" altLang="en-US" sz="2400">
                <a:solidFill>
                  <a:srgbClr val="92D050"/>
                </a:solidFill>
              </a:rPr>
              <a:t>請在</a:t>
            </a:r>
            <a:r>
              <a:rPr lang="en-US" altLang="zh-TW" sz="2400">
                <a:solidFill>
                  <a:srgbClr val="92D050"/>
                </a:solidFill>
              </a:rPr>
              <a:t>5</a:t>
            </a:r>
            <a:r>
              <a:rPr lang="zh-TW" altLang="en-US" sz="2400">
                <a:solidFill>
                  <a:srgbClr val="92D050"/>
                </a:solidFill>
              </a:rPr>
              <a:t>秒內猜</a:t>
            </a:r>
            <a:r>
              <a:rPr lang="en-US" altLang="zh-TW" sz="2400">
                <a:solidFill>
                  <a:srgbClr val="92D050"/>
                </a:solidFill>
              </a:rPr>
              <a:t>1</a:t>
            </a:r>
            <a:r>
              <a:rPr lang="zh-TW" altLang="en-US" sz="2400">
                <a:solidFill>
                  <a:srgbClr val="92D050"/>
                </a:solidFill>
              </a:rPr>
              <a:t>到</a:t>
            </a:r>
            <a:r>
              <a:rPr lang="en-US" altLang="zh-TW" sz="2400">
                <a:solidFill>
                  <a:srgbClr val="92D050"/>
                </a:solidFill>
              </a:rPr>
              <a:t>9 </a:t>
            </a:r>
            <a:r>
              <a:rPr lang="zh-TW" altLang="en-US" sz="2400">
                <a:solidFill>
                  <a:srgbClr val="92D050"/>
                </a:solidFill>
              </a:rPr>
              <a:t>一個</a:t>
            </a:r>
            <a:r>
              <a:rPr lang="zh-TW" altLang="en-US" sz="2400" smtClean="0">
                <a:solidFill>
                  <a:srgbClr val="92D050"/>
                </a:solidFill>
              </a:rPr>
              <a:t>數字</a:t>
            </a:r>
            <a:r>
              <a:rPr lang="en-US" altLang="zh-TW" sz="2400" smtClean="0">
                <a:solidFill>
                  <a:srgbClr val="92D050"/>
                </a:solidFill>
              </a:rPr>
              <a:t>?</a:t>
            </a:r>
            <a:r>
              <a:rPr lang="en-US" altLang="zh-TW" sz="2400" b="1" smtClean="0"/>
              <a:t>2</a:t>
            </a:r>
            <a:endParaRPr lang="en-US" altLang="zh-TW" sz="2400" b="1"/>
          </a:p>
          <a:p>
            <a:pPr defTabSz="342900"/>
            <a:r>
              <a:rPr lang="zh-TW" altLang="en-US" sz="2400">
                <a:solidFill>
                  <a:srgbClr val="92D050"/>
                </a:solidFill>
              </a:rPr>
              <a:t>您輸入的</a:t>
            </a:r>
            <a:r>
              <a:rPr lang="zh-TW" altLang="en-US" sz="2400" smtClean="0">
                <a:solidFill>
                  <a:srgbClr val="92D050"/>
                </a:solidFill>
              </a:rPr>
              <a:t>是</a:t>
            </a:r>
            <a:r>
              <a:rPr lang="en-US" altLang="zh-TW" sz="2400" smtClean="0">
                <a:solidFill>
                  <a:srgbClr val="92D050"/>
                </a:solidFill>
              </a:rPr>
              <a:t>:2</a:t>
            </a:r>
            <a:endParaRPr lang="en-US" altLang="zh-TW" sz="2400">
              <a:solidFill>
                <a:srgbClr val="92D050"/>
              </a:solidFill>
            </a:endParaRPr>
          </a:p>
          <a:p>
            <a:pPr defTabSz="342900"/>
            <a:r>
              <a:rPr lang="zh-TW" altLang="en-US" sz="2400">
                <a:solidFill>
                  <a:srgbClr val="92D050"/>
                </a:solidFill>
              </a:rPr>
              <a:t>程式</a:t>
            </a:r>
            <a:r>
              <a:rPr lang="zh-TW" altLang="en-US" sz="2400" smtClean="0">
                <a:solidFill>
                  <a:srgbClr val="92D050"/>
                </a:solidFill>
              </a:rPr>
              <a:t>結束</a:t>
            </a:r>
            <a:r>
              <a:rPr lang="en-US" altLang="zh-TW" sz="2400" smtClean="0">
                <a:solidFill>
                  <a:srgbClr val="92D050"/>
                </a:solidFill>
              </a:rPr>
              <a:t>!</a:t>
            </a:r>
          </a:p>
          <a:p>
            <a:pPr defTabSz="342900"/>
            <a:r>
              <a:rPr lang="en-US" altLang="zh-TW" sz="2400" smtClean="0">
                <a:solidFill>
                  <a:srgbClr val="00B050"/>
                </a:solidFill>
              </a:rPr>
              <a:t>bigred@ds159:~$ </a:t>
            </a:r>
            <a:r>
              <a:rPr lang="en-US" altLang="zh-TW" sz="2400" smtClean="0"/>
              <a:t>./read01</a:t>
            </a:r>
          </a:p>
          <a:p>
            <a:pPr defTabSz="342900"/>
            <a:r>
              <a:rPr lang="zh-TW" altLang="en-US" sz="2400" smtClean="0">
                <a:solidFill>
                  <a:srgbClr val="92D050"/>
                </a:solidFill>
              </a:rPr>
              <a:t>請在</a:t>
            </a:r>
            <a:r>
              <a:rPr lang="en-US" altLang="zh-TW" sz="2400" smtClean="0">
                <a:solidFill>
                  <a:srgbClr val="92D050"/>
                </a:solidFill>
              </a:rPr>
              <a:t>5</a:t>
            </a:r>
            <a:r>
              <a:rPr lang="zh-TW" altLang="en-US" sz="2400" smtClean="0">
                <a:solidFill>
                  <a:srgbClr val="92D050"/>
                </a:solidFill>
              </a:rPr>
              <a:t>秒內猜</a:t>
            </a:r>
            <a:r>
              <a:rPr lang="en-US" altLang="zh-TW" sz="2400" smtClean="0">
                <a:solidFill>
                  <a:srgbClr val="92D050"/>
                </a:solidFill>
              </a:rPr>
              <a:t>1</a:t>
            </a:r>
            <a:r>
              <a:rPr lang="zh-TW" altLang="en-US" sz="2400" smtClean="0">
                <a:solidFill>
                  <a:srgbClr val="92D050"/>
                </a:solidFill>
              </a:rPr>
              <a:t>到</a:t>
            </a:r>
            <a:r>
              <a:rPr lang="en-US" altLang="zh-TW" sz="2400" smtClean="0">
                <a:solidFill>
                  <a:srgbClr val="92D050"/>
                </a:solidFill>
              </a:rPr>
              <a:t>9 </a:t>
            </a:r>
            <a:r>
              <a:rPr lang="zh-TW" altLang="en-US" sz="2400" smtClean="0">
                <a:solidFill>
                  <a:srgbClr val="92D050"/>
                </a:solidFill>
              </a:rPr>
              <a:t>一個數字</a:t>
            </a:r>
            <a:r>
              <a:rPr lang="en-US" altLang="zh-TW" sz="2400">
                <a:solidFill>
                  <a:srgbClr val="92D050"/>
                </a:solidFill>
              </a:rPr>
              <a:t>?</a:t>
            </a:r>
            <a:r>
              <a:rPr lang="en-US" altLang="zh-TW" sz="3200" b="1" smtClean="0"/>
              <a:t>5</a:t>
            </a:r>
            <a:endParaRPr lang="en-US" altLang="zh-TW" sz="2400" b="1" smtClean="0"/>
          </a:p>
          <a:p>
            <a:pPr defTabSz="342900"/>
            <a:r>
              <a:rPr lang="zh-TW" altLang="en-US" sz="2400" smtClean="0">
                <a:solidFill>
                  <a:srgbClr val="92D050"/>
                </a:solidFill>
              </a:rPr>
              <a:t>您輸入的是</a:t>
            </a:r>
            <a:r>
              <a:rPr lang="en-US" altLang="zh-TW" sz="2400" smtClean="0">
                <a:solidFill>
                  <a:srgbClr val="92D050"/>
                </a:solidFill>
              </a:rPr>
              <a:t>5</a:t>
            </a:r>
          </a:p>
          <a:p>
            <a:pPr defTabSz="342900"/>
            <a:r>
              <a:rPr lang="zh-TW" altLang="en-US" sz="2400" smtClean="0">
                <a:solidFill>
                  <a:srgbClr val="FF0000"/>
                </a:solidFill>
              </a:rPr>
              <a:t>答對了</a:t>
            </a:r>
          </a:p>
          <a:p>
            <a:pPr defTabSz="342900"/>
            <a:r>
              <a:rPr lang="zh-TW" altLang="en-US" sz="2400" smtClean="0">
                <a:solidFill>
                  <a:srgbClr val="92D050"/>
                </a:solidFill>
              </a:rPr>
              <a:t>程式結束</a:t>
            </a:r>
          </a:p>
          <a:p>
            <a:pPr defTabSz="342900"/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63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81001" y="1035050"/>
            <a:ext cx="11506199" cy="4725669"/>
            <a:chOff x="381001" y="1035050"/>
            <a:chExt cx="11506199" cy="4725669"/>
          </a:xfrm>
        </p:grpSpPr>
        <p:sp>
          <p:nvSpPr>
            <p:cNvPr id="3" name="文字方塊 2"/>
            <p:cNvSpPr txBox="1"/>
            <p:nvPr/>
          </p:nvSpPr>
          <p:spPr>
            <a:xfrm>
              <a:off x="381001" y="1035050"/>
              <a:ext cx="11506199" cy="47256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 hangingPunct="1"/>
              <a:r>
                <a:rPr lang="en-US" altLang="zh-CN" sz="3000" kern="1200" dirty="0">
                  <a:latin typeface="Calibri"/>
                  <a:cs typeface="Calibri"/>
                </a:rPr>
                <a:t>read</a:t>
              </a:r>
              <a:r>
                <a:rPr lang="zh-CN" altLang="en-US" sz="3000" kern="1200" dirty="0">
                  <a:latin typeface="Calibri"/>
                  <a:cs typeface="Calibri"/>
                </a:rPr>
                <a:t>命令後面，如果</a:t>
              </a:r>
              <a:r>
                <a:rPr lang="zh-CN" altLang="en-US" sz="3000" kern="1200" dirty="0">
                  <a:solidFill>
                    <a:srgbClr val="FF0000"/>
                  </a:solidFill>
                  <a:latin typeface="Calibri"/>
                  <a:cs typeface="Calibri"/>
                </a:rPr>
                <a:t>沒有指定變數名</a:t>
              </a:r>
              <a:r>
                <a:rPr lang="zh-CN" altLang="en-US" sz="3000" kern="1200" dirty="0">
                  <a:latin typeface="Calibri"/>
                  <a:cs typeface="Calibri"/>
                </a:rPr>
                <a:t>，讀取的資料將被自動賦值給特定的變數</a:t>
              </a:r>
              <a:r>
                <a:rPr lang="en-US" altLang="zh-CN" sz="3000" kern="1200" dirty="0">
                  <a:solidFill>
                    <a:srgbClr val="FF0000"/>
                  </a:solidFill>
                  <a:latin typeface="Calibri"/>
                  <a:cs typeface="Calibri"/>
                </a:rPr>
                <a:t>REPLY</a:t>
              </a:r>
              <a:endParaRPr lang="zh-CN" altLang="en-US" sz="3000" kern="120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defTabSz="685800" hangingPunct="1"/>
              <a:r>
                <a:rPr lang="zh-CN" altLang="en-US" sz="3000" kern="1200" dirty="0">
                  <a:solidFill>
                    <a:srgbClr val="CC00FF"/>
                  </a:solidFill>
                  <a:latin typeface="Calibri"/>
                  <a:cs typeface="Calibri"/>
                </a:rPr>
                <a:t>語法</a:t>
              </a:r>
            </a:p>
            <a:p>
              <a:pPr defTabSz="685800" hangingPunct="1"/>
              <a:r>
                <a:rPr lang="en-US" altLang="zh-CN" sz="3000" kern="1200" dirty="0">
                  <a:latin typeface="Calibri"/>
                  <a:cs typeface="Calibri"/>
                </a:rPr>
                <a:t>read(</a:t>
              </a:r>
              <a:r>
                <a:rPr lang="zh-CN" altLang="en-US" sz="3000" kern="1200" dirty="0">
                  <a:latin typeface="Calibri"/>
                  <a:cs typeface="Calibri"/>
                </a:rPr>
                <a:t>選項</a:t>
              </a:r>
              <a:r>
                <a:rPr lang="en-US" altLang="zh-CN" sz="3000" kern="1200" dirty="0">
                  <a:latin typeface="Calibri"/>
                  <a:cs typeface="Calibri"/>
                </a:rPr>
                <a:t>)(</a:t>
              </a:r>
              <a:r>
                <a:rPr lang="zh-CN" altLang="en-US" sz="3000" kern="1200" dirty="0">
                  <a:latin typeface="Calibri"/>
                  <a:cs typeface="Calibri"/>
                </a:rPr>
                <a:t>參數</a:t>
              </a:r>
              <a:r>
                <a:rPr lang="en-US" altLang="zh-CN" sz="3000" kern="1200" dirty="0">
                  <a:latin typeface="Calibri"/>
                  <a:cs typeface="Calibri"/>
                </a:rPr>
                <a:t>)</a:t>
              </a:r>
            </a:p>
            <a:p>
              <a:pPr defTabSz="685800" hangingPunct="1"/>
              <a:r>
                <a:rPr lang="zh-CN" altLang="en-US" sz="3000" kern="1200" dirty="0">
                  <a:solidFill>
                    <a:srgbClr val="CC00FF"/>
                  </a:solidFill>
                  <a:latin typeface="Calibri"/>
                  <a:cs typeface="Calibri"/>
                </a:rPr>
                <a:t>選項</a:t>
              </a:r>
            </a:p>
            <a:p>
              <a:pPr defTabSz="685800" hangingPunct="1"/>
              <a:r>
                <a:rPr lang="en-US" altLang="zh-CN" sz="3000" kern="1200" dirty="0">
                  <a:latin typeface="Calibri"/>
                  <a:cs typeface="Calibri"/>
                </a:rPr>
                <a:t>-p</a:t>
              </a:r>
              <a:r>
                <a:rPr lang="zh-CN" altLang="en-US" sz="3000" kern="1200" dirty="0">
                  <a:latin typeface="Calibri"/>
                  <a:cs typeface="Calibri"/>
                </a:rPr>
                <a:t>：指定讀取值時的提示</a:t>
              </a:r>
              <a:r>
                <a:rPr lang="zh-TW" altLang="en-US" sz="3000" kern="1200" dirty="0">
                  <a:latin typeface="Calibri"/>
                  <a:cs typeface="Calibri"/>
                </a:rPr>
                <a:t>字元</a:t>
              </a:r>
              <a:r>
                <a:rPr lang="zh-CN" altLang="en-US" sz="3000" kern="1200" dirty="0">
                  <a:latin typeface="Calibri"/>
                  <a:cs typeface="Calibri"/>
                </a:rPr>
                <a:t>；</a:t>
              </a:r>
            </a:p>
            <a:p>
              <a:pPr defTabSz="685800" hangingPunct="1"/>
              <a:r>
                <a:rPr lang="en-US" altLang="zh-CN" sz="3000" kern="1200" dirty="0">
                  <a:latin typeface="Calibri"/>
                  <a:cs typeface="Calibri"/>
                </a:rPr>
                <a:t>-t</a:t>
              </a:r>
              <a:r>
                <a:rPr lang="zh-CN" altLang="en-US" sz="3000" kern="1200" dirty="0">
                  <a:latin typeface="Calibri"/>
                  <a:cs typeface="Calibri"/>
                </a:rPr>
                <a:t>：指定讀取值時等待的時間（秒）。</a:t>
              </a:r>
            </a:p>
            <a:p>
              <a:pPr defTabSz="685800" hangingPunct="1"/>
              <a:r>
                <a:rPr lang="zh-CN" altLang="en-US" sz="3000" kern="1200" dirty="0">
                  <a:solidFill>
                    <a:srgbClr val="CC00FF"/>
                  </a:solidFill>
                  <a:latin typeface="Calibri"/>
                  <a:cs typeface="Calibri"/>
                </a:rPr>
                <a:t>參數</a:t>
              </a:r>
            </a:p>
            <a:p>
              <a:pPr defTabSz="685800" hangingPunct="1"/>
              <a:r>
                <a:rPr lang="zh-CN" altLang="en-US" sz="3000" kern="1200" dirty="0">
                  <a:latin typeface="Calibri"/>
                  <a:cs typeface="Calibri"/>
                </a:rPr>
                <a:t>變數：指定讀取值的變數名。</a:t>
              </a:r>
              <a:endParaRPr lang="en-US" altLang="zh-TW" sz="3000" kern="1200" dirty="0">
                <a:latin typeface="Calibri"/>
                <a:cs typeface="Calibri"/>
              </a:endParaRPr>
            </a:p>
            <a:p>
              <a:pPr defTabSz="342900"/>
              <a:endParaRPr lang="zh-TW" altLang="en-US" sz="3000" kern="1200" dirty="0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6104467" y="2042584"/>
              <a:ext cx="1341545" cy="980447"/>
              <a:chOff x="8139289" y="1580444"/>
              <a:chExt cx="1788726" cy="1307262"/>
            </a:xfrm>
          </p:grpSpPr>
          <p:cxnSp>
            <p:nvCxnSpPr>
              <p:cNvPr id="5" name="直線單箭頭接點 4"/>
              <p:cNvCxnSpPr/>
              <p:nvPr/>
            </p:nvCxnSpPr>
            <p:spPr>
              <a:xfrm flipH="1" flipV="1">
                <a:off x="8139289" y="1580444"/>
                <a:ext cx="733778" cy="722489"/>
              </a:xfrm>
              <a:prstGeom prst="straightConnector1">
                <a:avLst/>
              </a:prstGeom>
              <a:noFill/>
              <a:ln w="57150" cap="flat">
                <a:solidFill>
                  <a:srgbClr val="FF0000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" name="文字方塊 5"/>
              <p:cNvSpPr txBox="1"/>
              <p:nvPr/>
            </p:nvSpPr>
            <p:spPr>
              <a:xfrm flipH="1">
                <a:off x="8506178" y="2302933"/>
                <a:ext cx="1421837" cy="584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t">
                <a:spAutoFit/>
              </a:bodyPr>
              <a:lstStyle/>
              <a:p>
                <a:pPr defTabSz="342900"/>
                <a:r>
                  <a:rPr lang="zh-TW" altLang="en-US" sz="2400" kern="1200" dirty="0">
                    <a:solidFill>
                      <a:srgbClr val="FF0000"/>
                    </a:solidFill>
                  </a:rPr>
                  <a:t>大寫</a:t>
                </a:r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57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/>
          <a:lstStyle/>
          <a:p>
            <a:r>
              <a:rPr lang="zh-TW" altLang="en-US"/>
              <a:t>另一寫法</a:t>
            </a:r>
            <a:r>
              <a:rPr lang="en-US" altLang="zh-TW"/>
              <a:t>,read </a:t>
            </a:r>
            <a:r>
              <a:rPr lang="zh-TW" altLang="en-US"/>
              <a:t>沒</a:t>
            </a:r>
            <a:r>
              <a:rPr lang="zh-TW" altLang="en-US" smtClean="0"/>
              <a:t>變數  </a:t>
            </a:r>
            <a:r>
              <a:rPr lang="en-US" altLang="zh-TW">
                <a:solidFill>
                  <a:srgbClr val="FF0000"/>
                </a:solidFill>
              </a:rPr>
              <a:t>$REPLY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756410" y="1550730"/>
            <a:ext cx="90792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smtClean="0">
                <a:solidFill>
                  <a:srgbClr val="00B050"/>
                </a:solidFill>
              </a:rPr>
              <a:t>bigred@gw:~$ </a:t>
            </a:r>
            <a:r>
              <a:rPr lang="en-US" altLang="zh-TW" sz="3600" smtClean="0"/>
              <a:t>cat read02</a:t>
            </a:r>
          </a:p>
          <a:p>
            <a:r>
              <a:rPr lang="en-US" altLang="zh-TW" sz="3600" smtClean="0"/>
              <a:t>#!/bin/bash</a:t>
            </a:r>
          </a:p>
          <a:p>
            <a:r>
              <a:rPr lang="en-US" altLang="zh-TW" sz="3600" smtClean="0"/>
              <a:t>clear</a:t>
            </a:r>
          </a:p>
          <a:p>
            <a:r>
              <a:rPr lang="en-US" altLang="zh-TW" sz="3600" smtClean="0"/>
              <a:t>read -p "</a:t>
            </a:r>
            <a:r>
              <a:rPr lang="zh-TW" altLang="en-US" sz="3600" smtClean="0"/>
              <a:t>請在</a:t>
            </a:r>
            <a:r>
              <a:rPr lang="en-US" altLang="zh-TW" sz="3600" smtClean="0"/>
              <a:t>5</a:t>
            </a:r>
            <a:r>
              <a:rPr lang="zh-TW" altLang="en-US" sz="3600" smtClean="0"/>
              <a:t>秒內猜</a:t>
            </a:r>
            <a:r>
              <a:rPr lang="en-US" altLang="zh-TW" sz="3600" smtClean="0"/>
              <a:t>1</a:t>
            </a:r>
            <a:r>
              <a:rPr lang="zh-TW" altLang="en-US" sz="3600" smtClean="0"/>
              <a:t>到</a:t>
            </a:r>
            <a:r>
              <a:rPr lang="en-US" altLang="zh-TW" sz="3600" smtClean="0"/>
              <a:t>9 </a:t>
            </a:r>
            <a:r>
              <a:rPr lang="zh-TW" altLang="en-US" sz="3600" smtClean="0"/>
              <a:t>一個數字</a:t>
            </a:r>
            <a:r>
              <a:rPr lang="en-US" altLang="zh-TW" sz="3600" smtClean="0"/>
              <a:t>?" -t 5</a:t>
            </a:r>
          </a:p>
          <a:p>
            <a:r>
              <a:rPr lang="en-US" altLang="zh-TW" sz="3600" smtClean="0"/>
              <a:t>echo "</a:t>
            </a:r>
            <a:r>
              <a:rPr lang="zh-TW" altLang="en-US" sz="3600" smtClean="0"/>
              <a:t>您輸入的是</a:t>
            </a:r>
            <a:r>
              <a:rPr lang="en-US" altLang="zh-TW" sz="3600" smtClean="0"/>
              <a:t>:"</a:t>
            </a:r>
            <a:r>
              <a:rPr lang="en-US" altLang="zh-TW" sz="3600" smtClean="0">
                <a:solidFill>
                  <a:srgbClr val="FF0000"/>
                </a:solidFill>
              </a:rPr>
              <a:t>$REPLY</a:t>
            </a:r>
          </a:p>
          <a:p>
            <a:r>
              <a:rPr lang="en-US" altLang="zh-TW" sz="3600" smtClean="0"/>
              <a:t>if [ "</a:t>
            </a:r>
            <a:r>
              <a:rPr lang="en-US" altLang="zh-TW" sz="3600" smtClean="0">
                <a:solidFill>
                  <a:srgbClr val="FF0000"/>
                </a:solidFill>
              </a:rPr>
              <a:t>$REPLY</a:t>
            </a:r>
            <a:r>
              <a:rPr lang="en-US" altLang="zh-TW" sz="3600" smtClean="0"/>
              <a:t>" = "5" ] ; then</a:t>
            </a:r>
          </a:p>
          <a:p>
            <a:r>
              <a:rPr lang="en-US" altLang="zh-TW" sz="3600" smtClean="0"/>
              <a:t>echo "</a:t>
            </a:r>
            <a:r>
              <a:rPr lang="zh-TW" altLang="en-US" sz="3600" smtClean="0"/>
              <a:t>答對了</a:t>
            </a:r>
            <a:r>
              <a:rPr lang="en-US" altLang="zh-TW" sz="3600" smtClean="0"/>
              <a:t>!"</a:t>
            </a:r>
          </a:p>
          <a:p>
            <a:r>
              <a:rPr lang="en-US" altLang="zh-TW" sz="3600" smtClean="0"/>
              <a:t>fi</a:t>
            </a:r>
          </a:p>
          <a:p>
            <a:r>
              <a:rPr lang="en-US" altLang="zh-TW" sz="3600" smtClean="0"/>
              <a:t>echo "</a:t>
            </a:r>
            <a:r>
              <a:rPr lang="zh-TW" altLang="en-US" sz="3600" smtClean="0"/>
              <a:t>程式結束</a:t>
            </a:r>
            <a:r>
              <a:rPr lang="en-US" altLang="zh-TW" sz="3600" smtClean="0"/>
              <a:t>!"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25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  <a:hlinkClick r:id="rId2" action="ppaction://hlinksldjump"/>
              </a:rPr>
              <a:t>$REPLY    ${REPLY}  </a:t>
            </a:r>
            <a:r>
              <a:rPr lang="zh-TW" altLang="en-US" smtClean="0">
                <a:solidFill>
                  <a:srgbClr val="FF0000"/>
                </a:solidFill>
                <a:hlinkClick r:id="rId2" action="ppaction://hlinksldjump"/>
              </a:rPr>
              <a:t>皆可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636520" y="1896309"/>
            <a:ext cx="77876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smtClean="0">
                <a:solidFill>
                  <a:srgbClr val="00B050"/>
                </a:solidFill>
              </a:rPr>
              <a:t>bigred@gw:~$ </a:t>
            </a:r>
            <a:r>
              <a:rPr lang="en-US" altLang="zh-TW" sz="3200" smtClean="0"/>
              <a:t>cat read03</a:t>
            </a:r>
          </a:p>
          <a:p>
            <a:r>
              <a:rPr lang="en-US" altLang="zh-TW" sz="3200" smtClean="0"/>
              <a:t>#!/bin/bash</a:t>
            </a:r>
          </a:p>
          <a:p>
            <a:r>
              <a:rPr lang="en-US" altLang="zh-TW" sz="3200" smtClean="0"/>
              <a:t>clear</a:t>
            </a:r>
          </a:p>
          <a:p>
            <a:r>
              <a:rPr lang="en-US" altLang="zh-TW" sz="3200" smtClean="0"/>
              <a:t>read -p "</a:t>
            </a:r>
            <a:r>
              <a:rPr lang="zh-TW" altLang="en-US" sz="3200" smtClean="0"/>
              <a:t>請在</a:t>
            </a:r>
            <a:r>
              <a:rPr lang="en-US" altLang="zh-TW" sz="3200" smtClean="0"/>
              <a:t>5</a:t>
            </a:r>
            <a:r>
              <a:rPr lang="zh-TW" altLang="en-US" sz="3200" smtClean="0"/>
              <a:t>秒內猜</a:t>
            </a:r>
            <a:r>
              <a:rPr lang="en-US" altLang="zh-TW" sz="3200" smtClean="0"/>
              <a:t>1</a:t>
            </a:r>
            <a:r>
              <a:rPr lang="zh-TW" altLang="en-US" sz="3200" smtClean="0"/>
              <a:t>到</a:t>
            </a:r>
            <a:r>
              <a:rPr lang="en-US" altLang="zh-TW" sz="3200" smtClean="0"/>
              <a:t>9 </a:t>
            </a:r>
            <a:r>
              <a:rPr lang="zh-TW" altLang="en-US" sz="3200" smtClean="0"/>
              <a:t>一個數字</a:t>
            </a:r>
            <a:r>
              <a:rPr lang="en-US" altLang="zh-TW" sz="3200" smtClean="0"/>
              <a:t>?" -t 5</a:t>
            </a:r>
          </a:p>
          <a:p>
            <a:r>
              <a:rPr lang="en-US" altLang="zh-TW" sz="3200" smtClean="0"/>
              <a:t>echo "</a:t>
            </a:r>
            <a:r>
              <a:rPr lang="zh-TW" altLang="en-US" sz="3200" smtClean="0"/>
              <a:t>您輸入的是</a:t>
            </a:r>
            <a:r>
              <a:rPr lang="en-US" altLang="zh-TW" sz="3200" smtClean="0"/>
              <a:t>:"</a:t>
            </a:r>
            <a:r>
              <a:rPr lang="en-US" altLang="zh-TW" sz="3200" b="1" smtClean="0">
                <a:solidFill>
                  <a:srgbClr val="FF0000"/>
                </a:solidFill>
              </a:rPr>
              <a:t>${REPLY}</a:t>
            </a:r>
          </a:p>
          <a:p>
            <a:r>
              <a:rPr lang="en-US" altLang="zh-TW" sz="3200" smtClean="0"/>
              <a:t>if [ "</a:t>
            </a:r>
            <a:r>
              <a:rPr lang="en-US" altLang="zh-TW" sz="3200" b="1" smtClean="0">
                <a:solidFill>
                  <a:srgbClr val="FF0000"/>
                </a:solidFill>
              </a:rPr>
              <a:t>${REPLY}</a:t>
            </a:r>
            <a:r>
              <a:rPr lang="en-US" altLang="zh-TW" sz="3200" smtClean="0"/>
              <a:t>" = "5" ] ; then</a:t>
            </a:r>
          </a:p>
          <a:p>
            <a:r>
              <a:rPr lang="en-US" altLang="zh-TW" sz="3200" smtClean="0"/>
              <a:t>echo "</a:t>
            </a:r>
            <a:r>
              <a:rPr lang="zh-TW" altLang="en-US" sz="3200" smtClean="0"/>
              <a:t>答對了</a:t>
            </a:r>
            <a:r>
              <a:rPr lang="en-US" altLang="zh-TW" sz="3200" smtClean="0"/>
              <a:t>!"</a:t>
            </a:r>
          </a:p>
          <a:p>
            <a:r>
              <a:rPr lang="en-US" altLang="zh-TW" sz="3200" smtClean="0"/>
              <a:t>fi</a:t>
            </a:r>
          </a:p>
          <a:p>
            <a:r>
              <a:rPr lang="en-US" altLang="zh-TW" sz="3200" smtClean="0"/>
              <a:t>echo "</a:t>
            </a:r>
            <a:r>
              <a:rPr lang="zh-TW" altLang="en-US" sz="3200" smtClean="0"/>
              <a:t>程式結束</a:t>
            </a:r>
            <a:r>
              <a:rPr lang="en-US" altLang="zh-TW" sz="3200" smtClean="0"/>
              <a:t>!"</a:t>
            </a:r>
            <a:endParaRPr lang="en-US" altLang="zh-TW" sz="32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94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21230" y="1118448"/>
            <a:ext cx="7886700" cy="633016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dirty="0"/>
              <a:t>練習</a:t>
            </a:r>
            <a:r>
              <a:rPr lang="en-US" altLang="zh-TW" sz="4800" dirty="0"/>
              <a:t>:</a:t>
            </a:r>
            <a:r>
              <a:rPr lang="zh-TW" altLang="en-US" sz="4800" dirty="0"/>
              <a:t>撰寫一個網路測通程式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14400" y="2700603"/>
            <a:ext cx="10732770" cy="3185847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使用者輸入一個 </a:t>
            </a:r>
            <a:r>
              <a:rPr lang="en-US" altLang="zh-TW" sz="4000" dirty="0" err="1"/>
              <a:t>ip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zh-TW" altLang="en-US" sz="4000" dirty="0"/>
              <a:t>若所給</a:t>
            </a:r>
            <a:r>
              <a:rPr lang="en-US" altLang="zh-TW" sz="4000" dirty="0" err="1"/>
              <a:t>iP</a:t>
            </a:r>
            <a:r>
              <a:rPr lang="en-US" altLang="zh-TW" sz="4000" dirty="0"/>
              <a:t> </a:t>
            </a:r>
            <a:r>
              <a:rPr lang="zh-TW" altLang="en-US" sz="4000" dirty="0"/>
              <a:t>對應的電腦有開機</a:t>
            </a:r>
            <a:r>
              <a:rPr lang="en-US" altLang="zh-TW" sz="4000"/>
              <a:t>[ “$?”  ==“ 0” </a:t>
            </a:r>
            <a:r>
              <a:rPr lang="en-US" altLang="zh-TW" sz="4000" dirty="0"/>
              <a:t>]</a:t>
            </a:r>
            <a:r>
              <a:rPr lang="zh-TW" altLang="en-US" sz="4000" dirty="0"/>
              <a:t> </a:t>
            </a:r>
            <a:r>
              <a:rPr lang="en-US" altLang="zh-TW" sz="4000" dirty="0"/>
              <a:t>;</a:t>
            </a:r>
            <a:br>
              <a:rPr lang="en-US" altLang="zh-TW" sz="4000" dirty="0"/>
            </a:br>
            <a:r>
              <a:rPr lang="zh-TW" altLang="en-US" sz="4000" dirty="0"/>
              <a:t>顯示</a:t>
            </a:r>
            <a:r>
              <a:rPr lang="en-US" altLang="zh-TW" sz="4000" dirty="0"/>
              <a:t>available</a:t>
            </a:r>
            <a:br>
              <a:rPr lang="en-US" altLang="zh-TW" sz="4000" dirty="0"/>
            </a:br>
            <a:r>
              <a:rPr lang="zh-TW" altLang="en-US" sz="4000" dirty="0"/>
              <a:t>否則顯示</a:t>
            </a:r>
            <a:r>
              <a:rPr lang="en-US" altLang="zh-TW" sz="4000" dirty="0"/>
              <a:t>unavailable</a:t>
            </a:r>
            <a:endParaRPr lang="zh-TW" altLang="en-US" sz="4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3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12139" y="110900"/>
            <a:ext cx="7886700" cy="5475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>
                <a:solidFill>
                  <a:srgbClr val="000088"/>
                </a:solidFill>
                <a:latin typeface="Times New Roman" panose="02020603050405020304" pitchFamily="18" charset="0"/>
              </a:rPr>
              <a:t>$ 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50" y="857250"/>
            <a:ext cx="11906250" cy="6000750"/>
          </a:xfrm>
        </p:spPr>
        <p:txBody>
          <a:bodyPr>
            <a:noAutofit/>
          </a:bodyPr>
          <a:lstStyle/>
          <a:p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</a:rPr>
              <a:t>$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關於本 </a:t>
            </a:r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</a:rPr>
              <a:t>shell 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的 </a:t>
            </a:r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</a:rPr>
              <a:t>PID)</a:t>
            </a:r>
          </a:p>
          <a:p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錢字號本身也是個變數喔</a:t>
            </a:r>
            <a:r>
              <a:rPr lang="zh-TW" altLang="en-US" dirty="0" smtClean="0">
                <a:solidFill>
                  <a:srgbClr val="252525"/>
                </a:solidFill>
                <a:latin typeface="Times New Roman" panose="02020603050405020304" pitchFamily="18" charset="0"/>
              </a:rPr>
              <a:t>！代表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的是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『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目前這個 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Shell 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的執行緒代號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』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，亦即是所謂的 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PID (Process ID)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。 </a:t>
            </a:r>
            <a:endParaRPr lang="en-US" altLang="zh-TW" dirty="0" smtClean="0">
              <a:solidFill>
                <a:srgbClr val="252525"/>
              </a:solidFill>
              <a:latin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252525"/>
                </a:solidFill>
                <a:latin typeface="Times New Roman" panose="02020603050405020304" pitchFamily="18" charset="0"/>
              </a:rPr>
              <a:t>想要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知道我們的 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shell 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的 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PID 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，就可以用：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『 echo $$ 』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即可！出現的數字就是你的 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PID 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號碼。</a:t>
            </a:r>
          </a:p>
          <a:p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</a:rPr>
              <a:t>?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關於上個執行指令的回傳值</a:t>
            </a:r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zh-TW" altLang="en-US" dirty="0" smtClean="0">
                <a:solidFill>
                  <a:srgbClr val="252525"/>
                </a:solidFill>
                <a:latin typeface="Times New Roman" panose="02020603050405020304" pitchFamily="18" charset="0"/>
              </a:rPr>
              <a:t>問號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也是一個特殊的變數</a:t>
            </a:r>
            <a:r>
              <a:rPr lang="zh-TW" altLang="en-US" dirty="0" smtClean="0">
                <a:solidFill>
                  <a:srgbClr val="252525"/>
                </a:solidFill>
                <a:latin typeface="Times New Roman" panose="02020603050405020304" pitchFamily="18" charset="0"/>
              </a:rPr>
              <a:t>？在 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bash 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裡面這個變數可重要的很</a:t>
            </a:r>
            <a:r>
              <a:rPr lang="zh-TW" altLang="en-US" dirty="0" smtClean="0">
                <a:solidFill>
                  <a:srgbClr val="252525"/>
                </a:solidFill>
                <a:latin typeface="Times New Roman" panose="02020603050405020304" pitchFamily="18" charset="0"/>
              </a:rPr>
              <a:t>！</a:t>
            </a:r>
            <a:endParaRPr lang="en-US" altLang="zh-TW" dirty="0" smtClean="0">
              <a:solidFill>
                <a:srgbClr val="252525"/>
              </a:solidFill>
              <a:latin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252525"/>
                </a:solidFill>
                <a:latin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這個變數是：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『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上一個執行的指令所回傳的值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』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， 上面這句話的重點是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『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上一個指令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』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與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『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回傳值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』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兩個地方</a:t>
            </a:r>
            <a:r>
              <a:rPr lang="zh-TW" altLang="en-US" dirty="0" smtClean="0">
                <a:solidFill>
                  <a:srgbClr val="252525"/>
                </a:solidFill>
                <a:latin typeface="Times New Roman" panose="02020603050405020304" pitchFamily="18" charset="0"/>
              </a:rPr>
              <a:t>。</a:t>
            </a:r>
            <a:endParaRPr lang="en-US" altLang="zh-TW" dirty="0" smtClean="0">
              <a:solidFill>
                <a:srgbClr val="252525"/>
              </a:solidFill>
              <a:latin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000088"/>
                </a:solidFill>
                <a:latin typeface="Times New Roman" panose="02020603050405020304" pitchFamily="18" charset="0"/>
              </a:rPr>
              <a:t>當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我們執行某些指令時， 這些指令都會回傳一個執行後的代碼</a:t>
            </a:r>
            <a:r>
              <a:rPr lang="zh-TW" altLang="en-US" dirty="0" smtClean="0">
                <a:solidFill>
                  <a:srgbClr val="000088"/>
                </a:solidFill>
                <a:latin typeface="Times New Roman" panose="02020603050405020304" pitchFamily="18" charset="0"/>
              </a:rPr>
              <a:t>。</a:t>
            </a:r>
            <a:endParaRPr lang="en-US" altLang="zh-TW" dirty="0" smtClean="0">
              <a:solidFill>
                <a:srgbClr val="000088"/>
              </a:solidFill>
              <a:latin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000088"/>
                </a:solidFill>
                <a:latin typeface="Times New Roman" panose="02020603050405020304" pitchFamily="18" charset="0"/>
              </a:rPr>
              <a:t>一般來說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，如果成功的執行該指令， 則會回傳一個 </a:t>
            </a:r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</a:rPr>
              <a:t>0 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值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，如果執行過程發生錯誤，就會回傳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『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錯誤代碼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』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才對！一般就是以非為 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0 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的數值來取代</a:t>
            </a:r>
            <a:r>
              <a:rPr lang="zh-TW" altLang="en-US" dirty="0" smtClean="0">
                <a:solidFill>
                  <a:srgbClr val="252525"/>
                </a:solidFill>
                <a:latin typeface="Times New Roman" panose="02020603050405020304" pitchFamily="18" charset="0"/>
              </a:rPr>
              <a:t>。</a:t>
            </a:r>
            <a:endParaRPr lang="zh-TW" altLang="en-US" b="0" i="0" dirty="0">
              <a:solidFill>
                <a:srgbClr val="252525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6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152650" y="1131095"/>
            <a:ext cx="7886700" cy="513557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解  </a:t>
            </a:r>
            <a:r>
              <a:rPr lang="en-US" altLang="zh-TW" dirty="0" smtClean="0"/>
              <a:t>:</a:t>
            </a:r>
            <a:r>
              <a:rPr lang="zh-TW" altLang="en-US" dirty="0" smtClean="0"/>
              <a:t>四種</a:t>
            </a:r>
            <a:r>
              <a:rPr lang="zh-TW" altLang="en-US" dirty="0"/>
              <a:t>寫法皆</a:t>
            </a:r>
            <a:r>
              <a:rPr lang="zh-TW" altLang="en-US" dirty="0" smtClean="0"/>
              <a:t>可</a:t>
            </a:r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~$ cat testip01</a:t>
            </a:r>
          </a:p>
          <a:p>
            <a:pPr marL="0" indent="0">
              <a:buNone/>
            </a:pPr>
            <a:r>
              <a:rPr lang="en-US" altLang="zh-TW" dirty="0"/>
              <a:t>#!/bin/bash</a:t>
            </a:r>
          </a:p>
          <a:p>
            <a:pPr marL="0" indent="0">
              <a:buNone/>
            </a:pPr>
            <a:r>
              <a:rPr lang="en-US" altLang="zh-TW" dirty="0"/>
              <a:t>read -p "</a:t>
            </a:r>
            <a:r>
              <a:rPr lang="zh-TW" altLang="en-US" dirty="0"/>
              <a:t>請給</a:t>
            </a:r>
            <a:r>
              <a:rPr lang="en-US" altLang="zh-TW" dirty="0"/>
              <a:t>IP?" </a:t>
            </a:r>
            <a:r>
              <a:rPr lang="en-US" altLang="zh-TW" dirty="0" err="1"/>
              <a:t>ip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ping -c 1 -w 1 ${</a:t>
            </a:r>
            <a:r>
              <a:rPr lang="en-US" altLang="zh-TW" dirty="0" err="1"/>
              <a:t>ip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[ $?  == 0 ]</a:t>
            </a:r>
            <a:r>
              <a:rPr lang="en-US" altLang="zh-TW" dirty="0"/>
              <a:t>; then</a:t>
            </a:r>
          </a:p>
          <a:p>
            <a:pPr marL="0" indent="0">
              <a:buNone/>
            </a:pPr>
            <a:r>
              <a:rPr lang="en-US" altLang="zh-TW" dirty="0"/>
              <a:t>echo  ${</a:t>
            </a:r>
            <a:r>
              <a:rPr lang="en-US" altLang="zh-TW" dirty="0" err="1"/>
              <a:t>ip</a:t>
            </a:r>
            <a:r>
              <a:rPr lang="en-US" altLang="zh-TW" dirty="0"/>
              <a:t>} '</a:t>
            </a:r>
            <a:r>
              <a:rPr lang="zh-TW" altLang="en-US" dirty="0"/>
              <a:t>此</a:t>
            </a:r>
            <a:r>
              <a:rPr lang="en-US" altLang="zh-TW" dirty="0"/>
              <a:t>IP</a:t>
            </a:r>
            <a:r>
              <a:rPr lang="zh-TW" altLang="en-US" dirty="0"/>
              <a:t>有通</a:t>
            </a:r>
            <a:r>
              <a:rPr lang="en-US" altLang="zh-TW" dirty="0"/>
              <a:t>'</a:t>
            </a:r>
          </a:p>
          <a:p>
            <a:pPr marL="0" indent="0">
              <a:buNone/>
            </a:pPr>
            <a:r>
              <a:rPr lang="en-US" altLang="zh-TW" dirty="0"/>
              <a:t> else</a:t>
            </a:r>
          </a:p>
          <a:p>
            <a:pPr marL="0" indent="0">
              <a:buNone/>
            </a:pPr>
            <a:r>
              <a:rPr lang="en-US" altLang="zh-TW" dirty="0"/>
              <a:t>echo  ${</a:t>
            </a:r>
            <a:r>
              <a:rPr lang="en-US" altLang="zh-TW" dirty="0" err="1"/>
              <a:t>ip</a:t>
            </a:r>
            <a:r>
              <a:rPr lang="en-US" altLang="zh-TW" dirty="0"/>
              <a:t>} '</a:t>
            </a:r>
            <a:r>
              <a:rPr lang="zh-TW" altLang="en-US" dirty="0"/>
              <a:t>此</a:t>
            </a:r>
            <a:r>
              <a:rPr lang="en-US" altLang="zh-TW" dirty="0"/>
              <a:t>IP</a:t>
            </a:r>
            <a:r>
              <a:rPr lang="zh-TW" altLang="en-US" dirty="0"/>
              <a:t>不通</a:t>
            </a:r>
            <a:r>
              <a:rPr lang="en-US" altLang="zh-TW" dirty="0"/>
              <a:t>'</a:t>
            </a:r>
          </a:p>
          <a:p>
            <a:pPr marL="0" indent="0">
              <a:buNone/>
            </a:pPr>
            <a:r>
              <a:rPr lang="en-US" altLang="zh-TW" dirty="0"/>
              <a:t>fi</a:t>
            </a:r>
          </a:p>
          <a:p>
            <a:pPr marL="0" indent="0">
              <a:buNone/>
            </a:pPr>
            <a:r>
              <a:rPr lang="en-US" altLang="zh-TW" dirty="0"/>
              <a:t>echo 'end'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~$ cat testip02</a:t>
            </a:r>
          </a:p>
          <a:p>
            <a:pPr marL="0" indent="0">
              <a:buNone/>
            </a:pPr>
            <a:r>
              <a:rPr lang="en-US" altLang="zh-TW" dirty="0"/>
              <a:t>#!/bin/bash</a:t>
            </a:r>
          </a:p>
          <a:p>
            <a:pPr marL="0" indent="0">
              <a:buNone/>
            </a:pPr>
            <a:r>
              <a:rPr lang="en-US" altLang="zh-TW" dirty="0"/>
              <a:t>read -p "</a:t>
            </a:r>
            <a:r>
              <a:rPr lang="zh-TW" altLang="en-US" dirty="0"/>
              <a:t>請給</a:t>
            </a:r>
            <a:r>
              <a:rPr lang="en-US" altLang="zh-TW" dirty="0"/>
              <a:t>IP?" </a:t>
            </a:r>
            <a:r>
              <a:rPr lang="en-US" altLang="zh-TW" dirty="0" err="1"/>
              <a:t>ip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ping -c 1 -w 1 ${</a:t>
            </a:r>
            <a:r>
              <a:rPr lang="en-US" altLang="zh-TW" dirty="0" err="1"/>
              <a:t>ip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[ $? == "0" ]</a:t>
            </a:r>
            <a:r>
              <a:rPr lang="en-US" altLang="zh-TW" dirty="0"/>
              <a:t> ; then</a:t>
            </a:r>
          </a:p>
          <a:p>
            <a:pPr marL="0" indent="0">
              <a:buNone/>
            </a:pPr>
            <a:r>
              <a:rPr lang="en-US" altLang="zh-TW" dirty="0"/>
              <a:t>echo  ${</a:t>
            </a:r>
            <a:r>
              <a:rPr lang="en-US" altLang="zh-TW" dirty="0" err="1"/>
              <a:t>ip</a:t>
            </a:r>
            <a:r>
              <a:rPr lang="en-US" altLang="zh-TW" dirty="0"/>
              <a:t>} '</a:t>
            </a:r>
            <a:r>
              <a:rPr lang="zh-TW" altLang="en-US" dirty="0"/>
              <a:t>此</a:t>
            </a:r>
            <a:r>
              <a:rPr lang="en-US" altLang="zh-TW" dirty="0"/>
              <a:t>IP</a:t>
            </a:r>
            <a:r>
              <a:rPr lang="zh-TW" altLang="en-US" dirty="0"/>
              <a:t>有通</a:t>
            </a:r>
            <a:r>
              <a:rPr lang="en-US" altLang="zh-TW" dirty="0"/>
              <a:t>'</a:t>
            </a:r>
          </a:p>
          <a:p>
            <a:pPr marL="0" indent="0">
              <a:buNone/>
            </a:pPr>
            <a:r>
              <a:rPr lang="en-US" altLang="zh-TW" dirty="0"/>
              <a:t> else</a:t>
            </a:r>
          </a:p>
          <a:p>
            <a:pPr marL="0" indent="0">
              <a:buNone/>
            </a:pPr>
            <a:r>
              <a:rPr lang="en-US" altLang="zh-TW" dirty="0"/>
              <a:t>echo  ${</a:t>
            </a:r>
            <a:r>
              <a:rPr lang="en-US" altLang="zh-TW" dirty="0" err="1"/>
              <a:t>ip</a:t>
            </a:r>
            <a:r>
              <a:rPr lang="en-US" altLang="zh-TW" dirty="0"/>
              <a:t>} '</a:t>
            </a:r>
            <a:r>
              <a:rPr lang="zh-TW" altLang="en-US" dirty="0"/>
              <a:t>此</a:t>
            </a:r>
            <a:r>
              <a:rPr lang="en-US" altLang="zh-TW" dirty="0"/>
              <a:t>IP</a:t>
            </a:r>
            <a:r>
              <a:rPr lang="zh-TW" altLang="en-US" dirty="0"/>
              <a:t>不通</a:t>
            </a:r>
            <a:r>
              <a:rPr lang="en-US" altLang="zh-TW" dirty="0"/>
              <a:t>'</a:t>
            </a:r>
          </a:p>
          <a:p>
            <a:pPr marL="0" indent="0">
              <a:buNone/>
            </a:pPr>
            <a:r>
              <a:rPr lang="en-US" altLang="zh-TW" dirty="0"/>
              <a:t>fi</a:t>
            </a:r>
          </a:p>
          <a:p>
            <a:pPr marL="0" indent="0">
              <a:buNone/>
            </a:pPr>
            <a:r>
              <a:rPr lang="en-US" altLang="zh-TW" dirty="0"/>
              <a:t>echo 'end'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727200" y="1289051"/>
            <a:ext cx="330200" cy="355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52651" y="209611"/>
            <a:ext cx="174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[ $?  == 0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]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87613" y="348111"/>
            <a:ext cx="270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 [ $? == "0" ]</a:t>
            </a:r>
            <a:endParaRPr lang="zh-TW" altLang="en-US" sz="24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6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寫一 </a:t>
            </a:r>
            <a:r>
              <a:rPr lang="en-US" altLang="zh-TW" smtClean="0"/>
              <a:t>bash scrip </a:t>
            </a:r>
            <a:r>
              <a:rPr lang="zh-TW" altLang="en-US" smtClean="0"/>
              <a:t>檔名 </a:t>
            </a:r>
            <a:r>
              <a:rPr lang="en-US" altLang="zh-TW"/>
              <a:t>love1.sh</a:t>
            </a:r>
            <a:r>
              <a:rPr lang="en-US" altLang="zh-TW" smtClean="0"/>
              <a:t>(</a:t>
            </a:r>
            <a:r>
              <a:rPr lang="zh-TW" altLang="en-US" smtClean="0"/>
              <a:t>考慮</a:t>
            </a:r>
            <a:r>
              <a:rPr lang="zh-TW" altLang="en-US">
                <a:solidFill>
                  <a:srgbClr val="FF0000"/>
                </a:solidFill>
              </a:rPr>
              <a:t>大小寫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smtClean="0"/>
              <a:t>出現 </a:t>
            </a:r>
            <a:endParaRPr lang="en-US" altLang="zh-TW" sz="4000" smtClean="0"/>
          </a:p>
          <a:p>
            <a:r>
              <a:rPr lang="en-US" altLang="zh-TW" sz="4000" smtClean="0"/>
              <a:t>Do you love me Y/N?</a:t>
            </a:r>
          </a:p>
          <a:p>
            <a:pPr marL="0" indent="0">
              <a:buNone/>
            </a:pPr>
            <a:r>
              <a:rPr lang="zh-TW" altLang="en-US" sz="4000" smtClean="0"/>
              <a:t>使用者 輸入</a:t>
            </a:r>
            <a:endParaRPr lang="en-US" altLang="zh-TW" sz="4000" smtClean="0"/>
          </a:p>
          <a:p>
            <a:pPr marL="0" indent="0">
              <a:buNone/>
            </a:pPr>
            <a:r>
              <a:rPr lang="zh-TW" altLang="en-US" sz="4000" smtClean="0"/>
              <a:t>小寫</a:t>
            </a:r>
            <a:r>
              <a:rPr lang="en-US" altLang="zh-TW" sz="4000" smtClean="0"/>
              <a:t>y</a:t>
            </a:r>
            <a:r>
              <a:rPr lang="zh-TW" altLang="en-US" sz="4000" smtClean="0"/>
              <a:t>或大寫</a:t>
            </a:r>
            <a:r>
              <a:rPr lang="en-US" altLang="zh-TW" sz="4000" smtClean="0"/>
              <a:t>Y</a:t>
            </a:r>
            <a:r>
              <a:rPr lang="zh-TW" altLang="en-US" sz="4000" smtClean="0"/>
              <a:t>；出現 </a:t>
            </a:r>
            <a:r>
              <a:rPr lang="en-US" altLang="zh-TW" sz="4000" smtClean="0"/>
              <a:t>l love you too</a:t>
            </a:r>
          </a:p>
          <a:p>
            <a:pPr marL="0" indent="0">
              <a:buNone/>
            </a:pPr>
            <a:r>
              <a:rPr lang="zh-TW" altLang="en-US" sz="4000" smtClean="0"/>
              <a:t>小寫</a:t>
            </a:r>
            <a:r>
              <a:rPr lang="en-US" altLang="zh-TW" sz="4000" smtClean="0"/>
              <a:t>n</a:t>
            </a:r>
            <a:r>
              <a:rPr lang="zh-TW" altLang="en-US" sz="4000"/>
              <a:t>或</a:t>
            </a:r>
            <a:r>
              <a:rPr lang="zh-TW" altLang="en-US" sz="4000" smtClean="0"/>
              <a:t>大寫</a:t>
            </a:r>
            <a:r>
              <a:rPr lang="en-US" altLang="zh-TW" sz="4000" smtClean="0"/>
              <a:t>n</a:t>
            </a:r>
            <a:r>
              <a:rPr lang="zh-TW" altLang="en-US" sz="4000" smtClean="0"/>
              <a:t>；</a:t>
            </a:r>
            <a:r>
              <a:rPr lang="zh-TW" altLang="en-US" sz="4000"/>
              <a:t>出現</a:t>
            </a:r>
            <a:r>
              <a:rPr lang="en-US" altLang="zh-TW" sz="4000" smtClean="0"/>
              <a:t>l hate you</a:t>
            </a:r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08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  </a:t>
            </a:r>
            <a:r>
              <a:rPr lang="en-US" altLang="zh-TW" dirty="0"/>
              <a:t>:</a:t>
            </a:r>
            <a:r>
              <a:rPr lang="zh-TW" altLang="en-US" dirty="0"/>
              <a:t>四種寫法皆</a:t>
            </a:r>
            <a:r>
              <a:rPr lang="zh-TW" altLang="en-US" dirty="0" smtClean="0"/>
              <a:t>可</a:t>
            </a:r>
            <a:r>
              <a:rPr lang="en-US" altLang="zh-TW" dirty="0" smtClean="0"/>
              <a:t>2/2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type="body" idx="1"/>
          </p:nvPr>
        </p:nvSpPr>
        <p:spPr>
          <a:xfrm>
            <a:off x="2153841" y="1690690"/>
            <a:ext cx="3868340" cy="454289"/>
          </a:xfrm>
        </p:spPr>
        <p:txBody>
          <a:bodyPr anchor="t">
            <a:normAutofit/>
          </a:bodyPr>
          <a:lstStyle/>
          <a:p>
            <a:r>
              <a:rPr lang="en-US" altLang="zh-TW" dirty="0"/>
              <a:t>[ </a:t>
            </a:r>
            <a:r>
              <a:rPr lang="en-US" altLang="zh-TW" dirty="0">
                <a:solidFill>
                  <a:srgbClr val="FF0000"/>
                </a:solidFill>
              </a:rPr>
              <a:t>"$?" == "0" 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2015068" y="2572412"/>
            <a:ext cx="3868340" cy="3428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$ cat testip03</a:t>
            </a:r>
          </a:p>
          <a:p>
            <a:pPr marL="0" indent="0">
              <a:buNone/>
            </a:pPr>
            <a:r>
              <a:rPr lang="en-US" altLang="zh-TW" sz="1800" dirty="0"/>
              <a:t>#!/bin/bash</a:t>
            </a:r>
          </a:p>
          <a:p>
            <a:pPr marL="0" indent="0">
              <a:buNone/>
            </a:pPr>
            <a:r>
              <a:rPr lang="en-US" altLang="zh-TW" sz="1800" dirty="0"/>
              <a:t>read -p "</a:t>
            </a:r>
            <a:r>
              <a:rPr lang="zh-TW" altLang="en-US" sz="1800" dirty="0"/>
              <a:t>請給</a:t>
            </a:r>
            <a:r>
              <a:rPr lang="en-US" altLang="zh-TW" sz="1800" dirty="0"/>
              <a:t>IP?" </a:t>
            </a:r>
            <a:r>
              <a:rPr lang="en-US" altLang="zh-TW" sz="1800" dirty="0" err="1"/>
              <a:t>ip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ping -c 1 -w 1 ${</a:t>
            </a:r>
            <a:r>
              <a:rPr lang="en-US" altLang="zh-TW" sz="1800" dirty="0" err="1"/>
              <a:t>ip</a:t>
            </a:r>
            <a:r>
              <a:rPr lang="en-US" altLang="zh-TW" sz="1800" dirty="0"/>
              <a:t>}</a:t>
            </a:r>
          </a:p>
          <a:p>
            <a:pPr marL="0" indent="0">
              <a:buNone/>
            </a:pPr>
            <a:r>
              <a:rPr lang="en-US" altLang="zh-TW" sz="1800" dirty="0"/>
              <a:t>if </a:t>
            </a:r>
            <a:r>
              <a:rPr lang="en-US" altLang="zh-TW" sz="1800" dirty="0">
                <a:solidFill>
                  <a:srgbClr val="FF0000"/>
                </a:solidFill>
              </a:rPr>
              <a:t>[ "$?" == "0" ] </a:t>
            </a:r>
            <a:r>
              <a:rPr lang="en-US" altLang="zh-TW" sz="1800" dirty="0"/>
              <a:t>; then</a:t>
            </a:r>
          </a:p>
          <a:p>
            <a:pPr marL="0" indent="0">
              <a:buNone/>
            </a:pPr>
            <a:r>
              <a:rPr lang="en-US" altLang="zh-TW" sz="1800" dirty="0"/>
              <a:t>echo  ${</a:t>
            </a:r>
            <a:r>
              <a:rPr lang="en-US" altLang="zh-TW" sz="1800" dirty="0" err="1"/>
              <a:t>ip</a:t>
            </a:r>
            <a:r>
              <a:rPr lang="en-US" altLang="zh-TW" sz="1800" dirty="0"/>
              <a:t>} '</a:t>
            </a:r>
            <a:r>
              <a:rPr lang="zh-TW" altLang="en-US" sz="1800" dirty="0"/>
              <a:t>此</a:t>
            </a:r>
            <a:r>
              <a:rPr lang="en-US" altLang="zh-TW" sz="1800" dirty="0"/>
              <a:t>IP</a:t>
            </a:r>
            <a:r>
              <a:rPr lang="zh-TW" altLang="en-US" sz="1800" dirty="0"/>
              <a:t>有通</a:t>
            </a:r>
            <a:r>
              <a:rPr lang="en-US" altLang="zh-TW" sz="1800" dirty="0"/>
              <a:t>'</a:t>
            </a:r>
          </a:p>
          <a:p>
            <a:pPr marL="0" indent="0">
              <a:buNone/>
            </a:pPr>
            <a:r>
              <a:rPr lang="en-US" altLang="zh-TW" sz="1800" dirty="0"/>
              <a:t> else</a:t>
            </a:r>
          </a:p>
          <a:p>
            <a:pPr marL="0" indent="0">
              <a:buNone/>
            </a:pPr>
            <a:r>
              <a:rPr lang="en-US" altLang="zh-TW" sz="1800" dirty="0"/>
              <a:t>echo  ${</a:t>
            </a:r>
            <a:r>
              <a:rPr lang="en-US" altLang="zh-TW" sz="1800" dirty="0" err="1"/>
              <a:t>ip</a:t>
            </a:r>
            <a:r>
              <a:rPr lang="en-US" altLang="zh-TW" sz="1800" dirty="0"/>
              <a:t>} '</a:t>
            </a:r>
            <a:r>
              <a:rPr lang="zh-TW" altLang="en-US" sz="1800" dirty="0"/>
              <a:t>此</a:t>
            </a:r>
            <a:r>
              <a:rPr lang="en-US" altLang="zh-TW" sz="1800" dirty="0"/>
              <a:t>IP</a:t>
            </a:r>
            <a:r>
              <a:rPr lang="zh-TW" altLang="en-US" sz="1800" dirty="0"/>
              <a:t>不通</a:t>
            </a:r>
            <a:r>
              <a:rPr lang="en-US" altLang="zh-TW" sz="1800" dirty="0"/>
              <a:t>'</a:t>
            </a:r>
          </a:p>
          <a:p>
            <a:pPr marL="0" indent="0">
              <a:buNone/>
            </a:pPr>
            <a:r>
              <a:rPr lang="en-US" altLang="zh-TW" sz="1800" dirty="0"/>
              <a:t>fi</a:t>
            </a:r>
          </a:p>
          <a:p>
            <a:pPr marL="0" indent="0">
              <a:buNone/>
            </a:pPr>
            <a:r>
              <a:rPr lang="en-US" altLang="zh-TW" sz="1800" dirty="0"/>
              <a:t>echo 'end'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[ "$?" == 0 ]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#!/bin/bash</a:t>
            </a:r>
          </a:p>
          <a:p>
            <a:pPr marL="0" indent="0">
              <a:buNone/>
            </a:pPr>
            <a:r>
              <a:rPr lang="en-US" altLang="zh-TW" dirty="0"/>
              <a:t>read -p "</a:t>
            </a:r>
            <a:r>
              <a:rPr lang="zh-TW" altLang="en-US" dirty="0"/>
              <a:t>請給</a:t>
            </a:r>
            <a:r>
              <a:rPr lang="en-US" altLang="zh-TW" dirty="0"/>
              <a:t>IP?" </a:t>
            </a:r>
            <a:r>
              <a:rPr lang="en-US" altLang="zh-TW" dirty="0" err="1"/>
              <a:t>ip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ping -c 1 -w 1 ${</a:t>
            </a:r>
            <a:r>
              <a:rPr lang="en-US" altLang="zh-TW" dirty="0" err="1"/>
              <a:t>ip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 smtClean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[ "$?" == 0 ] </a:t>
            </a:r>
            <a:r>
              <a:rPr lang="en-US" altLang="zh-TW" dirty="0"/>
              <a:t>; then</a:t>
            </a:r>
          </a:p>
          <a:p>
            <a:pPr marL="0" indent="0">
              <a:buNone/>
            </a:pPr>
            <a:r>
              <a:rPr lang="en-US" altLang="zh-TW" dirty="0"/>
              <a:t>echo  ${</a:t>
            </a:r>
            <a:r>
              <a:rPr lang="en-US" altLang="zh-TW" dirty="0" err="1"/>
              <a:t>ip</a:t>
            </a:r>
            <a:r>
              <a:rPr lang="en-US" altLang="zh-TW" dirty="0"/>
              <a:t>} '</a:t>
            </a:r>
            <a:r>
              <a:rPr lang="zh-TW" altLang="en-US" dirty="0"/>
              <a:t>此</a:t>
            </a:r>
            <a:r>
              <a:rPr lang="en-US" altLang="zh-TW" dirty="0"/>
              <a:t>IP</a:t>
            </a:r>
            <a:r>
              <a:rPr lang="zh-TW" altLang="en-US" dirty="0"/>
              <a:t>有通</a:t>
            </a:r>
            <a:r>
              <a:rPr lang="en-US" altLang="zh-TW" dirty="0"/>
              <a:t>'</a:t>
            </a:r>
          </a:p>
          <a:p>
            <a:pPr marL="0" indent="0">
              <a:buNone/>
            </a:pPr>
            <a:r>
              <a:rPr lang="en-US" altLang="zh-TW" dirty="0"/>
              <a:t> else</a:t>
            </a:r>
          </a:p>
          <a:p>
            <a:pPr marL="0" indent="0">
              <a:buNone/>
            </a:pPr>
            <a:r>
              <a:rPr lang="en-US" altLang="zh-TW" dirty="0"/>
              <a:t>echo  ${</a:t>
            </a:r>
            <a:r>
              <a:rPr lang="en-US" altLang="zh-TW" dirty="0" err="1"/>
              <a:t>ip</a:t>
            </a:r>
            <a:r>
              <a:rPr lang="en-US" altLang="zh-TW" dirty="0"/>
              <a:t>} '</a:t>
            </a:r>
            <a:r>
              <a:rPr lang="zh-TW" altLang="en-US" dirty="0"/>
              <a:t>此</a:t>
            </a:r>
            <a:r>
              <a:rPr lang="en-US" altLang="zh-TW" dirty="0"/>
              <a:t>IP</a:t>
            </a:r>
            <a:r>
              <a:rPr lang="zh-TW" altLang="en-US" dirty="0"/>
              <a:t>不通</a:t>
            </a:r>
            <a:r>
              <a:rPr lang="en-US" altLang="zh-TW" dirty="0"/>
              <a:t>'</a:t>
            </a:r>
          </a:p>
          <a:p>
            <a:pPr marL="0" indent="0">
              <a:buNone/>
            </a:pPr>
            <a:r>
              <a:rPr lang="en-US" altLang="zh-TW" dirty="0"/>
              <a:t>fi</a:t>
            </a:r>
          </a:p>
          <a:p>
            <a:pPr marL="0" indent="0">
              <a:buNone/>
            </a:pPr>
            <a:r>
              <a:rPr lang="en-US" altLang="zh-TW" dirty="0"/>
              <a:t>echo 'end'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>
          <a:xfrm>
            <a:off x="326388" y="1760220"/>
            <a:ext cx="5160012" cy="4914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B0F0"/>
                </a:solidFill>
              </a:rPr>
              <a:t>~$ </a:t>
            </a:r>
            <a:r>
              <a:rPr lang="en-US" altLang="zh-TW" sz="2000" dirty="0"/>
              <a:t>./testip03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1409A7"/>
                </a:solidFill>
              </a:rPr>
              <a:t>請給</a:t>
            </a:r>
            <a:r>
              <a:rPr lang="en-US" altLang="zh-TW" sz="2000" dirty="0">
                <a:solidFill>
                  <a:srgbClr val="1409A7"/>
                </a:solidFill>
              </a:rPr>
              <a:t>IP?</a:t>
            </a:r>
            <a:r>
              <a:rPr lang="en-US" altLang="zh-TW" sz="2000" dirty="0"/>
              <a:t>127.0.0.1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PING 127.0.0.1 (127.0.0.1) 56(84) bytes of data.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64 bytes from 127.0.0.1: </a:t>
            </a:r>
            <a:r>
              <a:rPr lang="en-US" altLang="zh-TW" sz="2000" dirty="0" err="1">
                <a:solidFill>
                  <a:srgbClr val="00B050"/>
                </a:solidFill>
              </a:rPr>
              <a:t>icmp_seq</a:t>
            </a:r>
            <a:r>
              <a:rPr lang="en-US" altLang="zh-TW" sz="2000" dirty="0">
                <a:solidFill>
                  <a:srgbClr val="00B050"/>
                </a:solidFill>
              </a:rPr>
              <a:t>=1 </a:t>
            </a:r>
            <a:r>
              <a:rPr lang="en-US" altLang="zh-TW" sz="2000" dirty="0" err="1">
                <a:solidFill>
                  <a:srgbClr val="00B050"/>
                </a:solidFill>
              </a:rPr>
              <a:t>ttl</a:t>
            </a:r>
            <a:r>
              <a:rPr lang="en-US" altLang="zh-TW" sz="2000" dirty="0">
                <a:solidFill>
                  <a:srgbClr val="00B050"/>
                </a:solidFill>
              </a:rPr>
              <a:t>=64 time=0.061 </a:t>
            </a:r>
            <a:r>
              <a:rPr lang="en-US" altLang="zh-TW" sz="2000" dirty="0" err="1">
                <a:solidFill>
                  <a:srgbClr val="00B050"/>
                </a:solidFill>
              </a:rPr>
              <a:t>ms</a:t>
            </a: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--- 127.0.0.1 ping statistics ---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1 packets transmitted, 1 received, 0% packet loss, time 0ms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B050"/>
                </a:solidFill>
              </a:rPr>
              <a:t>rtt</a:t>
            </a:r>
            <a:r>
              <a:rPr lang="en-US" altLang="zh-TW" sz="2000" dirty="0">
                <a:solidFill>
                  <a:srgbClr val="00B050"/>
                </a:solidFill>
              </a:rPr>
              <a:t> min/</a:t>
            </a:r>
            <a:r>
              <a:rPr lang="en-US" altLang="zh-TW" sz="2000" dirty="0" err="1">
                <a:solidFill>
                  <a:srgbClr val="00B050"/>
                </a:solidFill>
              </a:rPr>
              <a:t>avg</a:t>
            </a:r>
            <a:r>
              <a:rPr lang="en-US" altLang="zh-TW" sz="2000" dirty="0">
                <a:solidFill>
                  <a:srgbClr val="00B050"/>
                </a:solidFill>
              </a:rPr>
              <a:t>/max/</a:t>
            </a:r>
            <a:r>
              <a:rPr lang="en-US" altLang="zh-TW" sz="2000" dirty="0" err="1">
                <a:solidFill>
                  <a:srgbClr val="00B050"/>
                </a:solidFill>
              </a:rPr>
              <a:t>mdev</a:t>
            </a:r>
            <a:r>
              <a:rPr lang="en-US" altLang="zh-TW" sz="2000" dirty="0">
                <a:solidFill>
                  <a:srgbClr val="00B050"/>
                </a:solidFill>
              </a:rPr>
              <a:t> = 0.061/0.061/0.061/0.000 </a:t>
            </a:r>
            <a:r>
              <a:rPr lang="en-US" altLang="zh-TW" sz="2000" dirty="0" err="1">
                <a:solidFill>
                  <a:srgbClr val="00B050"/>
                </a:solidFill>
              </a:rPr>
              <a:t>ms</a:t>
            </a: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1409A7"/>
                </a:solidFill>
              </a:rPr>
              <a:t>127.0.0.1 </a:t>
            </a:r>
            <a:r>
              <a:rPr lang="zh-TW" altLang="en-US" sz="2000" dirty="0">
                <a:solidFill>
                  <a:srgbClr val="1409A7"/>
                </a:solidFill>
              </a:rPr>
              <a:t>此</a:t>
            </a:r>
            <a:r>
              <a:rPr lang="en-US" altLang="zh-TW" sz="2000" dirty="0">
                <a:solidFill>
                  <a:srgbClr val="1409A7"/>
                </a:solidFill>
              </a:rPr>
              <a:t>IP</a:t>
            </a:r>
            <a:r>
              <a:rPr lang="zh-TW" altLang="en-US" sz="2000" dirty="0">
                <a:solidFill>
                  <a:srgbClr val="1409A7"/>
                </a:solidFill>
              </a:rPr>
              <a:t>有通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1409A7"/>
                </a:solidFill>
              </a:rPr>
              <a:t>end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6028266" y="1041136"/>
            <a:ext cx="5458883" cy="47767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B0F0"/>
                </a:solidFill>
              </a:rPr>
              <a:t>~$</a:t>
            </a:r>
            <a:r>
              <a:rPr lang="en-US" altLang="zh-TW" dirty="0" smtClean="0"/>
              <a:t> </a:t>
            </a:r>
            <a:r>
              <a:rPr lang="en-US" altLang="zh-TW" dirty="0"/>
              <a:t>./testip03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1409A7"/>
                </a:solidFill>
              </a:rPr>
              <a:t>請給</a:t>
            </a:r>
            <a:r>
              <a:rPr lang="en-US" altLang="zh-TW" dirty="0">
                <a:solidFill>
                  <a:srgbClr val="1409A7"/>
                </a:solidFill>
              </a:rPr>
              <a:t>IP?</a:t>
            </a:r>
            <a:r>
              <a:rPr lang="en-US" altLang="zh-TW" dirty="0"/>
              <a:t>123.4.5.6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PING 123.4.5.6 (123.4.5.6) 56(84) bytes of data.</a:t>
            </a: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--- 123.4.5.6 ping statistics ---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1 packets transmitted, 0 received, 100% packet loss, time 0ms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1409A7"/>
                </a:solidFill>
              </a:rPr>
              <a:t>123.4.5.6 </a:t>
            </a:r>
            <a:r>
              <a:rPr lang="zh-TW" altLang="en-US" dirty="0">
                <a:solidFill>
                  <a:srgbClr val="1409A7"/>
                </a:solidFill>
              </a:rPr>
              <a:t>此</a:t>
            </a:r>
            <a:r>
              <a:rPr lang="en-US" altLang="zh-TW" dirty="0">
                <a:solidFill>
                  <a:srgbClr val="1409A7"/>
                </a:solidFill>
              </a:rPr>
              <a:t>IP</a:t>
            </a:r>
            <a:r>
              <a:rPr lang="zh-TW" altLang="en-US" dirty="0">
                <a:solidFill>
                  <a:srgbClr val="1409A7"/>
                </a:solidFill>
              </a:rPr>
              <a:t>不通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1409A7"/>
                </a:solidFill>
              </a:rPr>
              <a:t>end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1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2802" y="332185"/>
            <a:ext cx="7886700" cy="54742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&gt;/dev/null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60400" y="523822"/>
            <a:ext cx="5066030" cy="576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~$ </a:t>
            </a:r>
            <a:r>
              <a:rPr lang="en-US" altLang="zh-TW" dirty="0"/>
              <a:t>cat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/>
              <a:t>testip04</a:t>
            </a:r>
          </a:p>
          <a:p>
            <a:pPr marL="0" indent="0">
              <a:buNone/>
            </a:pPr>
            <a:r>
              <a:rPr lang="en-US" altLang="zh-TW" dirty="0"/>
              <a:t>#!/bin/bash</a:t>
            </a:r>
          </a:p>
          <a:p>
            <a:pPr marL="0" indent="0">
              <a:buNone/>
            </a:pPr>
            <a:r>
              <a:rPr lang="en-US" altLang="zh-TW" dirty="0"/>
              <a:t>read -p "</a:t>
            </a:r>
            <a:r>
              <a:rPr lang="zh-TW" altLang="en-US" dirty="0"/>
              <a:t>請給</a:t>
            </a:r>
            <a:r>
              <a:rPr lang="en-US" altLang="zh-TW" dirty="0"/>
              <a:t>IP?" </a:t>
            </a:r>
            <a:r>
              <a:rPr lang="en-US" altLang="zh-TW" dirty="0" err="1"/>
              <a:t>ip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ping -c 1 -w 1 ${</a:t>
            </a:r>
            <a:r>
              <a:rPr lang="en-US" altLang="zh-TW" dirty="0" err="1"/>
              <a:t>ip</a:t>
            </a:r>
            <a:r>
              <a:rPr lang="en-US" altLang="zh-TW" dirty="0"/>
              <a:t>}  </a:t>
            </a:r>
            <a:r>
              <a:rPr lang="en-US" altLang="zh-TW" dirty="0">
                <a:solidFill>
                  <a:srgbClr val="FF0000"/>
                </a:solidFill>
              </a:rPr>
              <a:t>&gt;/dev/null</a:t>
            </a:r>
          </a:p>
          <a:p>
            <a:pPr marL="0" indent="0">
              <a:buNone/>
            </a:pPr>
            <a:r>
              <a:rPr lang="en-US" altLang="zh-TW" dirty="0" smtClean="0"/>
              <a:t>if </a:t>
            </a:r>
            <a:r>
              <a:rPr lang="en-US" altLang="zh-TW" dirty="0"/>
              <a:t>[ $? == 0 ]; then</a:t>
            </a:r>
          </a:p>
          <a:p>
            <a:pPr marL="0" indent="0">
              <a:buNone/>
            </a:pPr>
            <a:r>
              <a:rPr lang="en-US" altLang="zh-TW" dirty="0"/>
              <a:t>echo  ${</a:t>
            </a:r>
            <a:r>
              <a:rPr lang="en-US" altLang="zh-TW" dirty="0" err="1"/>
              <a:t>ip</a:t>
            </a:r>
            <a:r>
              <a:rPr lang="en-US" altLang="zh-TW" dirty="0"/>
              <a:t>} '</a:t>
            </a:r>
            <a:r>
              <a:rPr lang="zh-TW" altLang="en-US" dirty="0"/>
              <a:t>此</a:t>
            </a:r>
            <a:r>
              <a:rPr lang="en-US" altLang="zh-TW" dirty="0"/>
              <a:t>IP</a:t>
            </a:r>
            <a:r>
              <a:rPr lang="zh-TW" altLang="en-US" dirty="0"/>
              <a:t>有通</a:t>
            </a:r>
            <a:r>
              <a:rPr lang="en-US" altLang="zh-TW" dirty="0"/>
              <a:t>'</a:t>
            </a:r>
          </a:p>
          <a:p>
            <a:pPr marL="0" indent="0">
              <a:buNone/>
            </a:pPr>
            <a:r>
              <a:rPr lang="en-US" altLang="zh-TW" dirty="0"/>
              <a:t> else</a:t>
            </a:r>
          </a:p>
          <a:p>
            <a:pPr marL="0" indent="0">
              <a:buNone/>
            </a:pPr>
            <a:r>
              <a:rPr lang="en-US" altLang="zh-TW" dirty="0"/>
              <a:t>echo  ${</a:t>
            </a:r>
            <a:r>
              <a:rPr lang="en-US" altLang="zh-TW" dirty="0" err="1"/>
              <a:t>ip</a:t>
            </a:r>
            <a:r>
              <a:rPr lang="en-US" altLang="zh-TW" dirty="0"/>
              <a:t>} '</a:t>
            </a:r>
            <a:r>
              <a:rPr lang="zh-TW" altLang="en-US" dirty="0"/>
              <a:t>此</a:t>
            </a:r>
            <a:r>
              <a:rPr lang="en-US" altLang="zh-TW" dirty="0"/>
              <a:t>IP</a:t>
            </a:r>
            <a:r>
              <a:rPr lang="zh-TW" altLang="en-US" dirty="0"/>
              <a:t>不通</a:t>
            </a:r>
            <a:r>
              <a:rPr lang="en-US" altLang="zh-TW" dirty="0"/>
              <a:t>'</a:t>
            </a:r>
          </a:p>
          <a:p>
            <a:pPr marL="0" indent="0">
              <a:buNone/>
            </a:pPr>
            <a:r>
              <a:rPr lang="en-US" altLang="zh-TW" dirty="0"/>
              <a:t>fi</a:t>
            </a:r>
          </a:p>
          <a:p>
            <a:pPr marL="0" indent="0">
              <a:buNone/>
            </a:pPr>
            <a:r>
              <a:rPr lang="en-US" altLang="zh-TW" dirty="0"/>
              <a:t>echo 'end'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7506" y="1015286"/>
            <a:ext cx="5441104" cy="52712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solidFill>
                  <a:srgbClr val="00B0F0"/>
                </a:solidFill>
              </a:rPr>
              <a:t>~$ </a:t>
            </a:r>
            <a:r>
              <a:rPr lang="en-US" altLang="zh-TW" sz="3600" dirty="0"/>
              <a:t>./testip04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rgbClr val="1409A7"/>
                </a:solidFill>
              </a:rPr>
              <a:t>請給</a:t>
            </a:r>
            <a:r>
              <a:rPr lang="en-US" altLang="zh-TW" sz="3600" dirty="0">
                <a:solidFill>
                  <a:srgbClr val="1409A7"/>
                </a:solidFill>
              </a:rPr>
              <a:t>IP?</a:t>
            </a:r>
            <a:r>
              <a:rPr lang="en-US" altLang="zh-TW" sz="3600" dirty="0"/>
              <a:t>127.0.0.1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1409A7"/>
                </a:solidFill>
              </a:rPr>
              <a:t>127.0.0.1 </a:t>
            </a:r>
            <a:r>
              <a:rPr lang="zh-TW" altLang="en-US" sz="3600" dirty="0">
                <a:solidFill>
                  <a:srgbClr val="1409A7"/>
                </a:solidFill>
              </a:rPr>
              <a:t>此</a:t>
            </a:r>
            <a:r>
              <a:rPr lang="en-US" altLang="zh-TW" sz="3600" dirty="0">
                <a:solidFill>
                  <a:srgbClr val="1409A7"/>
                </a:solidFill>
              </a:rPr>
              <a:t>IP</a:t>
            </a:r>
            <a:r>
              <a:rPr lang="zh-TW" altLang="en-US" sz="3600" dirty="0">
                <a:solidFill>
                  <a:srgbClr val="1409A7"/>
                </a:solidFill>
              </a:rPr>
              <a:t>有通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1409A7"/>
                </a:solidFill>
              </a:rPr>
              <a:t>end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B0F0"/>
                </a:solidFill>
              </a:rPr>
              <a:t>~$</a:t>
            </a:r>
            <a:r>
              <a:rPr lang="en-US" altLang="zh-TW" sz="3600" dirty="0"/>
              <a:t> ./</a:t>
            </a:r>
            <a:r>
              <a:rPr lang="en-US" altLang="zh-TW" sz="3600" dirty="0" smtClean="0"/>
              <a:t>testip04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en-US" sz="3600" dirty="0">
                <a:solidFill>
                  <a:srgbClr val="1409A7"/>
                </a:solidFill>
              </a:rPr>
              <a:t>請給</a:t>
            </a:r>
            <a:r>
              <a:rPr lang="en-US" altLang="zh-TW" sz="3600" dirty="0">
                <a:solidFill>
                  <a:srgbClr val="1409A7"/>
                </a:solidFill>
              </a:rPr>
              <a:t>IP?</a:t>
            </a:r>
            <a:r>
              <a:rPr lang="en-US" altLang="zh-TW" sz="3600" dirty="0"/>
              <a:t>123.4.5.6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1409A7"/>
                </a:solidFill>
              </a:rPr>
              <a:t>123.4.5.6 </a:t>
            </a:r>
            <a:r>
              <a:rPr lang="zh-TW" altLang="en-US" sz="3600" dirty="0">
                <a:solidFill>
                  <a:srgbClr val="1409A7"/>
                </a:solidFill>
              </a:rPr>
              <a:t>此</a:t>
            </a:r>
            <a:r>
              <a:rPr lang="en-US" altLang="zh-TW" sz="3600" dirty="0">
                <a:solidFill>
                  <a:srgbClr val="1409A7"/>
                </a:solidFill>
              </a:rPr>
              <a:t>IP</a:t>
            </a:r>
            <a:r>
              <a:rPr lang="zh-TW" altLang="en-US" sz="3600" dirty="0">
                <a:solidFill>
                  <a:srgbClr val="1409A7"/>
                </a:solidFill>
              </a:rPr>
              <a:t>不通</a:t>
            </a:r>
          </a:p>
          <a:p>
            <a:pPr marL="0" indent="0">
              <a:buNone/>
            </a:pPr>
            <a:r>
              <a:rPr lang="en-US" altLang="zh-TW" sz="3600" smtClean="0">
                <a:solidFill>
                  <a:srgbClr val="1409A7"/>
                </a:solidFill>
              </a:rPr>
              <a:t>end</a:t>
            </a:r>
            <a:endParaRPr lang="en-US" altLang="zh-TW" sz="3600" dirty="0">
              <a:solidFill>
                <a:srgbClr val="1409A7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b="1" kern="0" dirty="0" smtClean="0">
                <a:solidFill>
                  <a:srgbClr val="000000"/>
                </a:solidFill>
                <a:latin typeface="Arial Narrow"/>
                <a:sym typeface="Arial Narrow"/>
              </a:rPr>
              <a:t>撰寫</a:t>
            </a:r>
            <a:r>
              <a:rPr lang="zh-TW" altLang="en-US" b="1" kern="0" dirty="0">
                <a:solidFill>
                  <a:srgbClr val="000000"/>
                </a:solidFill>
                <a:latin typeface="Arial Narrow"/>
                <a:sym typeface="Arial Narrow"/>
              </a:rPr>
              <a:t>一個判斷檔案存在與否的</a:t>
            </a:r>
            <a:r>
              <a:rPr lang="zh-TW" altLang="en-US" b="1" kern="0" dirty="0" smtClean="0">
                <a:solidFill>
                  <a:srgbClr val="000000"/>
                </a:solidFill>
                <a:latin typeface="Arial Narrow"/>
                <a:sym typeface="Arial Narrow"/>
              </a:rPr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42956" y="2057560"/>
            <a:ext cx="9306983" cy="3485990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使用者輸入一個 檔名</a:t>
            </a:r>
            <a:endParaRPr lang="en-US" altLang="zh-TW" sz="4400" dirty="0"/>
          </a:p>
          <a:p>
            <a:r>
              <a:rPr lang="zh-TW" altLang="en-US" sz="4400" dirty="0"/>
              <a:t>若檔案存在 </a:t>
            </a:r>
            <a:r>
              <a:rPr lang="en-US" altLang="zh-TW" sz="4400" b="1" dirty="0"/>
              <a:t>[ -f  </a:t>
            </a:r>
            <a:r>
              <a:rPr lang="zh-TW" altLang="en-US" sz="4400" b="1" dirty="0"/>
              <a:t>檔名 </a:t>
            </a:r>
            <a:r>
              <a:rPr lang="en-US" altLang="zh-TW" sz="4400" b="1" dirty="0"/>
              <a:t>]</a:t>
            </a:r>
            <a:r>
              <a:rPr lang="zh-TW" altLang="en-US" sz="4400" dirty="0"/>
              <a:t>  顯示 有此檔案</a:t>
            </a:r>
            <a:endParaRPr lang="en-US" altLang="zh-TW" sz="4400" dirty="0"/>
          </a:p>
          <a:p>
            <a:pPr marL="0" indent="0">
              <a:buNone/>
            </a:pPr>
            <a:r>
              <a:rPr lang="zh-TW" altLang="en-US" sz="4400" dirty="0"/>
              <a:t>若檔案不存在  顯示 無此檔案</a:t>
            </a:r>
            <a:endParaRPr lang="en-US" altLang="zh-TW" sz="4400" dirty="0"/>
          </a:p>
          <a:p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3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9630" y="169492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43890" y="1495055"/>
            <a:ext cx="53340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/>
              <a:t>~$ cat testfile01</a:t>
            </a:r>
          </a:p>
          <a:p>
            <a:pPr marL="0" indent="0">
              <a:buNone/>
            </a:pPr>
            <a:r>
              <a:rPr lang="en-US" altLang="zh-TW" sz="3200" dirty="0"/>
              <a:t>#!/bin/bash</a:t>
            </a:r>
          </a:p>
          <a:p>
            <a:pPr marL="0" indent="0">
              <a:buNone/>
            </a:pPr>
            <a:r>
              <a:rPr lang="en-US" altLang="zh-TW" sz="3200" dirty="0"/>
              <a:t>read -p "file name" </a:t>
            </a:r>
            <a:r>
              <a:rPr lang="en-US" altLang="zh-TW" sz="3200" dirty="0" err="1"/>
              <a:t>fn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if  [ -f 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${</a:t>
            </a:r>
            <a:r>
              <a:rPr lang="en-US" altLang="zh-TW" sz="3200" dirty="0" err="1"/>
              <a:t>fn</a:t>
            </a:r>
            <a:r>
              <a:rPr lang="en-US" altLang="zh-TW" sz="3200" dirty="0"/>
              <a:t>} </a:t>
            </a:r>
            <a:r>
              <a:rPr lang="en-US" altLang="zh-TW" sz="3200" dirty="0" smtClean="0"/>
              <a:t>]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; then</a:t>
            </a:r>
          </a:p>
          <a:p>
            <a:pPr marL="0" indent="0">
              <a:buNone/>
            </a:pPr>
            <a:r>
              <a:rPr lang="en-US" altLang="zh-TW" sz="3200" dirty="0"/>
              <a:t>echo  ${</a:t>
            </a:r>
            <a:r>
              <a:rPr lang="en-US" altLang="zh-TW" sz="3200" dirty="0" err="1"/>
              <a:t>fn</a:t>
            </a:r>
            <a:r>
              <a:rPr lang="en-US" altLang="zh-TW" sz="3200" dirty="0"/>
              <a:t>} '</a:t>
            </a:r>
            <a:r>
              <a:rPr lang="zh-TW" altLang="en-US" sz="3200" dirty="0"/>
              <a:t>檔案存在</a:t>
            </a:r>
            <a:r>
              <a:rPr lang="en-US" altLang="zh-TW" sz="3200" dirty="0"/>
              <a:t>'</a:t>
            </a:r>
          </a:p>
          <a:p>
            <a:pPr marL="0" indent="0">
              <a:buNone/>
            </a:pPr>
            <a:r>
              <a:rPr lang="en-US" altLang="zh-TW" sz="3200" dirty="0"/>
              <a:t> else</a:t>
            </a:r>
          </a:p>
          <a:p>
            <a:pPr marL="0" indent="0">
              <a:buNone/>
            </a:pPr>
            <a:r>
              <a:rPr lang="en-US" altLang="zh-TW" sz="3200" dirty="0"/>
              <a:t>echo  ${</a:t>
            </a:r>
            <a:r>
              <a:rPr lang="en-US" altLang="zh-TW" sz="3200" dirty="0" err="1"/>
              <a:t>fn</a:t>
            </a:r>
            <a:r>
              <a:rPr lang="en-US" altLang="zh-TW" sz="3200" dirty="0"/>
              <a:t>} '</a:t>
            </a:r>
            <a:r>
              <a:rPr lang="zh-TW" altLang="en-US" sz="3200" dirty="0"/>
              <a:t>檔案不存在</a:t>
            </a:r>
            <a:r>
              <a:rPr lang="en-US" altLang="zh-TW" sz="3200" dirty="0"/>
              <a:t>'</a:t>
            </a:r>
          </a:p>
          <a:p>
            <a:pPr marL="0" indent="0">
              <a:buNone/>
            </a:pPr>
            <a:r>
              <a:rPr lang="en-US" altLang="zh-TW" sz="3200" dirty="0" smtClean="0"/>
              <a:t>Fi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echo  </a:t>
            </a:r>
            <a:r>
              <a:rPr lang="en-US" altLang="zh-TW" sz="3200" dirty="0" smtClean="0"/>
              <a:t>‘end’</a:t>
            </a: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3630" y="1302068"/>
            <a:ext cx="5387340" cy="5110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solidFill>
                  <a:srgbClr val="00B0F0"/>
                </a:solidFill>
              </a:rPr>
              <a:t>~$</a:t>
            </a:r>
            <a:r>
              <a:rPr lang="en-US" altLang="zh-TW" sz="3600" dirty="0"/>
              <a:t> ./test1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B050"/>
                </a:solidFill>
              </a:rPr>
              <a:t>file </a:t>
            </a:r>
            <a:r>
              <a:rPr lang="en-US" altLang="zh-TW" sz="3600" dirty="0" err="1">
                <a:solidFill>
                  <a:srgbClr val="00B050"/>
                </a:solidFill>
              </a:rPr>
              <a:t>name</a:t>
            </a:r>
            <a:r>
              <a:rPr lang="en-US" altLang="zh-TW" sz="3600" dirty="0" err="1"/>
              <a:t>test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>
                <a:solidFill>
                  <a:srgbClr val="00B050"/>
                </a:solidFill>
              </a:rPr>
              <a:t>test </a:t>
            </a:r>
            <a:r>
              <a:rPr lang="zh-TW" altLang="en-US" sz="3600" dirty="0">
                <a:solidFill>
                  <a:srgbClr val="00B050"/>
                </a:solidFill>
              </a:rPr>
              <a:t>檔案存在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B050"/>
                </a:solidFill>
              </a:rPr>
              <a:t>end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B0F0"/>
                </a:solidFill>
              </a:rPr>
              <a:t>~$ </a:t>
            </a:r>
            <a:r>
              <a:rPr lang="en-US" altLang="zh-TW" sz="3600" dirty="0"/>
              <a:t>./test1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B050"/>
                </a:solidFill>
              </a:rPr>
              <a:t>file </a:t>
            </a:r>
            <a:r>
              <a:rPr lang="en-US" altLang="zh-TW" sz="3600" dirty="0" err="1">
                <a:solidFill>
                  <a:srgbClr val="00B050"/>
                </a:solidFill>
              </a:rPr>
              <a:t>name</a:t>
            </a:r>
            <a:r>
              <a:rPr lang="en-US" altLang="zh-TW" sz="3600" dirty="0" err="1"/>
              <a:t>yyyy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err="1">
                <a:solidFill>
                  <a:srgbClr val="00B050"/>
                </a:solidFill>
              </a:rPr>
              <a:t>yyyy</a:t>
            </a:r>
            <a:r>
              <a:rPr lang="en-US" altLang="zh-TW" sz="3600" dirty="0">
                <a:solidFill>
                  <a:srgbClr val="00B050"/>
                </a:solidFill>
              </a:rPr>
              <a:t> </a:t>
            </a:r>
            <a:r>
              <a:rPr lang="zh-TW" altLang="en-US" sz="3600" dirty="0">
                <a:solidFill>
                  <a:srgbClr val="00B050"/>
                </a:solidFill>
              </a:rPr>
              <a:t>檔案不存在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B050"/>
                </a:solidFill>
              </a:rPr>
              <a:t>end</a:t>
            </a:r>
            <a:endParaRPr lang="zh-TW" altLang="en-US" sz="3600" dirty="0">
              <a:solidFill>
                <a:srgbClr val="00B05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3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44769" y="117232"/>
            <a:ext cx="1069144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rgbClr val="00B050"/>
                </a:solidFill>
              </a:rPr>
              <a:t>bigred@team168:~$ </a:t>
            </a:r>
            <a:r>
              <a:rPr lang="en-US" altLang="zh-TW" sz="3600" b="1"/>
              <a:t>cat love1</a:t>
            </a:r>
          </a:p>
          <a:p>
            <a:r>
              <a:rPr lang="en-US" altLang="zh-TW" sz="3200"/>
              <a:t>#!/bin/bash</a:t>
            </a:r>
          </a:p>
          <a:p>
            <a:r>
              <a:rPr lang="en-US" altLang="zh-TW" sz="3200"/>
              <a:t>clear</a:t>
            </a:r>
          </a:p>
          <a:p>
            <a:r>
              <a:rPr lang="en-US" altLang="zh-TW" sz="3200"/>
              <a:t>read -p "do you love me ?" ans</a:t>
            </a:r>
          </a:p>
          <a:p>
            <a:r>
              <a:rPr lang="en-US" altLang="zh-TW" sz="3200"/>
              <a:t>[ "${ans</a:t>
            </a:r>
            <a:r>
              <a:rPr lang="en-US" altLang="zh-TW" sz="3200">
                <a:solidFill>
                  <a:srgbClr val="FF0000"/>
                </a:solidFill>
              </a:rPr>
              <a:t>,,</a:t>
            </a:r>
            <a:r>
              <a:rPr lang="en-US" altLang="zh-TW" sz="3200"/>
              <a:t>}" = "y" ] &amp;&amp; echo "i love you too"</a:t>
            </a:r>
          </a:p>
          <a:p>
            <a:r>
              <a:rPr lang="en-US" altLang="zh-TW" sz="3200"/>
              <a:t>[ "${ans</a:t>
            </a:r>
            <a:r>
              <a:rPr lang="en-US" altLang="zh-TW" sz="3200">
                <a:solidFill>
                  <a:srgbClr val="FF0000"/>
                </a:solidFill>
              </a:rPr>
              <a:t>,,</a:t>
            </a:r>
            <a:r>
              <a:rPr lang="en-US" altLang="zh-TW" sz="3200"/>
              <a:t>}" = "n" ] &amp;&amp;  echo "i hate you"</a:t>
            </a:r>
          </a:p>
          <a:p>
            <a:r>
              <a:rPr lang="en-US" altLang="zh-TW" sz="3200" smtClean="0"/>
              <a:t>&gt;&gt;&gt;&gt;</a:t>
            </a:r>
            <a:r>
              <a:rPr lang="zh-TW" altLang="en-US" sz="3200" smtClean="0"/>
              <a:t>另一寫法</a:t>
            </a:r>
            <a:endParaRPr lang="en-US" altLang="zh-TW" sz="3200"/>
          </a:p>
          <a:p>
            <a:r>
              <a:rPr lang="en-US" altLang="zh-TW" sz="3200">
                <a:solidFill>
                  <a:srgbClr val="00B050"/>
                </a:solidFill>
              </a:rPr>
              <a:t>bigred@team168:~$ </a:t>
            </a:r>
            <a:r>
              <a:rPr lang="en-US" altLang="zh-TW" sz="3600" b="1"/>
              <a:t>cat love2</a:t>
            </a:r>
          </a:p>
          <a:p>
            <a:r>
              <a:rPr lang="en-US" altLang="zh-TW" sz="3200"/>
              <a:t>#!/bin/bash</a:t>
            </a:r>
          </a:p>
          <a:p>
            <a:r>
              <a:rPr lang="en-US" altLang="zh-TW" sz="3200"/>
              <a:t>clear</a:t>
            </a:r>
          </a:p>
          <a:p>
            <a:r>
              <a:rPr lang="en-US" altLang="zh-TW" sz="3200"/>
              <a:t>read -p "do you love me ?" ans</a:t>
            </a:r>
          </a:p>
          <a:p>
            <a:r>
              <a:rPr lang="en-US" altLang="zh-TW" sz="3200"/>
              <a:t>[ "$ans" = "y" </a:t>
            </a:r>
            <a:r>
              <a:rPr lang="en-US" altLang="zh-TW" sz="3200">
                <a:solidFill>
                  <a:srgbClr val="FF0000"/>
                </a:solidFill>
              </a:rPr>
              <a:t>-o</a:t>
            </a:r>
            <a:r>
              <a:rPr lang="en-US" altLang="zh-TW" sz="3200"/>
              <a:t> "$ans" = "Y" ] &amp;&amp; echo "i love you too"</a:t>
            </a:r>
          </a:p>
          <a:p>
            <a:r>
              <a:rPr lang="en-US" altLang="zh-TW" sz="3200"/>
              <a:t>[ "$ans" = "n" </a:t>
            </a:r>
            <a:r>
              <a:rPr lang="en-US" altLang="zh-TW" sz="3200">
                <a:solidFill>
                  <a:srgbClr val="FF0000"/>
                </a:solidFill>
              </a:rPr>
              <a:t>-o</a:t>
            </a:r>
            <a:r>
              <a:rPr lang="en-US" altLang="zh-TW" sz="3200"/>
              <a:t> "$ans" = "N" ] &amp;&amp;  echo "i hate you</a:t>
            </a:r>
            <a:r>
              <a:rPr lang="en-US" altLang="zh-TW" sz="3200" smtClean="0"/>
              <a:t>"</a:t>
            </a:r>
            <a:endParaRPr lang="zh-TW" altLang="en-US" sz="32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24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改成</a:t>
            </a:r>
            <a:r>
              <a:rPr lang="en-US" altLang="zh-TW" smtClean="0"/>
              <a:t>if</a:t>
            </a:r>
            <a:r>
              <a:rPr lang="zh-TW" altLang="en-US"/>
              <a:t> </a:t>
            </a:r>
            <a:r>
              <a:rPr lang="zh-TW" altLang="en-US" smtClean="0"/>
              <a:t> </a:t>
            </a:r>
            <a:r>
              <a:rPr lang="en-US" altLang="zh-TW" smtClean="0"/>
              <a:t>then   fi</a:t>
            </a:r>
            <a:r>
              <a:rPr lang="zh-TW" altLang="en-US" smtClean="0"/>
              <a:t> 寫法</a:t>
            </a:r>
            <a:r>
              <a:rPr lang="en-US" altLang="zh-TW" smtClean="0"/>
              <a:t> </a:t>
            </a:r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48057" y="1928190"/>
            <a:ext cx="11744741" cy="3970318"/>
            <a:chOff x="248057" y="1928190"/>
            <a:chExt cx="11744741" cy="3970318"/>
          </a:xfrm>
        </p:grpSpPr>
        <p:sp>
          <p:nvSpPr>
            <p:cNvPr id="2" name="矩形 1"/>
            <p:cNvSpPr/>
            <p:nvPr/>
          </p:nvSpPr>
          <p:spPr>
            <a:xfrm>
              <a:off x="248057" y="1928190"/>
              <a:ext cx="5847523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smtClean="0"/>
                <a:t>#!/bin/bash</a:t>
              </a:r>
            </a:p>
            <a:p>
              <a:r>
                <a:rPr lang="en-US" altLang="zh-TW" sz="2800" smtClean="0"/>
                <a:t>clear</a:t>
              </a:r>
            </a:p>
            <a:p>
              <a:r>
                <a:rPr lang="en-US" altLang="zh-TW" sz="2800" smtClean="0"/>
                <a:t>read -p "do you love me ?" ans</a:t>
              </a:r>
            </a:p>
            <a:p>
              <a:r>
                <a:rPr lang="en-US" altLang="zh-TW" sz="2800" smtClean="0">
                  <a:solidFill>
                    <a:srgbClr val="FF0000"/>
                  </a:solidFill>
                </a:rPr>
                <a:t>if</a:t>
              </a:r>
              <a:r>
                <a:rPr lang="en-US" altLang="zh-TW" sz="2800" smtClean="0"/>
                <a:t> [ "${ans,,}" = "y" ] </a:t>
              </a:r>
              <a:r>
                <a:rPr lang="en-US" altLang="zh-TW" sz="2800" smtClean="0">
                  <a:solidFill>
                    <a:srgbClr val="FF0000"/>
                  </a:solidFill>
                </a:rPr>
                <a:t>; then</a:t>
              </a:r>
            </a:p>
            <a:p>
              <a:r>
                <a:rPr lang="en-US" altLang="zh-TW" sz="2800" smtClean="0"/>
                <a:t> echo "i love you too"</a:t>
              </a:r>
            </a:p>
            <a:p>
              <a:r>
                <a:rPr lang="en-US" altLang="zh-TW" sz="2800" smtClean="0">
                  <a:solidFill>
                    <a:srgbClr val="FF0000"/>
                  </a:solidFill>
                </a:rPr>
                <a:t>fi</a:t>
              </a:r>
            </a:p>
            <a:p>
              <a:r>
                <a:rPr lang="en-US" altLang="zh-TW" sz="2800" smtClean="0">
                  <a:solidFill>
                    <a:srgbClr val="FF0000"/>
                  </a:solidFill>
                </a:rPr>
                <a:t>if</a:t>
              </a:r>
              <a:r>
                <a:rPr lang="en-US" altLang="zh-TW" sz="2800" smtClean="0"/>
                <a:t> [ "${ans,,}" = "n" ] </a:t>
              </a:r>
              <a:r>
                <a:rPr lang="en-US" altLang="zh-TW" sz="2800" smtClean="0">
                  <a:solidFill>
                    <a:srgbClr val="FF0000"/>
                  </a:solidFill>
                </a:rPr>
                <a:t>; then</a:t>
              </a:r>
            </a:p>
            <a:p>
              <a:r>
                <a:rPr lang="en-US" altLang="zh-TW" sz="2800" smtClean="0"/>
                <a:t>  echo "i hate you"</a:t>
              </a:r>
            </a:p>
            <a:p>
              <a:r>
                <a:rPr lang="en-US" altLang="zh-TW" sz="2800" smtClean="0">
                  <a:solidFill>
                    <a:srgbClr val="FF0000"/>
                  </a:solidFill>
                </a:rPr>
                <a:t>fi</a:t>
              </a:r>
              <a:endParaRPr lang="en-US" altLang="zh-TW" sz="2800">
                <a:solidFill>
                  <a:srgbClr val="FF00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95580" y="2700275"/>
              <a:ext cx="5897218" cy="1981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#!/bin/bash</a:t>
              </a:r>
            </a:p>
            <a:p>
              <a:r>
                <a:rPr lang="en-US" altLang="zh-TW" sz="2400"/>
                <a:t>clear</a:t>
              </a:r>
            </a:p>
            <a:p>
              <a:r>
                <a:rPr lang="en-US" altLang="zh-TW" sz="2400"/>
                <a:t>read -p "do you love me ?" ans</a:t>
              </a:r>
            </a:p>
            <a:p>
              <a:r>
                <a:rPr lang="en-US" altLang="zh-TW" sz="2400"/>
                <a:t>[ "${ans</a:t>
              </a:r>
              <a:r>
                <a:rPr lang="en-US" altLang="zh-TW" sz="2400">
                  <a:solidFill>
                    <a:srgbClr val="FF0000"/>
                  </a:solidFill>
                </a:rPr>
                <a:t>,,</a:t>
              </a:r>
              <a:r>
                <a:rPr lang="en-US" altLang="zh-TW" sz="2400"/>
                <a:t>}" = "y" ] &amp;&amp; echo "i love you too"</a:t>
              </a:r>
            </a:p>
            <a:p>
              <a:r>
                <a:rPr lang="en-US" altLang="zh-TW" sz="2400"/>
                <a:t>[ "${ans</a:t>
              </a:r>
              <a:r>
                <a:rPr lang="en-US" altLang="zh-TW" sz="2400">
                  <a:solidFill>
                    <a:srgbClr val="FF0000"/>
                  </a:solidFill>
                </a:rPr>
                <a:t>,,</a:t>
              </a:r>
              <a:r>
                <a:rPr lang="en-US" altLang="zh-TW" sz="2400"/>
                <a:t>}" = "n" ] &amp;&amp;  echo "i hate you"</a:t>
              </a:r>
            </a:p>
          </p:txBody>
        </p:sp>
        <p:sp>
          <p:nvSpPr>
            <p:cNvPr id="7" name="向左箭號 6"/>
            <p:cNvSpPr/>
            <p:nvPr/>
          </p:nvSpPr>
          <p:spPr>
            <a:xfrm>
              <a:off x="4601817" y="3369365"/>
              <a:ext cx="1331843" cy="89452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77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844"/>
          </a:xfrm>
        </p:spPr>
        <p:txBody>
          <a:bodyPr>
            <a:normAutofit fontScale="90000"/>
          </a:bodyPr>
          <a:lstStyle/>
          <a:p>
            <a:r>
              <a:rPr lang="zh-TW" altLang="en-US" smtClean="0"/>
              <a:t>改成</a:t>
            </a:r>
            <a:r>
              <a:rPr lang="en-US" altLang="zh-TW" smtClean="0"/>
              <a:t>if</a:t>
            </a:r>
            <a:r>
              <a:rPr lang="zh-TW" altLang="en-US" smtClean="0"/>
              <a:t>  </a:t>
            </a:r>
            <a:r>
              <a:rPr lang="en-US" altLang="zh-TW" smtClean="0"/>
              <a:t>then   fi</a:t>
            </a:r>
            <a:r>
              <a:rPr lang="zh-TW" altLang="en-US" smtClean="0"/>
              <a:t> 寫法</a:t>
            </a:r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66700" y="1038453"/>
            <a:ext cx="12283440" cy="5819845"/>
            <a:chOff x="266700" y="1038453"/>
            <a:chExt cx="12283440" cy="5819845"/>
          </a:xfrm>
        </p:grpSpPr>
        <p:sp>
          <p:nvSpPr>
            <p:cNvPr id="3" name="矩形 2"/>
            <p:cNvSpPr/>
            <p:nvPr/>
          </p:nvSpPr>
          <p:spPr>
            <a:xfrm>
              <a:off x="2825363" y="1038453"/>
              <a:ext cx="6096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/>
                <a:t>#!/bin/bash</a:t>
              </a:r>
            </a:p>
            <a:p>
              <a:r>
                <a:rPr lang="en-US" altLang="zh-TW"/>
                <a:t>clear</a:t>
              </a:r>
            </a:p>
            <a:p>
              <a:r>
                <a:rPr lang="en-US" altLang="zh-TW"/>
                <a:t>read -p "do you love me ?" ans</a:t>
              </a:r>
            </a:p>
            <a:p>
              <a:r>
                <a:rPr lang="en-US" altLang="zh-TW"/>
                <a:t>[ "$ans" = "y" </a:t>
              </a:r>
              <a:r>
                <a:rPr lang="en-US" altLang="zh-TW">
                  <a:solidFill>
                    <a:srgbClr val="FF0000"/>
                  </a:solidFill>
                </a:rPr>
                <a:t>-o</a:t>
              </a:r>
              <a:r>
                <a:rPr lang="en-US" altLang="zh-TW"/>
                <a:t> "$ans" = "Y" ] &amp;&amp; echo "i love you too"</a:t>
              </a:r>
            </a:p>
            <a:p>
              <a:r>
                <a:rPr lang="en-US" altLang="zh-TW"/>
                <a:t>[ "$ans" = "n" </a:t>
              </a:r>
              <a:r>
                <a:rPr lang="en-US" altLang="zh-TW">
                  <a:solidFill>
                    <a:srgbClr val="FF0000"/>
                  </a:solidFill>
                </a:rPr>
                <a:t>-o</a:t>
              </a:r>
              <a:r>
                <a:rPr lang="en-US" altLang="zh-TW"/>
                <a:t> "$ans" = "N" ] &amp;&amp;  echo "i hate you"</a:t>
              </a:r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66700" y="3011091"/>
              <a:ext cx="6096000" cy="34163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sz="2400" smtClean="0"/>
                <a:t>#!/bin/bash</a:t>
              </a:r>
            </a:p>
            <a:p>
              <a:r>
                <a:rPr lang="en-US" altLang="zh-TW" sz="2400" smtClean="0"/>
                <a:t>clear</a:t>
              </a:r>
            </a:p>
            <a:p>
              <a:r>
                <a:rPr lang="en-US" altLang="zh-TW" sz="2400" smtClean="0"/>
                <a:t>read -p "do you love me ?" ans</a:t>
              </a:r>
            </a:p>
            <a:p>
              <a:r>
                <a:rPr lang="en-US" altLang="zh-TW" sz="2400" b="1" smtClean="0">
                  <a:solidFill>
                    <a:srgbClr val="FF0000"/>
                  </a:solidFill>
                </a:rPr>
                <a:t>if</a:t>
              </a:r>
              <a:r>
                <a:rPr lang="en-US" altLang="zh-TW" sz="2400" smtClean="0">
                  <a:solidFill>
                    <a:srgbClr val="FF0000"/>
                  </a:solidFill>
                </a:rPr>
                <a:t> </a:t>
              </a:r>
              <a:r>
                <a:rPr lang="en-US" altLang="zh-TW" sz="2400" smtClean="0"/>
                <a:t>[ "$ans" = "y" -o "$ans" = "Y" ]  </a:t>
              </a:r>
              <a:r>
                <a:rPr lang="en-US" altLang="zh-TW" sz="2400" b="1" smtClean="0">
                  <a:solidFill>
                    <a:srgbClr val="FF0000"/>
                  </a:solidFill>
                </a:rPr>
                <a:t>; then</a:t>
              </a:r>
            </a:p>
            <a:p>
              <a:r>
                <a:rPr lang="en-US" altLang="zh-TW" sz="2400" smtClean="0"/>
                <a:t> echo "i love you too"</a:t>
              </a:r>
            </a:p>
            <a:p>
              <a:r>
                <a:rPr lang="en-US" altLang="zh-TW" sz="2400" b="1" smtClean="0">
                  <a:solidFill>
                    <a:srgbClr val="FF0000"/>
                  </a:solidFill>
                </a:rPr>
                <a:t>fi</a:t>
              </a:r>
            </a:p>
            <a:p>
              <a:r>
                <a:rPr lang="en-US" altLang="zh-TW" sz="2400" smtClean="0"/>
                <a:t>if [ "$ans" = "n" -o "$ans" = "N" ] </a:t>
              </a:r>
              <a:r>
                <a:rPr lang="en-US" altLang="zh-TW" sz="2400" b="1" smtClean="0">
                  <a:solidFill>
                    <a:srgbClr val="FF0000"/>
                  </a:solidFill>
                </a:rPr>
                <a:t>; then</a:t>
              </a:r>
            </a:p>
            <a:p>
              <a:r>
                <a:rPr lang="en-US" altLang="zh-TW" sz="2400" smtClean="0"/>
                <a:t> echo "i hate you"</a:t>
              </a:r>
            </a:p>
            <a:p>
              <a:r>
                <a:rPr lang="en-US" altLang="zh-TW" sz="2400" b="1" smtClean="0">
                  <a:solidFill>
                    <a:srgbClr val="FF0000"/>
                  </a:solidFill>
                </a:rPr>
                <a:t>fi</a:t>
              </a:r>
              <a:endParaRPr lang="en-US" altLang="zh-TW" sz="2400" b="1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454140" y="3011091"/>
              <a:ext cx="6096000" cy="38472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sz="2000" smtClean="0"/>
                <a:t>#!/bin/bash</a:t>
              </a:r>
            </a:p>
            <a:p>
              <a:r>
                <a:rPr lang="en-US" altLang="zh-TW" sz="2000" smtClean="0"/>
                <a:t>clear</a:t>
              </a:r>
            </a:p>
            <a:p>
              <a:r>
                <a:rPr lang="en-US" altLang="zh-TW" sz="2000" smtClean="0"/>
                <a:t>read -p "do you love me ?" ans</a:t>
              </a:r>
            </a:p>
            <a:p>
              <a:r>
                <a:rPr lang="en-US" altLang="zh-TW" sz="2400" b="1" smtClean="0">
                  <a:solidFill>
                    <a:srgbClr val="FF0000"/>
                  </a:solidFill>
                </a:rPr>
                <a:t>if</a:t>
              </a:r>
              <a:r>
                <a:rPr lang="en-US" altLang="zh-TW" sz="2000" smtClean="0">
                  <a:solidFill>
                    <a:srgbClr val="FF0000"/>
                  </a:solidFill>
                </a:rPr>
                <a:t> </a:t>
              </a:r>
              <a:r>
                <a:rPr lang="en-US" altLang="zh-TW" sz="2000" smtClean="0"/>
                <a:t>[ "$ans" = "y" -o "$ans" = "Y" ]</a:t>
              </a:r>
            </a:p>
            <a:p>
              <a:r>
                <a:rPr lang="en-US" altLang="zh-TW" sz="2400" b="1" smtClean="0">
                  <a:solidFill>
                    <a:srgbClr val="FF0000"/>
                  </a:solidFill>
                </a:rPr>
                <a:t>then</a:t>
              </a:r>
            </a:p>
            <a:p>
              <a:r>
                <a:rPr lang="en-US" altLang="zh-TW" sz="2000" smtClean="0"/>
                <a:t> echo "i love you too"</a:t>
              </a:r>
            </a:p>
            <a:p>
              <a:r>
                <a:rPr lang="en-US" altLang="zh-TW" sz="2400" b="1" smtClean="0">
                  <a:solidFill>
                    <a:srgbClr val="FF0000"/>
                  </a:solidFill>
                </a:rPr>
                <a:t>fi</a:t>
              </a:r>
            </a:p>
            <a:p>
              <a:r>
                <a:rPr lang="en-US" altLang="zh-TW" sz="2400" b="1" smtClean="0">
                  <a:solidFill>
                    <a:srgbClr val="FF0000"/>
                  </a:solidFill>
                </a:rPr>
                <a:t>if</a:t>
              </a:r>
              <a:r>
                <a:rPr lang="en-US" altLang="zh-TW" sz="2000" smtClean="0"/>
                <a:t> [ "$ans" = "n" -o "$ans" = "N" ]</a:t>
              </a:r>
            </a:p>
            <a:p>
              <a:r>
                <a:rPr lang="en-US" altLang="zh-TW" sz="2400" b="1" smtClean="0">
                  <a:solidFill>
                    <a:srgbClr val="FF0000"/>
                  </a:solidFill>
                </a:rPr>
                <a:t>then</a:t>
              </a:r>
            </a:p>
            <a:p>
              <a:r>
                <a:rPr lang="en-US" altLang="zh-TW" sz="2000" smtClean="0"/>
                <a:t> echo "i hate you"</a:t>
              </a:r>
            </a:p>
            <a:p>
              <a:r>
                <a:rPr lang="en-US" altLang="zh-TW" sz="2400" b="1" smtClean="0"/>
                <a:t>fi</a:t>
              </a:r>
              <a:endParaRPr lang="en-US" altLang="zh-TW" sz="2400" b="1"/>
            </a:p>
          </p:txBody>
        </p:sp>
        <p:sp>
          <p:nvSpPr>
            <p:cNvPr id="6" name="向下箭號 5"/>
            <p:cNvSpPr/>
            <p:nvPr/>
          </p:nvSpPr>
          <p:spPr>
            <a:xfrm rot="1801175">
              <a:off x="3570258" y="2732501"/>
              <a:ext cx="1223010" cy="9892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向下箭號 6"/>
            <p:cNvSpPr/>
            <p:nvPr/>
          </p:nvSpPr>
          <p:spPr>
            <a:xfrm rot="19246765">
              <a:off x="5463541" y="2732805"/>
              <a:ext cx="1028700" cy="9606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9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857885"/>
          </a:xfrm>
        </p:spPr>
        <p:txBody>
          <a:bodyPr/>
          <a:lstStyle/>
          <a:p>
            <a:r>
              <a:rPr lang="zh-TW" altLang="en-US" smtClean="0"/>
              <a:t>改成</a:t>
            </a:r>
            <a:r>
              <a:rPr lang="en-US" altLang="zh-TW" smtClean="0"/>
              <a:t>if</a:t>
            </a:r>
            <a:r>
              <a:rPr lang="zh-TW" altLang="en-US" smtClean="0"/>
              <a:t>  </a:t>
            </a:r>
            <a:r>
              <a:rPr lang="en-US" altLang="zh-TW" smtClean="0"/>
              <a:t>then     else  fi</a:t>
            </a:r>
            <a:r>
              <a:rPr lang="zh-TW" altLang="en-US" smtClean="0"/>
              <a:t> 寫法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1990" y="184421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smtClean="0">
                <a:solidFill>
                  <a:srgbClr val="00B050"/>
                </a:solidFill>
              </a:rPr>
              <a:t>bigred@gw:~$ </a:t>
            </a:r>
            <a:r>
              <a:rPr lang="en-US" altLang="zh-TW" sz="3200" smtClean="0"/>
              <a:t>cat loveif03</a:t>
            </a:r>
          </a:p>
          <a:p>
            <a:r>
              <a:rPr lang="en-US" altLang="zh-TW" sz="3200" smtClean="0"/>
              <a:t>#!/bin/bash</a:t>
            </a:r>
          </a:p>
          <a:p>
            <a:r>
              <a:rPr lang="en-US" altLang="zh-TW" sz="3200" smtClean="0"/>
              <a:t>clear</a:t>
            </a:r>
          </a:p>
          <a:p>
            <a:r>
              <a:rPr lang="en-US" altLang="zh-TW" sz="3200" smtClean="0"/>
              <a:t>read -p "do you love me ?" ans</a:t>
            </a:r>
          </a:p>
          <a:p>
            <a:r>
              <a:rPr lang="en-US" altLang="zh-TW" sz="3200" b="1" smtClean="0">
                <a:solidFill>
                  <a:srgbClr val="FF0000"/>
                </a:solidFill>
              </a:rPr>
              <a:t>if </a:t>
            </a:r>
            <a:r>
              <a:rPr lang="en-US" altLang="zh-TW" sz="3200" smtClean="0"/>
              <a:t>[ "${ans,,}" = "y" ] </a:t>
            </a:r>
            <a:r>
              <a:rPr lang="en-US" altLang="zh-TW" sz="3200" b="1" smtClean="0">
                <a:solidFill>
                  <a:srgbClr val="FF0000"/>
                </a:solidFill>
              </a:rPr>
              <a:t>; then</a:t>
            </a:r>
          </a:p>
          <a:p>
            <a:r>
              <a:rPr lang="en-US" altLang="zh-TW" sz="3200" smtClean="0"/>
              <a:t> echo "i love you too"</a:t>
            </a:r>
          </a:p>
          <a:p>
            <a:r>
              <a:rPr lang="en-US" altLang="zh-TW" sz="3200" b="1" smtClean="0">
                <a:solidFill>
                  <a:srgbClr val="FF0000"/>
                </a:solidFill>
              </a:rPr>
              <a:t>else</a:t>
            </a:r>
          </a:p>
          <a:p>
            <a:r>
              <a:rPr lang="en-US" altLang="zh-TW" sz="3200" smtClean="0"/>
              <a:t>  echo "i hate you"</a:t>
            </a:r>
          </a:p>
          <a:p>
            <a:r>
              <a:rPr lang="en-US" altLang="zh-TW" sz="3200" b="1" smtClean="0">
                <a:solidFill>
                  <a:srgbClr val="FF0000"/>
                </a:solidFill>
              </a:rPr>
              <a:t>fi</a:t>
            </a:r>
            <a:endParaRPr lang="en-US" altLang="zh-TW" sz="32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1108710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smtClean="0">
                <a:solidFill>
                  <a:srgbClr val="00B050"/>
                </a:solidFill>
              </a:rPr>
              <a:t>bigred@gw:~$ </a:t>
            </a:r>
            <a:r>
              <a:rPr lang="en-US" altLang="zh-TW" sz="3200" smtClean="0"/>
              <a:t>cat loveif03-1</a:t>
            </a:r>
          </a:p>
          <a:p>
            <a:r>
              <a:rPr lang="en-US" altLang="zh-TW" sz="3200" smtClean="0"/>
              <a:t>#!/bin/bash</a:t>
            </a:r>
          </a:p>
          <a:p>
            <a:r>
              <a:rPr lang="en-US" altLang="zh-TW" sz="3200" smtClean="0"/>
              <a:t>clear</a:t>
            </a:r>
          </a:p>
          <a:p>
            <a:r>
              <a:rPr lang="en-US" altLang="zh-TW" sz="3200" smtClean="0"/>
              <a:t>read -p "do you love me ?" ans</a:t>
            </a:r>
          </a:p>
          <a:p>
            <a:r>
              <a:rPr lang="en-US" altLang="zh-TW" sz="3200" b="1" smtClean="0">
                <a:solidFill>
                  <a:srgbClr val="FF0000"/>
                </a:solidFill>
              </a:rPr>
              <a:t>if </a:t>
            </a:r>
            <a:r>
              <a:rPr lang="en-US" altLang="zh-TW" sz="3200" smtClean="0"/>
              <a:t>[ "${ans,,}" = "y" ]</a:t>
            </a:r>
          </a:p>
          <a:p>
            <a:r>
              <a:rPr lang="en-US" altLang="zh-TW" sz="3200" b="1" smtClean="0">
                <a:solidFill>
                  <a:srgbClr val="FF0000"/>
                </a:solidFill>
              </a:rPr>
              <a:t>then</a:t>
            </a:r>
          </a:p>
          <a:p>
            <a:r>
              <a:rPr lang="en-US" altLang="zh-TW" sz="3200" smtClean="0"/>
              <a:t> echo "i love you too"</a:t>
            </a:r>
          </a:p>
          <a:p>
            <a:r>
              <a:rPr lang="en-US" altLang="zh-TW" sz="3200" b="1" smtClean="0">
                <a:solidFill>
                  <a:srgbClr val="FF0000"/>
                </a:solidFill>
              </a:rPr>
              <a:t>else</a:t>
            </a:r>
          </a:p>
          <a:p>
            <a:r>
              <a:rPr lang="en-US" altLang="zh-TW" sz="3200" smtClean="0"/>
              <a:t>  echo "i hate you"</a:t>
            </a:r>
          </a:p>
          <a:p>
            <a:r>
              <a:rPr lang="en-US" altLang="zh-TW" sz="3200" b="1" smtClean="0">
                <a:solidFill>
                  <a:srgbClr val="FF0000"/>
                </a:solidFill>
              </a:rPr>
              <a:t>fi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43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65120" y="27994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/>
            <a:r>
              <a:rPr lang="en-US" altLang="zh-TW" sz="5400">
                <a:solidFill>
                  <a:srgbClr val="FF0000"/>
                </a:solidFill>
                <a:cs typeface="Calibri"/>
              </a:rPr>
              <a:t>-a</a:t>
            </a:r>
            <a:r>
              <a:rPr lang="en-US" altLang="zh-TW" sz="5400">
                <a:cs typeface="Calibri"/>
              </a:rPr>
              <a:t>	</a:t>
            </a:r>
            <a:r>
              <a:rPr lang="zh-TW" altLang="en-US" sz="5400">
                <a:cs typeface="Calibri"/>
              </a:rPr>
              <a:t>（</a:t>
            </a:r>
            <a:r>
              <a:rPr lang="en-US" altLang="zh-TW" sz="5400">
                <a:cs typeface="Calibri"/>
              </a:rPr>
              <a:t>and</a:t>
            </a:r>
            <a:r>
              <a:rPr lang="zh-TW" altLang="en-US" sz="5400">
                <a:cs typeface="Calibri"/>
              </a:rPr>
              <a:t>）</a:t>
            </a:r>
          </a:p>
          <a:p>
            <a:pPr defTabSz="685800"/>
            <a:r>
              <a:rPr lang="en-US" altLang="zh-TW" sz="5400">
                <a:solidFill>
                  <a:srgbClr val="FF0000"/>
                </a:solidFill>
                <a:cs typeface="Calibri"/>
              </a:rPr>
              <a:t>-o</a:t>
            </a:r>
            <a:r>
              <a:rPr lang="en-US" altLang="zh-TW" sz="5400">
                <a:cs typeface="Calibri"/>
              </a:rPr>
              <a:t>	</a:t>
            </a:r>
            <a:r>
              <a:rPr lang="zh-TW" altLang="en-US" sz="5400">
                <a:cs typeface="Calibri"/>
              </a:rPr>
              <a:t>（</a:t>
            </a:r>
            <a:r>
              <a:rPr lang="en-US" altLang="zh-TW" sz="5400">
                <a:cs typeface="Calibri"/>
              </a:rPr>
              <a:t>or</a:t>
            </a:r>
            <a:r>
              <a:rPr lang="zh-TW" altLang="en-US" sz="5400">
                <a:cs typeface="Calibri"/>
              </a:rPr>
              <a:t>）</a:t>
            </a:r>
          </a:p>
          <a:p>
            <a:pPr defTabSz="685800"/>
            <a:r>
              <a:rPr lang="en-US" altLang="zh-TW" sz="5400">
                <a:solidFill>
                  <a:srgbClr val="FF0000"/>
                </a:solidFill>
                <a:cs typeface="Calibri"/>
              </a:rPr>
              <a:t>&amp;&amp;</a:t>
            </a:r>
            <a:r>
              <a:rPr lang="en-US" altLang="zh-TW" sz="5400">
                <a:cs typeface="Calibri"/>
              </a:rPr>
              <a:t> </a:t>
            </a:r>
            <a:r>
              <a:rPr lang="zh-TW" altLang="en-US" sz="5400">
                <a:cs typeface="Calibri"/>
              </a:rPr>
              <a:t>代表 </a:t>
            </a:r>
            <a:r>
              <a:rPr lang="en-US" altLang="zh-TW" sz="5400">
                <a:cs typeface="Calibri"/>
              </a:rPr>
              <a:t>AND </a:t>
            </a:r>
            <a:r>
              <a:rPr lang="zh-TW" altLang="en-US" sz="5400">
                <a:cs typeface="Calibri"/>
              </a:rPr>
              <a:t>；</a:t>
            </a:r>
          </a:p>
          <a:p>
            <a:pPr defTabSz="685800"/>
            <a:r>
              <a:rPr lang="en-US" altLang="zh-TW" sz="5400">
                <a:solidFill>
                  <a:srgbClr val="FF0000"/>
                </a:solidFill>
                <a:cs typeface="Calibri"/>
              </a:rPr>
              <a:t>|| </a:t>
            </a:r>
            <a:r>
              <a:rPr lang="zh-TW" altLang="en-US" sz="5400">
                <a:cs typeface="Calibri"/>
              </a:rPr>
              <a:t>代表 </a:t>
            </a:r>
            <a:r>
              <a:rPr lang="en-US" altLang="zh-TW" sz="5400">
                <a:cs typeface="Calibri"/>
              </a:rPr>
              <a:t>or </a:t>
            </a:r>
            <a:r>
              <a:rPr lang="zh-TW" altLang="en-US" sz="5400">
                <a:cs typeface="Calibri"/>
              </a:rPr>
              <a:t>；</a:t>
            </a:r>
            <a:endParaRPr lang="zh-TW" altLang="en-US" sz="5400" dirty="0">
              <a:cs typeface="Calibri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11730" y="4176037"/>
            <a:ext cx="8309609" cy="1731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 hangingPunct="1"/>
            <a:r>
              <a:rPr lang="en-US" altLang="zh-TW" sz="3600" kern="1200" dirty="0">
                <a:latin typeface="Calibri"/>
                <a:cs typeface="Calibri"/>
              </a:rPr>
              <a:t>[ "${</a:t>
            </a:r>
            <a:r>
              <a:rPr lang="en-US" altLang="zh-TW" sz="3600" kern="1200" dirty="0" err="1">
                <a:latin typeface="Calibri"/>
                <a:cs typeface="Calibri"/>
              </a:rPr>
              <a:t>ans</a:t>
            </a:r>
            <a:r>
              <a:rPr lang="en-US" altLang="zh-TW" sz="3600" kern="1200" dirty="0">
                <a:latin typeface="Calibri"/>
                <a:cs typeface="Calibri"/>
              </a:rPr>
              <a:t>}" == "Y" </a:t>
            </a:r>
            <a:r>
              <a:rPr lang="en-US" altLang="zh-TW" sz="3600" kern="1200" dirty="0">
                <a:solidFill>
                  <a:srgbClr val="FF00FF"/>
                </a:solidFill>
                <a:latin typeface="Calibri"/>
                <a:cs typeface="Calibri"/>
              </a:rPr>
              <a:t>-o</a:t>
            </a:r>
            <a:r>
              <a:rPr lang="en-US" altLang="zh-TW" sz="3600" kern="1200" dirty="0">
                <a:latin typeface="Calibri"/>
                <a:cs typeface="Calibri"/>
              </a:rPr>
              <a:t> "${</a:t>
            </a:r>
            <a:r>
              <a:rPr lang="en-US" altLang="zh-TW" sz="3600" kern="1200" dirty="0" err="1">
                <a:latin typeface="Calibri"/>
                <a:cs typeface="Calibri"/>
              </a:rPr>
              <a:t>ans</a:t>
            </a:r>
            <a:r>
              <a:rPr lang="en-US" altLang="zh-TW" sz="3600" kern="1200" dirty="0">
                <a:latin typeface="Calibri"/>
                <a:cs typeface="Calibri"/>
              </a:rPr>
              <a:t>}" == "y" ]</a:t>
            </a:r>
          </a:p>
          <a:p>
            <a:pPr defTabSz="685800" hangingPunct="1"/>
            <a:r>
              <a:rPr lang="zh-TW" altLang="en-US" sz="3600" kern="1200" dirty="0">
                <a:latin typeface="Calibri"/>
                <a:cs typeface="Calibri"/>
              </a:rPr>
              <a:t>上式可替換為</a:t>
            </a:r>
          </a:p>
          <a:p>
            <a:pPr defTabSz="685800" hangingPunct="1"/>
            <a:r>
              <a:rPr lang="en-US" altLang="zh-TW" sz="3600" kern="1200" dirty="0">
                <a:latin typeface="Calibri"/>
                <a:cs typeface="Calibri"/>
              </a:rPr>
              <a:t>[ "${</a:t>
            </a:r>
            <a:r>
              <a:rPr lang="en-US" altLang="zh-TW" sz="3600" kern="1200" dirty="0" err="1">
                <a:latin typeface="Calibri"/>
                <a:cs typeface="Calibri"/>
              </a:rPr>
              <a:t>ans</a:t>
            </a:r>
            <a:r>
              <a:rPr lang="en-US" altLang="zh-TW" sz="3600" kern="1200" dirty="0">
                <a:latin typeface="Calibri"/>
                <a:cs typeface="Calibri"/>
              </a:rPr>
              <a:t>}" == "Y" </a:t>
            </a:r>
            <a:r>
              <a:rPr lang="en-US" altLang="zh-TW" sz="3600" kern="1200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lang="en-US" altLang="zh-TW" sz="3600" kern="1200" dirty="0">
                <a:latin typeface="Calibri"/>
                <a:cs typeface="Calibri"/>
              </a:rPr>
              <a:t> </a:t>
            </a:r>
            <a:r>
              <a:rPr lang="en-US" altLang="zh-TW" sz="3600" kern="1200" dirty="0">
                <a:solidFill>
                  <a:srgbClr val="FF00FF"/>
                </a:solidFill>
                <a:latin typeface="Calibri"/>
                <a:cs typeface="Calibri"/>
              </a:rPr>
              <a:t>||</a:t>
            </a:r>
            <a:r>
              <a:rPr lang="en-US" altLang="zh-TW" sz="3600" kern="1200" dirty="0">
                <a:solidFill>
                  <a:srgbClr val="FF0000"/>
                </a:solidFill>
                <a:latin typeface="Calibri"/>
                <a:cs typeface="Calibri"/>
              </a:rPr>
              <a:t> [ </a:t>
            </a:r>
            <a:r>
              <a:rPr lang="en-US" altLang="zh-TW" sz="3600" kern="1200" dirty="0">
                <a:latin typeface="Calibri"/>
                <a:cs typeface="Calibri"/>
              </a:rPr>
              <a:t>"${</a:t>
            </a:r>
            <a:r>
              <a:rPr lang="en-US" altLang="zh-TW" sz="3600" kern="1200" dirty="0" err="1">
                <a:latin typeface="Calibri"/>
                <a:cs typeface="Calibri"/>
              </a:rPr>
              <a:t>ans</a:t>
            </a:r>
            <a:r>
              <a:rPr lang="en-US" altLang="zh-TW" sz="3600" kern="1200" dirty="0">
                <a:latin typeface="Calibri"/>
                <a:cs typeface="Calibri"/>
              </a:rPr>
              <a:t>}" == "y" ]</a:t>
            </a:r>
            <a:endParaRPr lang="zh-TW" altLang="en-US" sz="3600" kern="1200" dirty="0">
              <a:latin typeface="Calibri"/>
              <a:cs typeface="Calibr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5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41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mtClean="0"/>
              <a:t>||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0" y="1352133"/>
            <a:ext cx="7014210" cy="50552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 hangingPunct="1"/>
            <a:r>
              <a:rPr lang="en-US" altLang="zh-TW" sz="3200" kern="12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~$</a:t>
            </a:r>
            <a:r>
              <a:rPr lang="en-US" altLang="zh-TW" sz="3200" kern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3200" kern="12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cat </a:t>
            </a:r>
            <a:r>
              <a:rPr lang="en-US" altLang="zh-TW" sz="3200" kern="12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loveif04</a:t>
            </a:r>
            <a:endParaRPr lang="en-US" altLang="zh-TW" sz="3200" kern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defTabSz="685800" hangingPunct="1"/>
            <a:r>
              <a:rPr lang="en-US" altLang="zh-TW" sz="3200" kern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#!/bin/bash</a:t>
            </a:r>
          </a:p>
          <a:p>
            <a:pPr defTabSz="685800" hangingPunct="1"/>
            <a:r>
              <a:rPr lang="en-US" altLang="zh-TW" sz="3200" kern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echo "Do you love me?(y/n)?"</a:t>
            </a:r>
          </a:p>
          <a:p>
            <a:pPr defTabSz="685800" hangingPunct="1"/>
            <a:r>
              <a:rPr lang="en-US" altLang="zh-TW" sz="3200" b="1" kern="12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read </a:t>
            </a:r>
            <a:r>
              <a:rPr lang="en-US" altLang="zh-TW" sz="3200" b="1" kern="1200" dirty="0" err="1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ans</a:t>
            </a:r>
            <a:endParaRPr lang="en-US" altLang="zh-TW" sz="3200" b="1" kern="12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defTabSz="685800" hangingPunct="1"/>
            <a:r>
              <a:rPr lang="en-US" altLang="zh-TW" sz="3200" kern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if [ "$</a:t>
            </a:r>
            <a:r>
              <a:rPr lang="en-US" altLang="zh-TW" sz="3200" kern="12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ans</a:t>
            </a:r>
            <a:r>
              <a:rPr lang="en-US" altLang="zh-TW" sz="3200" kern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" = "y" ] </a:t>
            </a:r>
            <a:r>
              <a:rPr lang="en-US" altLang="zh-TW" sz="3200" kern="12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||</a:t>
            </a:r>
            <a:r>
              <a:rPr lang="en-US" altLang="zh-TW" sz="3200" kern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 [ "$</a:t>
            </a:r>
            <a:r>
              <a:rPr lang="en-US" altLang="zh-TW" sz="3200" kern="12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ans</a:t>
            </a:r>
            <a:r>
              <a:rPr lang="en-US" altLang="zh-TW" sz="3200" kern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" = "Y" ] ;then</a:t>
            </a:r>
          </a:p>
          <a:p>
            <a:pPr defTabSz="685800" hangingPunct="1"/>
            <a:r>
              <a:rPr lang="en-US" altLang="zh-TW" sz="3200" kern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   echo "I love you too!"</a:t>
            </a:r>
          </a:p>
          <a:p>
            <a:pPr defTabSz="685800" hangingPunct="1"/>
            <a:r>
              <a:rPr lang="en-US" altLang="zh-TW" sz="3200" kern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else</a:t>
            </a:r>
          </a:p>
          <a:p>
            <a:pPr defTabSz="685800"/>
            <a:r>
              <a:rPr lang="en-US" altLang="zh-TW" sz="3200" kern="12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lang="en-US" altLang="zh-TW" sz="3200" kern="12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echo </a:t>
            </a:r>
            <a:r>
              <a:rPr lang="en-US" altLang="zh-TW" sz="3600" smtClean="0"/>
              <a:t>“I hate you”</a:t>
            </a:r>
          </a:p>
          <a:p>
            <a:pPr defTabSz="685800" hangingPunct="1"/>
            <a:r>
              <a:rPr lang="en-US" altLang="zh-TW" sz="3200" kern="12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fi</a:t>
            </a:r>
            <a:endParaRPr lang="en-US" altLang="zh-TW" sz="3200" kern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defTabSz="685800" hangingPunct="1"/>
            <a:r>
              <a:rPr lang="en-US" altLang="zh-TW" sz="3200" kern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echo "End"</a:t>
            </a:r>
            <a:endParaRPr lang="zh-TW" altLang="en-US" sz="3200" kern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181850" y="768311"/>
            <a:ext cx="4534851" cy="5732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 hangingPunct="1"/>
            <a:r>
              <a:rPr lang="en-US" altLang="zh-TW" sz="3200" kern="120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~$</a:t>
            </a:r>
            <a:r>
              <a:rPr lang="en-US" altLang="zh-TW" sz="3200" kern="12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3200" kern="12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./loveif04</a:t>
            </a:r>
            <a:endParaRPr lang="en-US" altLang="zh-TW" sz="3200" kern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defTabSz="685800" hangingPunct="1"/>
            <a:r>
              <a:rPr lang="en-US" altLang="zh-TW" sz="3200" kern="1200" dirty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Do you love me?(</a:t>
            </a:r>
            <a:r>
              <a:rPr lang="en-US" altLang="zh-TW" sz="3200" kern="120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y/n</a:t>
            </a:r>
            <a:r>
              <a:rPr lang="en-US" altLang="zh-TW" sz="3200" kern="1200" smtClean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)?</a:t>
            </a:r>
          </a:p>
          <a:p>
            <a:pPr defTabSz="685800" hangingPunct="1"/>
            <a:r>
              <a:rPr lang="en-US" altLang="zh-TW" sz="4000" b="1" kern="1200" smtClean="0">
                <a:latin typeface="Calibri" panose="020F0502020204030204"/>
                <a:ea typeface="新細明體" panose="02020500000000000000" pitchFamily="18" charset="-120"/>
                <a:cs typeface="+mn-cs"/>
              </a:rPr>
              <a:t>Y</a:t>
            </a:r>
            <a:endParaRPr lang="en-US" altLang="zh-TW" sz="4000" b="1" kern="1200" dirty="0"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defTabSz="685800" hangingPunct="1"/>
            <a:r>
              <a:rPr lang="en-US" altLang="zh-TW" sz="3200" kern="1200" dirty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I love you too!</a:t>
            </a:r>
          </a:p>
          <a:p>
            <a:pPr defTabSz="685800" hangingPunct="1"/>
            <a:r>
              <a:rPr lang="en-US" altLang="zh-TW" sz="3200" kern="1200" dirty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End</a:t>
            </a:r>
          </a:p>
          <a:p>
            <a:pPr defTabSz="685800" hangingPunct="1"/>
            <a:r>
              <a:rPr lang="en-US" altLang="zh-TW" sz="3200" kern="120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~$</a:t>
            </a:r>
            <a:r>
              <a:rPr lang="en-US" altLang="zh-TW" sz="3200" kern="12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3200" kern="12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./</a:t>
            </a:r>
            <a:r>
              <a:rPr lang="en-US" altLang="zh-TW" sz="32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loveif04</a:t>
            </a:r>
            <a:endParaRPr lang="en-US" altLang="zh-TW" sz="3200" kern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defTabSz="685800" hangingPunct="1"/>
            <a:r>
              <a:rPr lang="en-US" altLang="zh-TW" sz="3200" kern="1200" dirty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Do you love me?(</a:t>
            </a:r>
            <a:r>
              <a:rPr lang="en-US" altLang="zh-TW" sz="3200" kern="120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y/n</a:t>
            </a:r>
            <a:r>
              <a:rPr lang="en-US" altLang="zh-TW" sz="3200" kern="1200" smtClean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)?</a:t>
            </a:r>
          </a:p>
          <a:p>
            <a:pPr defTabSz="685800" hangingPunct="1"/>
            <a:r>
              <a:rPr lang="en-US" altLang="zh-TW" sz="4000" b="1" kern="1200" smtClean="0">
                <a:latin typeface="Calibri" panose="020F0502020204030204"/>
                <a:ea typeface="新細明體" panose="02020500000000000000" pitchFamily="18" charset="-120"/>
                <a:cs typeface="+mn-cs"/>
              </a:rPr>
              <a:t>y</a:t>
            </a:r>
            <a:endParaRPr lang="en-US" altLang="zh-TW" sz="4000" b="1" kern="1200" dirty="0"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defTabSz="685800" hangingPunct="1"/>
            <a:r>
              <a:rPr lang="en-US" altLang="zh-TW" sz="3200" kern="120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I </a:t>
            </a:r>
            <a:r>
              <a:rPr lang="en-US" altLang="zh-TW" sz="3200" kern="1200" smtClean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hate you</a:t>
            </a:r>
            <a:endParaRPr lang="en-US" altLang="zh-TW" sz="3200" kern="1200" dirty="0">
              <a:solidFill>
                <a:srgbClr val="92D050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defTabSz="685800" hangingPunct="1"/>
            <a:r>
              <a:rPr lang="en-US" altLang="zh-TW" sz="3200" kern="1200" dirty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End</a:t>
            </a:r>
          </a:p>
          <a:p>
            <a:pPr defTabSz="342900"/>
            <a:endParaRPr lang="zh-TW" altLang="en-US" sz="3200" kern="1200" dirty="0"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148840" y="2091690"/>
            <a:ext cx="4812030" cy="1005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1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865"/>
          </a:xfrm>
        </p:spPr>
        <p:txBody>
          <a:bodyPr/>
          <a:lstStyle/>
          <a:p>
            <a:pPr algn="ctr"/>
            <a:r>
              <a:rPr lang="en-US" altLang="zh-TW" smtClean="0"/>
              <a:t>-o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10529" y="169068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smtClean="0">
                <a:solidFill>
                  <a:srgbClr val="00B050"/>
                </a:solidFill>
              </a:rPr>
              <a:t>bigred@gw:~$ </a:t>
            </a:r>
            <a:r>
              <a:rPr lang="en-US" altLang="zh-TW" sz="2800" smtClean="0"/>
              <a:t>cat loveif05</a:t>
            </a:r>
          </a:p>
          <a:p>
            <a:r>
              <a:rPr lang="en-US" altLang="zh-TW" sz="2800" smtClean="0"/>
              <a:t>#!/bin/bash</a:t>
            </a:r>
          </a:p>
          <a:p>
            <a:r>
              <a:rPr lang="en-US" altLang="zh-TW" sz="2800" smtClean="0"/>
              <a:t>echo "Do you love me?(y/n)?"</a:t>
            </a:r>
          </a:p>
          <a:p>
            <a:r>
              <a:rPr lang="en-US" altLang="zh-TW" sz="2800" smtClean="0"/>
              <a:t>read ans</a:t>
            </a:r>
          </a:p>
          <a:p>
            <a:r>
              <a:rPr lang="en-US" altLang="zh-TW" sz="2800" smtClean="0"/>
              <a:t>if [ "$ans" = "y"  </a:t>
            </a:r>
            <a:r>
              <a:rPr lang="en-US" altLang="zh-TW" sz="2800" b="1" smtClean="0">
                <a:solidFill>
                  <a:srgbClr val="FF0000"/>
                </a:solidFill>
              </a:rPr>
              <a:t>-o  </a:t>
            </a:r>
            <a:r>
              <a:rPr lang="en-US" altLang="zh-TW" sz="2800" smtClean="0"/>
              <a:t>"$ans" = "Y" ] ;then</a:t>
            </a:r>
          </a:p>
          <a:p>
            <a:r>
              <a:rPr lang="en-US" altLang="zh-TW" sz="2800" smtClean="0"/>
              <a:t>   echo "I love you too!"</a:t>
            </a:r>
          </a:p>
          <a:p>
            <a:r>
              <a:rPr lang="en-US" altLang="zh-TW" sz="2800" smtClean="0"/>
              <a:t>else</a:t>
            </a:r>
          </a:p>
          <a:p>
            <a:r>
              <a:rPr lang="en-US" altLang="zh-TW" sz="2800" smtClean="0"/>
              <a:t>   echo "i hate you!"</a:t>
            </a:r>
          </a:p>
          <a:p>
            <a:r>
              <a:rPr lang="en-US" altLang="zh-TW" sz="2800" smtClean="0"/>
              <a:t>fi</a:t>
            </a:r>
          </a:p>
          <a:p>
            <a:r>
              <a:rPr lang="en-US" altLang="zh-TW" sz="2800" smtClean="0"/>
              <a:t>echo "End"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323771" y="1351241"/>
            <a:ext cx="4534851" cy="52398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 hangingPunct="1"/>
            <a:r>
              <a:rPr lang="en-US" altLang="zh-TW" sz="3200" kern="120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~$</a:t>
            </a:r>
            <a:r>
              <a:rPr lang="en-US" altLang="zh-TW" sz="3200" kern="12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3200" kern="12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./loveif05</a:t>
            </a:r>
            <a:endParaRPr lang="en-US" altLang="zh-TW" sz="3200" kern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defTabSz="685800" hangingPunct="1"/>
            <a:r>
              <a:rPr lang="en-US" altLang="zh-TW" sz="3200" kern="1200" dirty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Do you love me?(</a:t>
            </a:r>
            <a:r>
              <a:rPr lang="en-US" altLang="zh-TW" sz="3200" kern="120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y/n</a:t>
            </a:r>
            <a:r>
              <a:rPr lang="en-US" altLang="zh-TW" sz="3200" kern="1200" smtClean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)?</a:t>
            </a:r>
          </a:p>
          <a:p>
            <a:pPr defTabSz="685800" hangingPunct="1"/>
            <a:r>
              <a:rPr lang="en-US" altLang="zh-TW" sz="4000" b="1" kern="1200" smtClean="0">
                <a:latin typeface="Calibri" panose="020F0502020204030204"/>
                <a:ea typeface="新細明體" panose="02020500000000000000" pitchFamily="18" charset="-120"/>
                <a:cs typeface="+mn-cs"/>
              </a:rPr>
              <a:t>Y</a:t>
            </a:r>
            <a:endParaRPr lang="en-US" altLang="zh-TW" sz="4000" b="1" kern="1200" dirty="0"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defTabSz="685800" hangingPunct="1"/>
            <a:r>
              <a:rPr lang="en-US" altLang="zh-TW" sz="3200" kern="1200" dirty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I love you too!</a:t>
            </a:r>
          </a:p>
          <a:p>
            <a:pPr defTabSz="685800" hangingPunct="1"/>
            <a:r>
              <a:rPr lang="en-US" altLang="zh-TW" sz="3200" kern="1200" dirty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End</a:t>
            </a:r>
          </a:p>
          <a:p>
            <a:pPr defTabSz="685800" hangingPunct="1"/>
            <a:r>
              <a:rPr lang="en-US" altLang="zh-TW" sz="3200" kern="120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~$</a:t>
            </a:r>
            <a:r>
              <a:rPr lang="en-US" altLang="zh-TW" sz="3200" kern="12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3200" kern="12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./</a:t>
            </a:r>
            <a:r>
              <a:rPr lang="en-US" altLang="zh-TW" sz="32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loveif05</a:t>
            </a:r>
            <a:endParaRPr lang="en-US" altLang="zh-TW" sz="3200" kern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defTabSz="685800" hangingPunct="1"/>
            <a:r>
              <a:rPr lang="en-US" altLang="zh-TW" sz="3200" kern="1200" dirty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Do you love me?(</a:t>
            </a:r>
            <a:r>
              <a:rPr lang="en-US" altLang="zh-TW" sz="3200" kern="120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y/n</a:t>
            </a:r>
            <a:r>
              <a:rPr lang="en-US" altLang="zh-TW" sz="3200" kern="1200" smtClean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)?</a:t>
            </a:r>
          </a:p>
          <a:p>
            <a:pPr defTabSz="685800" hangingPunct="1"/>
            <a:r>
              <a:rPr lang="en-US" altLang="zh-TW" sz="4000" b="1" kern="1200" smtClean="0">
                <a:latin typeface="Calibri" panose="020F0502020204030204"/>
                <a:ea typeface="新細明體" panose="02020500000000000000" pitchFamily="18" charset="-120"/>
                <a:cs typeface="+mn-cs"/>
              </a:rPr>
              <a:t>y</a:t>
            </a:r>
            <a:endParaRPr lang="en-US" altLang="zh-TW" sz="4000" b="1" kern="1200" dirty="0"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defTabSz="685800" hangingPunct="1"/>
            <a:r>
              <a:rPr lang="en-US" altLang="zh-TW" sz="3200" kern="120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I </a:t>
            </a:r>
            <a:r>
              <a:rPr lang="en-US" altLang="zh-TW" sz="3200" kern="1200" smtClean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hate you</a:t>
            </a:r>
            <a:endParaRPr lang="en-US" altLang="zh-TW" sz="3200" kern="1200" dirty="0">
              <a:solidFill>
                <a:srgbClr val="92D050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defTabSz="685800" hangingPunct="1"/>
            <a:r>
              <a:rPr lang="en-US" altLang="zh-TW" sz="3200" kern="1200" smtClean="0">
                <a:solidFill>
                  <a:srgbClr val="92D05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End</a:t>
            </a:r>
            <a:endParaRPr lang="en-US" altLang="zh-TW" sz="3200" kern="1200" dirty="0">
              <a:solidFill>
                <a:srgbClr val="92D050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E454-AC9A-4FE3-9E9E-F650E0AF2C9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02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3708</Words>
  <Application>Microsoft Office PowerPoint</Application>
  <PresentationFormat>寬螢幕</PresentationFormat>
  <Paragraphs>627</Paragraphs>
  <Slides>24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等线</vt:lpstr>
      <vt:lpstr>新細明體</vt:lpstr>
      <vt:lpstr>Arial</vt:lpstr>
      <vt:lpstr>Arial Narrow</vt:lpstr>
      <vt:lpstr>Calibri</vt:lpstr>
      <vt:lpstr>Calibri Light</vt:lpstr>
      <vt:lpstr>Times New Roman</vt:lpstr>
      <vt:lpstr>Office 佈景主題</vt:lpstr>
      <vt:lpstr>大綱</vt:lpstr>
      <vt:lpstr>寫一 bash scrip 檔名 love1.sh(考慮大小寫)</vt:lpstr>
      <vt:lpstr>PowerPoint 簡報</vt:lpstr>
      <vt:lpstr>改成if  then   fi 寫法 </vt:lpstr>
      <vt:lpstr>改成if  then   fi 寫法</vt:lpstr>
      <vt:lpstr>改成if  then     else  fi 寫法</vt:lpstr>
      <vt:lpstr>PowerPoint 簡報</vt:lpstr>
      <vt:lpstr>||</vt:lpstr>
      <vt:lpstr>-o</vt:lpstr>
      <vt:lpstr>練習:用if  then else fi  寫支密碼程式 請使用者輸入密碼， 密碼為qwer 使用者輸入qwer(不分大小寫) 若正確 出現 pass 若不正確 出現 not correct </vt:lpstr>
      <vt:lpstr>PowerPoint 簡報</vt:lpstr>
      <vt:lpstr>練習:請使用者在5秒內猜1到9 一個數字 若使用者輸入5 出現 答對了! </vt:lpstr>
      <vt:lpstr>PowerPoint 簡報</vt:lpstr>
      <vt:lpstr>PowerPoint 簡報</vt:lpstr>
      <vt:lpstr>另一寫法,read 沒變數  $REPLY</vt:lpstr>
      <vt:lpstr>$REPLY    ${REPLY}  皆可</vt:lpstr>
      <vt:lpstr>練習:撰寫一個網路測通程式</vt:lpstr>
      <vt:lpstr>$ ? </vt:lpstr>
      <vt:lpstr>解  :四種寫法皆可1/2</vt:lpstr>
      <vt:lpstr>解  :四種寫法皆可2/2</vt:lpstr>
      <vt:lpstr>執行</vt:lpstr>
      <vt:lpstr>&gt;/dev/null</vt:lpstr>
      <vt:lpstr>練習:撰寫一個判斷檔案存在與否的程式</vt:lpstr>
      <vt:lpstr>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yangcc</dc:creator>
  <cp:lastModifiedBy>yangcc</cp:lastModifiedBy>
  <cp:revision>32</cp:revision>
  <dcterms:created xsi:type="dcterms:W3CDTF">2020-11-17T15:29:52Z</dcterms:created>
  <dcterms:modified xsi:type="dcterms:W3CDTF">2020-11-17T20:15:52Z</dcterms:modified>
</cp:coreProperties>
</file>