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3" r:id="rId4"/>
    <p:sldId id="257" r:id="rId5"/>
    <p:sldId id="264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9" r:id="rId14"/>
    <p:sldId id="267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336" autoAdjust="0"/>
  </p:normalViewPr>
  <p:slideViewPr>
    <p:cSldViewPr snapToGrid="0">
      <p:cViewPr varScale="1">
        <p:scale>
          <a:sx n="46" d="100"/>
          <a:sy n="46" d="100"/>
        </p:scale>
        <p:origin x="97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9E3F-C731-4D3F-B8D8-168EF6A9D730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11E23-D4DB-4CE8-839C-DCA8CB10F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49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info/release-end-of-lif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https://www.ubuntu-tw.org/modules/tinyd0/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8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https://www.ubuntu-tw.org/modules/tinyd0/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58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20.04 LTS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2020/04 - 2025/04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）為最新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版（長期支援，穩定，五年支援）。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16.04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（及之前版本）的預設桌面為經典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18.04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開始為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Gnome 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，但您仍可手動安裝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並進行切換。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詳細資訊請參考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Release End of Life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2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ubuntu-20.04.1-live-server-amd64.iso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7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https://www.ubuntu-tw.org/modules/tinyd0/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5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ubuntu-20.04.1-desktop-amd64.iso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1E23-D4DB-4CE8-839C-DCA8CB10F89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7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6549A-8D73-4A6A-AF61-E65F82FE0339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8705-7404-4748-A02D-51694D373CDE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06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CB38-DE48-4F55-87AB-11D2453E8DC3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5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3142-6290-4C30-96E6-A9384B2DE2A4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2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B00BE-CFAB-49D9-977B-A681E156252F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2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2FC8-23D4-45F4-8660-292A93D0F5A5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4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C67B-2B47-4010-B888-E8EDB0989D7E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15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26A1-23CA-4125-BB42-CA9E3D3D1AC5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9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D9E7-0063-4864-817A-815764A861C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71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BE0F-1AFE-4668-9A87-C4B931BF74C7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E0D8-96F5-4FF1-958A-81E7246FB07D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03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8C428-44C2-48A9-B327-9AB5D12FCCBA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F213-8900-42CB-A0E4-089CF879077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353800" y="650780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44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info/release-end-of-lif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buntu-tw.org/modules/tinyd0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Ubuntu 20.04 LTS  ISO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20.04 </a:t>
            </a:r>
            <a:r>
              <a:rPr lang="en-US" altLang="zh-TW" dirty="0"/>
              <a:t>LTS </a:t>
            </a:r>
            <a:r>
              <a:rPr lang="zh-TW" altLang="en-US" dirty="0"/>
              <a:t>（</a:t>
            </a:r>
            <a:r>
              <a:rPr lang="en-US" altLang="zh-TW" dirty="0"/>
              <a:t>2020/04 - 2025/04</a:t>
            </a:r>
            <a:r>
              <a:rPr lang="zh-TW" altLang="en-US" dirty="0"/>
              <a:t>）為最新 </a:t>
            </a:r>
            <a:r>
              <a:rPr lang="en-US" altLang="zh-TW" dirty="0"/>
              <a:t>LTS </a:t>
            </a:r>
            <a:r>
              <a:rPr lang="zh-TW" altLang="en-US" dirty="0"/>
              <a:t>版（長期支援，穩定，五年支援）。 </a:t>
            </a:r>
            <a:r>
              <a:rPr lang="en-US" altLang="zh-TW" dirty="0"/>
              <a:t>16.04 </a:t>
            </a:r>
            <a:r>
              <a:rPr lang="zh-TW" altLang="en-US" dirty="0"/>
              <a:t>（及之前版本）的預設桌面為經典 </a:t>
            </a:r>
            <a:r>
              <a:rPr lang="en-US" altLang="zh-TW" dirty="0"/>
              <a:t>Unity</a:t>
            </a:r>
            <a:r>
              <a:rPr lang="zh-TW" altLang="en-US" dirty="0"/>
              <a:t>，</a:t>
            </a:r>
            <a:r>
              <a:rPr lang="en-US" altLang="zh-TW" dirty="0"/>
              <a:t>18.04 </a:t>
            </a:r>
            <a:r>
              <a:rPr lang="zh-TW" altLang="en-US" dirty="0"/>
              <a:t>開始為 </a:t>
            </a:r>
            <a:r>
              <a:rPr lang="en-US" altLang="zh-TW" dirty="0"/>
              <a:t>Gnome 3</a:t>
            </a:r>
            <a:r>
              <a:rPr lang="zh-TW" altLang="en-US" dirty="0"/>
              <a:t>，但您仍可手動安裝 </a:t>
            </a:r>
            <a:r>
              <a:rPr lang="en-US" altLang="zh-TW" dirty="0"/>
              <a:t>Unity </a:t>
            </a:r>
            <a:r>
              <a:rPr lang="zh-TW" altLang="en-US" dirty="0"/>
              <a:t>並進行切換。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/>
              <a:t>詳細資訊請參考 </a:t>
            </a:r>
            <a:r>
              <a:rPr lang="en-US" altLang="zh-TW" dirty="0">
                <a:hlinkClick r:id="rId3"/>
              </a:rPr>
              <a:t>Release End of Life</a:t>
            </a:r>
            <a:endParaRPr lang="zh-TW" altLang="en-US" dirty="0" smtClean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0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118753"/>
            <a:ext cx="10538361" cy="96190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將檔案</a:t>
            </a:r>
            <a:r>
              <a:rPr lang="en-US" altLang="zh-TW" dirty="0" smtClean="0"/>
              <a:t>[ubuntu-20.04.1-live-server-amd64.iso]</a:t>
            </a:r>
            <a:r>
              <a:rPr lang="zh-TW" altLang="en-US" dirty="0" smtClean="0"/>
              <a:t>下載到指定資料夾，選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存檔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988238" y="1310104"/>
            <a:ext cx="10238282" cy="5334140"/>
            <a:chOff x="988238" y="1310104"/>
            <a:chExt cx="10238282" cy="533414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238" y="1310104"/>
              <a:ext cx="10238282" cy="533414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042556" y="5545777"/>
              <a:ext cx="2363189" cy="4156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096499" y="6282047"/>
              <a:ext cx="1128156" cy="36219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02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073" y="466040"/>
            <a:ext cx="3959431" cy="287683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下載完成，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瀏覽器左下角出現檔案名稱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902036" y="252285"/>
            <a:ext cx="4762006" cy="6196016"/>
            <a:chOff x="4191990" y="881676"/>
            <a:chExt cx="3689314" cy="528161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696" y="881676"/>
              <a:ext cx="3570608" cy="509464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191990" y="5474525"/>
              <a:ext cx="2232561" cy="6887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52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074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檔案總管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，所下載資料夾出現</a:t>
            </a:r>
            <a:r>
              <a:rPr lang="en-US" altLang="zh-TW" dirty="0" smtClean="0"/>
              <a:t>ubuntu-20.04.1-live-server-amd64.iso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343973" y="1732282"/>
            <a:ext cx="10009827" cy="4751645"/>
            <a:chOff x="2110015" y="1827286"/>
            <a:chExt cx="7706495" cy="28159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015" y="1827286"/>
              <a:ext cx="7706495" cy="281596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61413" y="4298868"/>
              <a:ext cx="3040083" cy="308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9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1849" y="1709739"/>
            <a:ext cx="10687215" cy="2197244"/>
          </a:xfrm>
        </p:spPr>
        <p:txBody>
          <a:bodyPr anchor="t"/>
          <a:lstStyle/>
          <a:p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Desktop 20.04 LTS  ISO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https://www.ubuntu-tw.org/modules/tinyd0/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40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8758" y="163245"/>
            <a:ext cx="11056917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確認</a:t>
            </a:r>
            <a:r>
              <a:rPr lang="en-US" altLang="zh-TW" dirty="0" smtClean="0"/>
              <a:t>[Ubuntu </a:t>
            </a:r>
            <a:r>
              <a:rPr lang="zh-TW" altLang="en-US" dirty="0" smtClean="0"/>
              <a:t>桌面版本</a:t>
            </a:r>
            <a:r>
              <a:rPr lang="en-US" altLang="zh-TW" dirty="0" smtClean="0"/>
              <a:t>]</a:t>
            </a:r>
            <a:r>
              <a:rPr lang="zh-TW" altLang="en-US" dirty="0" smtClean="0"/>
              <a:t>與</a:t>
            </a:r>
            <a:r>
              <a:rPr lang="en-US" altLang="zh-TW" dirty="0" smtClean="0"/>
              <a:t>[20.04 LTS[</a:t>
            </a:r>
            <a:r>
              <a:rPr lang="zh-TW" altLang="en-US" dirty="0" smtClean="0"/>
              <a:t>（支援至 </a:t>
            </a:r>
            <a:r>
              <a:rPr lang="en-US" altLang="zh-TW" dirty="0" smtClean="0"/>
              <a:t>2025 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04 </a:t>
            </a:r>
            <a:r>
              <a:rPr lang="zh-TW" altLang="en-US" dirty="0" smtClean="0"/>
              <a:t>月）</a:t>
            </a:r>
            <a:r>
              <a:rPr lang="en-US" altLang="zh-TW" dirty="0" smtClean="0"/>
              <a:t>]</a:t>
            </a:r>
            <a:r>
              <a:rPr lang="zh-TW" altLang="en-US" dirty="0" smtClean="0"/>
              <a:t>及</a:t>
            </a:r>
            <a:r>
              <a:rPr lang="en-US" altLang="zh-TW" dirty="0" smtClean="0"/>
              <a:t>[64 </a:t>
            </a:r>
            <a:r>
              <a:rPr lang="zh-TW" altLang="en-US" dirty="0" smtClean="0"/>
              <a:t>位元版本</a:t>
            </a:r>
            <a:r>
              <a:rPr lang="en-US" altLang="zh-TW" dirty="0" smtClean="0"/>
              <a:t>]</a:t>
            </a:r>
            <a:r>
              <a:rPr lang="zh-TW" altLang="en-US" dirty="0" smtClean="0"/>
              <a:t>；選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開始下載</a:t>
            </a:r>
            <a:r>
              <a:rPr lang="en-US" altLang="zh-TW" dirty="0" smtClean="0"/>
              <a:t>]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971675" y="1606576"/>
            <a:ext cx="10394000" cy="4865475"/>
            <a:chOff x="1458564" y="2057840"/>
            <a:chExt cx="9274871" cy="419111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8564" y="2057840"/>
              <a:ext cx="9274871" cy="419111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579418" y="4952010"/>
              <a:ext cx="1543792" cy="2968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16977" y="4952010"/>
              <a:ext cx="2339439" cy="2968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163294" y="5165766"/>
              <a:ext cx="1128155" cy="2731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740239" y="4952010"/>
              <a:ext cx="1425039" cy="43938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9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77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選下載點後連結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314395" y="1310677"/>
            <a:ext cx="9777158" cy="5137623"/>
            <a:chOff x="1932105" y="1657303"/>
            <a:chExt cx="8423178" cy="354339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2105" y="1657303"/>
              <a:ext cx="8327789" cy="354339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660073" y="2671948"/>
              <a:ext cx="7695210" cy="3443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35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449" y="32835"/>
            <a:ext cx="10515600" cy="1089739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3.</a:t>
            </a:r>
            <a:r>
              <a:rPr lang="zh-TW" altLang="en-US" sz="4000" dirty="0" smtClean="0"/>
              <a:t>將檔案</a:t>
            </a:r>
            <a:r>
              <a:rPr lang="en-US" altLang="zh-TW" sz="4000" dirty="0"/>
              <a:t>[</a:t>
            </a:r>
            <a:r>
              <a:rPr lang="en-US" altLang="zh-TW" sz="4000" dirty="0" smtClean="0"/>
              <a:t>ubuntu-20.04.1-desktop-amd64.iso]</a:t>
            </a:r>
            <a:r>
              <a:rPr lang="zh-TW" altLang="en-US" sz="4000" dirty="0" smtClean="0"/>
              <a:t>下載到指定資料夾，選</a:t>
            </a:r>
            <a:r>
              <a:rPr lang="en-US" altLang="zh-TW" sz="4000" dirty="0" smtClean="0"/>
              <a:t>[</a:t>
            </a:r>
            <a:r>
              <a:rPr lang="zh-TW" altLang="en-US" sz="4000" dirty="0" smtClean="0"/>
              <a:t>存檔</a:t>
            </a:r>
            <a:r>
              <a:rPr lang="en-US" altLang="zh-TW" sz="4000" dirty="0" smtClean="0"/>
              <a:t>]</a:t>
            </a:r>
            <a:r>
              <a:rPr lang="en-US" altLang="zh-TW" sz="4000" dirty="0" smtClean="0">
                <a:solidFill>
                  <a:srgbClr val="FF0000"/>
                </a:solidFill>
              </a:rPr>
              <a:t>3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257171" y="1279744"/>
            <a:ext cx="9938917" cy="5435752"/>
            <a:chOff x="1209669" y="1422248"/>
            <a:chExt cx="9938917" cy="543575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669" y="1422248"/>
              <a:ext cx="9938917" cy="529603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256312" y="5581403"/>
              <a:ext cx="2434441" cy="5225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215252" y="6270171"/>
              <a:ext cx="1246909" cy="58782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7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檔案總管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，所下載資料夾出現</a:t>
            </a:r>
            <a:r>
              <a:rPr lang="en-US" altLang="zh-TW" dirty="0" smtClean="0"/>
              <a:t>ubuntu-20.04.1-desktop-amd64.iso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1675076" y="1882205"/>
            <a:ext cx="9060218" cy="4566096"/>
            <a:chOff x="2767606" y="2155338"/>
            <a:chExt cx="6656788" cy="254732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606" y="2155338"/>
              <a:ext cx="6656788" cy="254732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85165" y="3372592"/>
              <a:ext cx="2244436" cy="3206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 action="ppaction://hlinksldjump"/>
              </a:rPr>
              <a:t>搜尋</a:t>
            </a:r>
            <a:r>
              <a:rPr lang="en-US" altLang="zh-TW" dirty="0">
                <a:hlinkClick r:id="rId2" action="ppaction://hlinksldjump"/>
              </a:rPr>
              <a:t>Ubuntu</a:t>
            </a:r>
            <a:r>
              <a:rPr lang="zh-TW" altLang="en-US" dirty="0" smtClean="0">
                <a:hlinkClick r:id="rId2" action="ppaction://hlinksldjump"/>
              </a:rPr>
              <a:t>下載</a:t>
            </a:r>
            <a:endParaRPr lang="en-US" altLang="zh-TW" dirty="0" smtClean="0"/>
          </a:p>
          <a:p>
            <a:r>
              <a:rPr lang="zh-TW" altLang="en-US" dirty="0">
                <a:hlinkClick r:id="rId3" action="ppaction://hlinksldjump"/>
              </a:rPr>
              <a:t>下載</a:t>
            </a:r>
            <a:r>
              <a:rPr lang="en-US" altLang="zh-TW" dirty="0">
                <a:hlinkClick r:id="rId3" action="ppaction://hlinksldjump"/>
              </a:rPr>
              <a:t>Ubuntu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server 20.04 LTS  </a:t>
            </a:r>
            <a:r>
              <a:rPr lang="en-US" altLang="zh-TW" dirty="0" smtClean="0">
                <a:hlinkClick r:id="rId3" action="ppaction://hlinksldjump"/>
              </a:rPr>
              <a:t>ISO</a:t>
            </a:r>
            <a:endParaRPr lang="en-US" altLang="zh-TW" dirty="0" smtClean="0"/>
          </a:p>
          <a:p>
            <a:r>
              <a:rPr lang="zh-TW" altLang="en-US" dirty="0">
                <a:hlinkClick r:id="rId4" action="ppaction://hlinksldjump"/>
              </a:rPr>
              <a:t>下載</a:t>
            </a:r>
            <a:r>
              <a:rPr lang="en-US" altLang="zh-TW" dirty="0">
                <a:hlinkClick r:id="rId4" action="ppaction://hlinksldjump"/>
              </a:rPr>
              <a:t>Ubuntu</a:t>
            </a:r>
            <a:r>
              <a:rPr lang="zh-TW" altLang="en-US" dirty="0">
                <a:hlinkClick r:id="rId4" action="ppaction://hlinksldjump"/>
              </a:rPr>
              <a:t> </a:t>
            </a:r>
            <a:r>
              <a:rPr lang="en-US" altLang="zh-TW" dirty="0">
                <a:hlinkClick r:id="rId4" action="ppaction://hlinksldjump"/>
              </a:rPr>
              <a:t>Desktop 20.04 LTS  ISO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2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下載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73826" y="175079"/>
            <a:ext cx="10515600" cy="703654"/>
          </a:xfrm>
        </p:spPr>
        <p:txBody>
          <a:bodyPr/>
          <a:lstStyle/>
          <a:p>
            <a:r>
              <a:rPr lang="zh-TW" altLang="en-US" dirty="0" smtClean="0"/>
              <a:t>搜尋引擎輸入關鍵字</a:t>
            </a:r>
            <a:r>
              <a:rPr lang="en-US" altLang="zh-TW" dirty="0" smtClean="0"/>
              <a:t>[Ubuntu]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578637" y="1271359"/>
            <a:ext cx="9105977" cy="5081939"/>
            <a:chOff x="1748070" y="1544492"/>
            <a:chExt cx="8259125" cy="445254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070" y="1544492"/>
              <a:ext cx="8259125" cy="4452546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945081" y="1690688"/>
              <a:ext cx="1235033" cy="4943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56956" y="3348842"/>
              <a:ext cx="3942608" cy="70064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5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1849" y="1709739"/>
            <a:ext cx="10687215" cy="2197244"/>
          </a:xfrm>
        </p:spPr>
        <p:txBody>
          <a:bodyPr anchor="t"/>
          <a:lstStyle/>
          <a:p>
            <a:r>
              <a:rPr lang="zh-TW" altLang="en-US" dirty="0" smtClean="0"/>
              <a:t>下</a:t>
            </a:r>
            <a:r>
              <a:rPr lang="zh-TW" altLang="en-US" dirty="0"/>
              <a:t>載</a:t>
            </a:r>
            <a:r>
              <a:rPr lang="en-US" altLang="zh-TW" dirty="0" smtClean="0"/>
              <a:t>Ubuntu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20.04 LTS  ISO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https://www.ubuntu-tw.org/modules/tinyd0/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03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106878"/>
            <a:ext cx="10515600" cy="1025997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到</a:t>
            </a:r>
            <a:r>
              <a:rPr lang="en-US" altLang="zh-TW" sz="3600" dirty="0" smtClean="0"/>
              <a:t>https://www.ubuntu-tw.org/modules/tinyd0/</a:t>
            </a:r>
            <a:r>
              <a:rPr lang="zh-TW" altLang="en-US" sz="3600" dirty="0" smtClean="0"/>
              <a:t>網址</a:t>
            </a:r>
            <a:r>
              <a:rPr lang="en-US" altLang="zh-TW" sz="3600" dirty="0" smtClean="0"/>
              <a:t>1</a:t>
            </a:r>
            <a:r>
              <a:rPr lang="zh-TW" altLang="en-US" sz="3600" dirty="0" smtClean="0"/>
              <a:t>，選</a:t>
            </a:r>
            <a:r>
              <a:rPr lang="en-US" altLang="zh-TW" sz="3600" dirty="0" smtClean="0"/>
              <a:t>[Ubuntu </a:t>
            </a:r>
            <a:r>
              <a:rPr lang="zh-TW" altLang="en-US" sz="3600" dirty="0" smtClean="0"/>
              <a:t>伺服器版本</a:t>
            </a:r>
            <a:r>
              <a:rPr lang="en-US" altLang="zh-TW" sz="3600" dirty="0" smtClean="0"/>
              <a:t>]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endParaRPr lang="zh-TW" altLang="en-US" sz="36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405099" y="1132875"/>
            <a:ext cx="7911562" cy="5541057"/>
            <a:chOff x="2405099" y="1132875"/>
            <a:chExt cx="7911562" cy="554105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5099" y="1132875"/>
              <a:ext cx="7911562" cy="554105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004457" y="5272644"/>
              <a:ext cx="1615044" cy="2968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5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[20.04 </a:t>
            </a:r>
            <a:r>
              <a:rPr lang="en-US" altLang="zh-TW" dirty="0"/>
              <a:t>LTS</a:t>
            </a:r>
            <a:r>
              <a:rPr lang="zh-TW" altLang="en-US" dirty="0"/>
              <a:t>（支援至 </a:t>
            </a:r>
            <a:r>
              <a:rPr lang="en-US" altLang="zh-TW" dirty="0"/>
              <a:t>2025 </a:t>
            </a:r>
            <a:r>
              <a:rPr lang="zh-TW" altLang="en-US" dirty="0"/>
              <a:t>年 </a:t>
            </a:r>
            <a:r>
              <a:rPr lang="en-US" altLang="zh-TW" dirty="0"/>
              <a:t>04 </a:t>
            </a:r>
            <a:r>
              <a:rPr lang="zh-TW" altLang="en-US" dirty="0"/>
              <a:t>月</a:t>
            </a:r>
            <a:r>
              <a:rPr lang="zh-TW" altLang="en-US" dirty="0" smtClean="0"/>
              <a:t>）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152509" y="1282536"/>
            <a:ext cx="9886981" cy="5066372"/>
            <a:chOff x="1845067" y="2291912"/>
            <a:chExt cx="7298197" cy="301635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5067" y="2291912"/>
              <a:ext cx="7298197" cy="301635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220686" y="4512623"/>
              <a:ext cx="2054431" cy="3562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830784" y="4191990"/>
              <a:ext cx="3312480" cy="3681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0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9607" cy="64427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en-US" altLang="zh-TW" dirty="0"/>
              <a:t>64 </a:t>
            </a:r>
            <a:r>
              <a:rPr lang="zh-TW" altLang="en-US" dirty="0"/>
              <a:t>位元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開始下載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78702" y="1270353"/>
            <a:ext cx="9705973" cy="5201699"/>
            <a:chOff x="1444957" y="1210977"/>
            <a:chExt cx="9302086" cy="4436045"/>
          </a:xfrm>
        </p:grpSpPr>
        <p:grpSp>
          <p:nvGrpSpPr>
            <p:cNvPr id="5" name="群組 4"/>
            <p:cNvGrpSpPr/>
            <p:nvPr/>
          </p:nvGrpSpPr>
          <p:grpSpPr>
            <a:xfrm>
              <a:off x="1444957" y="1210977"/>
              <a:ext cx="9302086" cy="4436045"/>
              <a:chOff x="1444957" y="1210977"/>
              <a:chExt cx="9302086" cy="4436045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4957" y="1210977"/>
                <a:ext cx="9302086" cy="4436045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8312727" y="4191990"/>
                <a:ext cx="2066307" cy="296883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032666" y="4393870"/>
              <a:ext cx="1223158" cy="2968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2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280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選下載點後連結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77212" y="1393804"/>
            <a:ext cx="11031859" cy="4828865"/>
            <a:chOff x="987765" y="1690688"/>
            <a:chExt cx="10861327" cy="448397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765" y="1690688"/>
              <a:ext cx="10861327" cy="448397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698170" y="2547765"/>
              <a:ext cx="10150922" cy="4684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2F213-8900-42CB-A0E4-089CF879077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4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394</Words>
  <Application>Microsoft Office PowerPoint</Application>
  <PresentationFormat>寬螢幕</PresentationFormat>
  <Paragraphs>63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Ubuntu 20.04 LTS  ISO</vt:lpstr>
      <vt:lpstr>大綱4</vt:lpstr>
      <vt:lpstr>搜尋Ubuntu下載</vt:lpstr>
      <vt:lpstr>搜尋引擎輸入關鍵字[Ubuntu]</vt:lpstr>
      <vt:lpstr>下載Ubuntu server 20.04 LTS  ISO</vt:lpstr>
      <vt:lpstr>1.到https://www.ubuntu-tw.org/modules/tinyd0/網址1，選[Ubuntu 伺服器版本]1</vt:lpstr>
      <vt:lpstr> 2.選[20.04 LTS（支援至 2025 年 04 月）]2</vt:lpstr>
      <vt:lpstr>3.選[64 位元版本]3，選[開始下載]4</vt:lpstr>
      <vt:lpstr>4.選下載點後連結5</vt:lpstr>
      <vt:lpstr>6.將檔案[ubuntu-20.04.1-live-server-amd64.iso]下載到指定資料夾，選[存檔]6</vt:lpstr>
      <vt:lpstr>7.下載完成，chrome瀏覽器左下角出現檔案名稱 </vt:lpstr>
      <vt:lpstr>8.開啟[檔案總管]，所下載資料夾出現ubuntu-20.04.1-live-server-amd64.iso檔案</vt:lpstr>
      <vt:lpstr>下載Ubuntu Desktop 20.04 LTS  ISO</vt:lpstr>
      <vt:lpstr>1. 確認[Ubuntu 桌面版本]與[20.04 LTS[（支援至 2025 年 04 月）]及[64 位元版本]；選[開始下載]1</vt:lpstr>
      <vt:lpstr>2.選下載點後連結2</vt:lpstr>
      <vt:lpstr>3.將檔案[ubuntu-20.04.1-desktop-amd64.iso]下載到指定資料夾，選[存檔]3</vt:lpstr>
      <vt:lpstr>4.開啟[檔案總管]，所下載資料夾出現ubuntu-20.04.1-desktop-amd64.iso檔案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</dc:title>
  <dc:creator>yangcc</dc:creator>
  <cp:lastModifiedBy>yangcc</cp:lastModifiedBy>
  <cp:revision>14</cp:revision>
  <dcterms:created xsi:type="dcterms:W3CDTF">2020-10-02T19:59:25Z</dcterms:created>
  <dcterms:modified xsi:type="dcterms:W3CDTF">2020-10-11T10:26:19Z</dcterms:modified>
</cp:coreProperties>
</file>