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4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9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53" autoAdjust="0"/>
  </p:normalViewPr>
  <p:slideViewPr>
    <p:cSldViewPr snapToGrid="0">
      <p:cViewPr varScale="1">
        <p:scale>
          <a:sx n="48" d="100"/>
          <a:sy n="48" d="100"/>
        </p:scale>
        <p:origin x="90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E0C1-BBD7-456A-95B6-DB0945DE9B18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F0C5D-5089-4906-A4AF-B800C67D8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06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https://www.vmware.com/tw/products/workstation-player/workstation-player-evaluation.html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0C5D-5089-4906-A4AF-B800C67D83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D51D-2333-4E4C-A95C-82C0AD9C0D57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6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612-FC22-4FEC-BEC7-7ECEEA9EE484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E32-75A4-4F70-8178-DC66C2E01B6A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6865-C5F2-44D1-9A32-73C1E103F669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E47-774C-4321-9842-569B0FCA8FE3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6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C78-55FE-4A7E-993D-EF0207566B4D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2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DA6E-157E-4177-BADC-648E686A6F5B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985C-9D6F-4D87-91E0-7ED7D0AE65D7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1F95-923D-4C25-9839-3A5CB8712771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9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93D-01E2-4EF2-A3D8-BF0D24D5E53A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9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C47-7EC7-47E8-8842-601701B14859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3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7D4C-845E-4119-A370-9417FD4FCE90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B35A-8732-4DC4-BFF0-84423791F1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353800" y="635214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13" action="ppaction://hlinksldjump"/>
              </a:rPr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5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w/products/workstation-player/workstation-player-evalu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mware.com/tw/products/workstation-player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go/getplayer-wi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923105" cy="2387600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dirty="0"/>
              <a:t>VMware Workstation </a:t>
            </a:r>
            <a:r>
              <a:rPr lang="en-US" altLang="zh-TW" dirty="0" smtClean="0"/>
              <a:t>16 Player</a:t>
            </a:r>
            <a:br>
              <a:rPr lang="en-US" altLang="zh-TW" dirty="0" smtClean="0"/>
            </a:br>
            <a:r>
              <a:rPr lang="en-US" altLang="zh-TW" sz="2000" dirty="0" smtClean="0">
                <a:hlinkClick r:id="rId3"/>
              </a:rPr>
              <a:t>https://www.vmware.com/tw/products/workstation-player/workstation-player-evaluation.html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6166" y="2995750"/>
            <a:ext cx="11131826" cy="2898153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>
                <a:hlinkClick r:id="rId4"/>
              </a:rPr>
              <a:t>VMware Workstation Player</a:t>
            </a:r>
            <a:r>
              <a:rPr lang="en-US" altLang="zh-TW" sz="2800" dirty="0"/>
              <a:t> </a:t>
            </a:r>
            <a:r>
              <a:rPr lang="zh-TW" altLang="en-US" sz="2800" dirty="0"/>
              <a:t>是在 </a:t>
            </a:r>
            <a:r>
              <a:rPr lang="en-US" altLang="zh-TW" sz="2800" dirty="0"/>
              <a:t>Windows </a:t>
            </a:r>
            <a:r>
              <a:rPr lang="zh-TW" altLang="en-US" sz="2800" dirty="0"/>
              <a:t>或 </a:t>
            </a:r>
            <a:r>
              <a:rPr lang="en-US" altLang="zh-TW" sz="2800" dirty="0"/>
              <a:t>Linux PC </a:t>
            </a:r>
            <a:r>
              <a:rPr lang="zh-TW" altLang="en-US" sz="2800" dirty="0"/>
              <a:t>上執行單一虛擬機的理想公用程式。組織可利用 </a:t>
            </a:r>
            <a:r>
              <a:rPr lang="en-US" altLang="zh-TW" sz="2800" dirty="0"/>
              <a:t>Workstation Player </a:t>
            </a:r>
            <a:r>
              <a:rPr lang="zh-TW" altLang="en-US" sz="2800" dirty="0"/>
              <a:t>提供受管理的企業桌面平台，學生及教育人員則可用來進行學習與培訓。</a:t>
            </a:r>
            <a:br>
              <a:rPr lang="zh-TW" altLang="en-US" sz="2800" dirty="0"/>
            </a:br>
            <a:r>
              <a:rPr lang="zh-TW" altLang="en-US" sz="2800" dirty="0"/>
              <a:t> </a:t>
            </a:r>
          </a:p>
          <a:p>
            <a:pPr algn="l"/>
            <a:r>
              <a:rPr lang="zh-TW" altLang="en-US" sz="2800" dirty="0">
                <a:solidFill>
                  <a:srgbClr val="FF0000"/>
                </a:solidFill>
              </a:rPr>
              <a:t>免費版本</a:t>
            </a:r>
            <a:r>
              <a:rPr lang="zh-TW" altLang="en-US" sz="2800" dirty="0"/>
              <a:t>可供非商業，以及個人與家庭使用。我們也鼓勵學生與非營利組織善用此免費版本。</a:t>
            </a:r>
          </a:p>
          <a:p>
            <a:pPr algn="l"/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到</a:t>
            </a:r>
            <a:r>
              <a:rPr lang="zh-TW" altLang="en-US" dirty="0"/>
              <a:t>下載</a:t>
            </a:r>
            <a:r>
              <a:rPr lang="en-US" altLang="zh-TW" dirty="0"/>
              <a:t>[VMware-player-16.0.0-16894299.exe]</a:t>
            </a:r>
            <a:r>
              <a:rPr lang="zh-TW" altLang="en-US" dirty="0"/>
              <a:t>處，連按滑鼠左鍵兩</a:t>
            </a:r>
            <a:r>
              <a:rPr lang="zh-TW" altLang="en-US" dirty="0" smtClean="0"/>
              <a:t>下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61010" y="2046485"/>
            <a:ext cx="11083290" cy="4411465"/>
            <a:chOff x="461010" y="2046485"/>
            <a:chExt cx="10090186" cy="35084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010" y="2046485"/>
              <a:ext cx="10090186" cy="350849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715000" y="4434840"/>
              <a:ext cx="3920490" cy="4000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40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2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" y="342265"/>
            <a:ext cx="2807970" cy="1325563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[next]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446355" y="342264"/>
            <a:ext cx="7503585" cy="6115685"/>
            <a:chOff x="3446355" y="342265"/>
            <a:chExt cx="6056187" cy="481099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6355" y="342265"/>
              <a:ext cx="6056187" cy="481099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178040" y="4617720"/>
              <a:ext cx="1085850" cy="4457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22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770" y="365125"/>
            <a:ext cx="10908030" cy="1325563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[I </a:t>
            </a:r>
            <a:r>
              <a:rPr lang="en-US" altLang="zh-TW" dirty="0"/>
              <a:t>accept the terms in the license </a:t>
            </a:r>
            <a:r>
              <a:rPr lang="en-US" altLang="zh-TW" dirty="0" smtClean="0"/>
              <a:t>Agreement]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80300" y="1115192"/>
            <a:ext cx="6889630" cy="5476165"/>
            <a:chOff x="3980300" y="1115192"/>
            <a:chExt cx="6889630" cy="547616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0300" y="1115192"/>
              <a:ext cx="6889630" cy="547616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011930" y="5394960"/>
              <a:ext cx="560070" cy="4114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7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next]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049426" y="278081"/>
            <a:ext cx="7304374" cy="6225589"/>
            <a:chOff x="3820826" y="1581101"/>
            <a:chExt cx="4550348" cy="372241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0826" y="1581101"/>
              <a:ext cx="4550348" cy="369579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606540" y="4812030"/>
              <a:ext cx="891540" cy="4914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9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" y="216535"/>
            <a:ext cx="11403330" cy="8007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若要安裝到別的目錄，選</a:t>
            </a:r>
            <a:r>
              <a:rPr lang="en-US" altLang="zh-TW" dirty="0" smtClean="0"/>
              <a:t>[change]</a:t>
            </a:r>
            <a:r>
              <a:rPr lang="zh-TW" altLang="en-US" dirty="0" smtClean="0"/>
              <a:t>去設定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設定好</a:t>
            </a:r>
            <a:r>
              <a:rPr lang="en-US" altLang="zh-TW" dirty="0" smtClean="0"/>
              <a:t>([ok])</a:t>
            </a:r>
            <a:r>
              <a:rPr lang="zh-TW" altLang="en-US" dirty="0" smtClean="0"/>
              <a:t>後返回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[Next]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75260" y="1479684"/>
            <a:ext cx="11783405" cy="5092565"/>
            <a:chOff x="175260" y="1479684"/>
            <a:chExt cx="11783405" cy="5092565"/>
          </a:xfrm>
        </p:grpSpPr>
        <p:grpSp>
          <p:nvGrpSpPr>
            <p:cNvPr id="8" name="群組 7"/>
            <p:cNvGrpSpPr/>
            <p:nvPr/>
          </p:nvGrpSpPr>
          <p:grpSpPr>
            <a:xfrm>
              <a:off x="6598797" y="1713548"/>
              <a:ext cx="5359868" cy="4195762"/>
              <a:chOff x="6690237" y="1690688"/>
              <a:chExt cx="5359868" cy="4195762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90237" y="1690688"/>
                <a:ext cx="5359868" cy="4195762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10058400" y="5429250"/>
                <a:ext cx="1028700" cy="4572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641330" y="2697480"/>
                <a:ext cx="331470" cy="44577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175260" y="1479684"/>
              <a:ext cx="6076950" cy="5092565"/>
              <a:chOff x="175260" y="1908762"/>
              <a:chExt cx="5805174" cy="4617768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260" y="1908762"/>
                <a:ext cx="5805174" cy="4594908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4834890" y="3063240"/>
                <a:ext cx="1145544" cy="4914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06190" y="6000750"/>
                <a:ext cx="1028700" cy="52578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6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向右箭號 10"/>
            <p:cNvSpPr/>
            <p:nvPr/>
          </p:nvSpPr>
          <p:spPr>
            <a:xfrm>
              <a:off x="6366510" y="2752865"/>
              <a:ext cx="571500" cy="542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左箭號 11"/>
            <p:cNvSpPr/>
            <p:nvPr/>
          </p:nvSpPr>
          <p:spPr>
            <a:xfrm>
              <a:off x="6366510" y="5780954"/>
              <a:ext cx="3486150" cy="4229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20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330" y="365125"/>
            <a:ext cx="3280410" cy="1325563"/>
          </a:xfrm>
        </p:spPr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Next]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223260" y="654727"/>
            <a:ext cx="8846820" cy="5677493"/>
            <a:chOff x="3223260" y="700447"/>
            <a:chExt cx="8846820" cy="5677493"/>
          </a:xfrm>
        </p:grpSpPr>
        <p:grpSp>
          <p:nvGrpSpPr>
            <p:cNvPr id="5" name="群組 4"/>
            <p:cNvGrpSpPr/>
            <p:nvPr/>
          </p:nvGrpSpPr>
          <p:grpSpPr>
            <a:xfrm>
              <a:off x="4518054" y="700447"/>
              <a:ext cx="7552026" cy="5677493"/>
              <a:chOff x="3763674" y="1591987"/>
              <a:chExt cx="4664651" cy="367402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3674" y="1591987"/>
                <a:ext cx="4664651" cy="3674025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6640830" y="4857750"/>
                <a:ext cx="948690" cy="40005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7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直線單箭頭接點 6"/>
            <p:cNvCxnSpPr/>
            <p:nvPr/>
          </p:nvCxnSpPr>
          <p:spPr>
            <a:xfrm flipV="1">
              <a:off x="3783330" y="3531870"/>
              <a:ext cx="1245870" cy="49149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3223260" y="3920490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可去掉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V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5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Next]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994452" y="365124"/>
            <a:ext cx="7606998" cy="6161405"/>
            <a:chOff x="3662982" y="2321874"/>
            <a:chExt cx="4637436" cy="38274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982" y="2321874"/>
              <a:ext cx="4637436" cy="372301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515100" y="5509260"/>
              <a:ext cx="994410" cy="6400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11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160" y="365125"/>
            <a:ext cx="2830830" cy="1325563"/>
          </a:xfrm>
        </p:spPr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Next]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080448" y="157250"/>
            <a:ext cx="7273352" cy="6277840"/>
            <a:chOff x="3771839" y="1597430"/>
            <a:chExt cx="4648322" cy="366313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1839" y="1597430"/>
              <a:ext cx="4648322" cy="366313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560820" y="4892040"/>
              <a:ext cx="1005840" cy="3685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06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890" y="365125"/>
            <a:ext cx="3451860" cy="1612265"/>
          </a:xfrm>
        </p:spPr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開始安裝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65125"/>
            <a:ext cx="7663010" cy="60209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0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860" y="662305"/>
            <a:ext cx="2407920" cy="181800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安裝完成，選</a:t>
            </a:r>
            <a:r>
              <a:rPr lang="en-US" altLang="zh-TW" dirty="0" smtClean="0"/>
              <a:t>[Finish]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223742" y="299853"/>
            <a:ext cx="8011948" cy="6089517"/>
            <a:chOff x="3760953" y="1602873"/>
            <a:chExt cx="4670094" cy="365225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0953" y="1602873"/>
              <a:ext cx="4670094" cy="365225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315200" y="4869180"/>
              <a:ext cx="1115847" cy="38594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5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VMware Workstation 16 Player</a:t>
            </a:r>
            <a:r>
              <a:rPr lang="zh-TW" altLang="en-US" dirty="0" smtClean="0">
                <a:hlinkClick r:id="rId2" action="ppaction://hlinksldjump"/>
              </a:rPr>
              <a:t>下載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VMware Workstation 16 Player</a:t>
            </a:r>
            <a:r>
              <a:rPr lang="zh-TW" altLang="en-US" dirty="0" smtClean="0">
                <a:hlinkClick r:id="rId3" action="ppaction://hlinksldjump"/>
              </a:rPr>
              <a:t>安裝</a:t>
            </a:r>
            <a:endParaRPr lang="en-US" altLang="zh-TW" dirty="0" smtClean="0"/>
          </a:p>
          <a:p>
            <a:r>
              <a:rPr lang="zh-TW" altLang="en-US" dirty="0">
                <a:hlinkClick r:id="rId4" action="ppaction://hlinksldjump"/>
              </a:rPr>
              <a:t>啟動</a:t>
            </a:r>
            <a:r>
              <a:rPr lang="en-US" altLang="zh-TW" dirty="0">
                <a:hlinkClick r:id="rId4" action="ppaction://hlinksldjump"/>
              </a:rPr>
              <a:t>[VMware Workstation 16 Player</a:t>
            </a:r>
            <a:r>
              <a:rPr lang="en-US" altLang="zh-TW" dirty="0" smtClean="0">
                <a:hlinkClick r:id="rId4" action="ppaction://hlinksldjump"/>
              </a:rPr>
              <a:t>]</a:t>
            </a:r>
            <a:endParaRPr lang="en-US" altLang="zh-TW" dirty="0" smtClean="0"/>
          </a:p>
          <a:p>
            <a:r>
              <a:rPr lang="zh-TW" altLang="en-US" dirty="0">
                <a:hlinkClick r:id="rId5" action="ppaction://hlinksldjump"/>
              </a:rPr>
              <a:t>離開</a:t>
            </a:r>
            <a:r>
              <a:rPr lang="en-US" altLang="zh-TW" dirty="0">
                <a:hlinkClick r:id="rId5" action="ppaction://hlinksldjump"/>
              </a:rPr>
              <a:t>[VMware Workstation 16 Player]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6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2470" y="193675"/>
            <a:ext cx="10877550" cy="1325563"/>
          </a:xfrm>
        </p:spPr>
        <p:txBody>
          <a:bodyPr/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桌面產生</a:t>
            </a:r>
            <a:r>
              <a:rPr lang="en-US" altLang="zh-TW" dirty="0" smtClean="0"/>
              <a:t>[VMware </a:t>
            </a:r>
            <a:r>
              <a:rPr lang="en-US" altLang="zh-TW" dirty="0"/>
              <a:t>Workstation 16 </a:t>
            </a:r>
            <a:r>
              <a:rPr lang="en-US" altLang="zh-TW" dirty="0" smtClean="0"/>
              <a:t>Player]</a:t>
            </a:r>
            <a:r>
              <a:rPr lang="zh-TW" altLang="en-US" dirty="0" smtClean="0"/>
              <a:t>捷徑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838200" y="1355012"/>
            <a:ext cx="10346197" cy="5096665"/>
            <a:chOff x="192263" y="1389302"/>
            <a:chExt cx="10346197" cy="509666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1614" y="1389302"/>
              <a:ext cx="5796846" cy="5096665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V="1">
              <a:off x="3051420" y="3851910"/>
              <a:ext cx="2069220" cy="5143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192263" y="4366260"/>
              <a:ext cx="42421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[VMware Workstation 16 Player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捷徑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340" y="1709738"/>
            <a:ext cx="11578590" cy="2852737"/>
          </a:xfrm>
        </p:spPr>
        <p:txBody>
          <a:bodyPr anchor="t"/>
          <a:lstStyle/>
          <a:p>
            <a:r>
              <a:rPr lang="zh-TW" altLang="en-US" dirty="0" smtClean="0"/>
              <a:t>啟動</a:t>
            </a:r>
            <a:r>
              <a:rPr lang="en-US" altLang="zh-TW" dirty="0"/>
              <a:t>[VMware Workstation 16 Player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</a:t>
            </a:r>
            <a:r>
              <a:rPr lang="en-US" altLang="zh-TW" dirty="0"/>
              <a:t>[VMware Workstation 16 Player]</a:t>
            </a:r>
            <a:r>
              <a:rPr lang="zh-TW" altLang="en-US" dirty="0" smtClean="0"/>
              <a:t>捷徑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[Continue]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75310" y="696912"/>
            <a:ext cx="11003280" cy="5749608"/>
            <a:chOff x="838200" y="1992048"/>
            <a:chExt cx="8054340" cy="4228206"/>
          </a:xfrm>
        </p:grpSpPr>
        <p:grpSp>
          <p:nvGrpSpPr>
            <p:cNvPr id="9" name="群組 8"/>
            <p:cNvGrpSpPr/>
            <p:nvPr/>
          </p:nvGrpSpPr>
          <p:grpSpPr>
            <a:xfrm>
              <a:off x="4549140" y="1992048"/>
              <a:ext cx="4343400" cy="4228206"/>
              <a:chOff x="4549140" y="1992048"/>
              <a:chExt cx="4343400" cy="4228206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6326" y="1992048"/>
                <a:ext cx="4236214" cy="4228206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6629400" y="5760720"/>
                <a:ext cx="1040130" cy="45953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549140" y="3131820"/>
                <a:ext cx="3886200" cy="65151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838200" y="2966085"/>
              <a:ext cx="1436923" cy="2646045"/>
              <a:chOff x="654765" y="2931795"/>
              <a:chExt cx="1436923" cy="2646045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65" y="2931795"/>
                <a:ext cx="1436923" cy="1872711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126488" y="4931509"/>
                <a:ext cx="493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向右箭號 9"/>
            <p:cNvSpPr/>
            <p:nvPr/>
          </p:nvSpPr>
          <p:spPr>
            <a:xfrm>
              <a:off x="2560320" y="3920490"/>
              <a:ext cx="1885950" cy="1045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99410" cy="1325563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Finish]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762424" y="257953"/>
            <a:ext cx="6844616" cy="6382877"/>
            <a:chOff x="4680820" y="1983883"/>
            <a:chExt cx="2830360" cy="289023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0820" y="1983883"/>
              <a:ext cx="2830360" cy="289023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20740" y="4446270"/>
              <a:ext cx="857250" cy="42291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1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170" y="410845"/>
            <a:ext cx="291084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[Skip the Version]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669030" y="205104"/>
            <a:ext cx="7200900" cy="6252845"/>
            <a:chOff x="4179489" y="1402014"/>
            <a:chExt cx="6210462" cy="499123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489" y="1402014"/>
              <a:ext cx="6210462" cy="499123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298180" y="5989320"/>
              <a:ext cx="1177290" cy="4039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82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020" y="422275"/>
            <a:ext cx="2247900" cy="292671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進入</a:t>
            </a:r>
            <a:r>
              <a:rPr lang="en-US" altLang="zh-TW" dirty="0"/>
              <a:t>VMware Workstation 16 Player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55" y="262819"/>
            <a:ext cx="7928221" cy="643516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340" y="1709738"/>
            <a:ext cx="11578590" cy="2852737"/>
          </a:xfrm>
        </p:spPr>
        <p:txBody>
          <a:bodyPr anchor="t"/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[</a:t>
            </a:r>
            <a:r>
              <a:rPr lang="en-US" altLang="zh-TW" dirty="0"/>
              <a:t>VMware Workstation 16 Player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選</a:t>
            </a:r>
            <a:r>
              <a:rPr lang="en-US" altLang="zh-TW" b="1" dirty="0">
                <a:solidFill>
                  <a:schemeClr val="tx1"/>
                </a:solidFill>
              </a:rPr>
              <a:t>[Player][Exit]</a:t>
            </a:r>
            <a:r>
              <a:rPr lang="zh-TW" altLang="en-US" b="1" dirty="0">
                <a:solidFill>
                  <a:schemeClr val="tx1"/>
                </a:solidFill>
              </a:rPr>
              <a:t>或關閉視窗</a:t>
            </a:r>
            <a:r>
              <a:rPr lang="en-US" altLang="zh-TW" b="1" dirty="0">
                <a:solidFill>
                  <a:schemeClr val="tx1"/>
                </a:solidFill>
              </a:rPr>
              <a:t>[</a:t>
            </a:r>
            <a:r>
              <a:rPr lang="zh-TW" altLang="en-US" b="1" dirty="0">
                <a:solidFill>
                  <a:schemeClr val="tx1"/>
                </a:solidFill>
              </a:rPr>
              <a:t>Ｘ</a:t>
            </a:r>
            <a:r>
              <a:rPr lang="en-US" altLang="zh-TW" b="1" dirty="0" smtClean="0">
                <a:solidFill>
                  <a:schemeClr val="tx1"/>
                </a:solidFill>
              </a:rPr>
              <a:t>]</a:t>
            </a:r>
            <a:r>
              <a:rPr lang="zh-TW" altLang="en-US" b="1" dirty="0" smtClean="0">
                <a:solidFill>
                  <a:schemeClr val="tx1"/>
                </a:solidFill>
              </a:rPr>
              <a:t>；離開</a:t>
            </a:r>
            <a:r>
              <a:rPr lang="en-US" altLang="zh-TW" b="1" dirty="0">
                <a:solidFill>
                  <a:schemeClr val="tx1"/>
                </a:solidFill>
              </a:rPr>
              <a:t>[VMware Workstation 16 Player]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068" y="627884"/>
            <a:ext cx="3187262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[Player][Exit]</a:t>
            </a:r>
            <a:r>
              <a:rPr lang="zh-TW" altLang="en-US" dirty="0" smtClean="0"/>
              <a:t>或關閉視窗</a:t>
            </a:r>
            <a:r>
              <a:rPr lang="en-US" altLang="zh-TW" dirty="0" smtClean="0"/>
              <a:t>[</a:t>
            </a:r>
            <a:r>
              <a:rPr lang="zh-TW" altLang="en-US" dirty="0" smtClean="0"/>
              <a:t>Ｘ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035972" y="231228"/>
            <a:ext cx="7620774" cy="6159062"/>
            <a:chOff x="4035972" y="231228"/>
            <a:chExt cx="7620774" cy="61590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595" y="358312"/>
              <a:ext cx="7377151" cy="603197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035972" y="546538"/>
              <a:ext cx="945931" cy="3993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79595" y="2659117"/>
              <a:ext cx="712819" cy="34684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088414" y="231228"/>
              <a:ext cx="568332" cy="4939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88620" y="601028"/>
            <a:ext cx="11281410" cy="2852737"/>
          </a:xfrm>
        </p:spPr>
        <p:txBody>
          <a:bodyPr anchor="t"/>
          <a:lstStyle/>
          <a:p>
            <a:r>
              <a:rPr lang="en-US" altLang="zh-TW" dirty="0" smtClean="0"/>
              <a:t>VMware Workstation 16 Player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71525" y="3126423"/>
            <a:ext cx="105156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hlinkClick r:id="rId2"/>
              </a:rPr>
              <a:t>https://www.vmware.com/go/getplayer-win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VMware-player-16.0.0-16894299.exe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1430000" cy="2852737"/>
          </a:xfrm>
        </p:spPr>
        <p:txBody>
          <a:bodyPr anchor="t"/>
          <a:lstStyle/>
          <a:p>
            <a:r>
              <a:rPr lang="en-US" altLang="zh-TW" dirty="0" smtClean="0"/>
              <a:t>VMware Workstation 16 Player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VMware-player-16.0.0-16894299.exe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啟動</a:t>
            </a:r>
            <a:r>
              <a:rPr lang="en-US" altLang="zh-TW" dirty="0"/>
              <a:t>[</a:t>
            </a:r>
            <a:r>
              <a:rPr lang="zh-TW" altLang="en-US" dirty="0"/>
              <a:t>檔案總管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，到下載</a:t>
            </a:r>
            <a:r>
              <a:rPr lang="en-US" altLang="zh-TW" dirty="0" smtClean="0"/>
              <a:t>[VMware-player-16.0.0-16894299.exe]</a:t>
            </a:r>
            <a:r>
              <a:rPr lang="zh-TW" altLang="en-US" dirty="0" smtClean="0"/>
              <a:t>處，連按滑鼠左鍵兩下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97076" y="1987697"/>
            <a:ext cx="11691318" cy="3795883"/>
            <a:chOff x="365656" y="1987697"/>
            <a:chExt cx="11691318" cy="37958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656" y="1987697"/>
              <a:ext cx="11691318" cy="3795883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4766310" y="4354830"/>
              <a:ext cx="3600450" cy="3771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8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1495" y="29654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是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815590" y="0"/>
            <a:ext cx="9144000" cy="6858000"/>
            <a:chOff x="1524000" y="0"/>
            <a:chExt cx="9144000" cy="6858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954780" y="4686300"/>
              <a:ext cx="1588770" cy="65151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570" y="513715"/>
            <a:ext cx="1733454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出現安裝畫面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94" y="513715"/>
            <a:ext cx="9701050" cy="572485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320" y="570865"/>
            <a:ext cx="2716530" cy="1325563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是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/>
              <a:t>，重新開機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602038" y="382930"/>
            <a:ext cx="8022272" cy="5915000"/>
            <a:chOff x="4356419" y="1880260"/>
            <a:chExt cx="3342002" cy="194879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419" y="1880260"/>
              <a:ext cx="3342002" cy="186694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115050" y="3371850"/>
              <a:ext cx="891540" cy="4572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38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370" y="2171701"/>
            <a:ext cx="10515600" cy="17592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重新啟動電腦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進入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後，啟動</a:t>
            </a:r>
            <a:r>
              <a:rPr lang="en-US" altLang="zh-TW" dirty="0" smtClean="0"/>
              <a:t>[</a:t>
            </a:r>
            <a:r>
              <a:rPr lang="zh-TW" altLang="en-US" dirty="0" smtClean="0"/>
              <a:t>檔案總管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B35A-8732-4DC4-BFF0-84423791F1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15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422</Words>
  <Application>Microsoft Office PowerPoint</Application>
  <PresentationFormat>寬螢幕</PresentationFormat>
  <Paragraphs>87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VMware Workstation 16 Player https://www.vmware.com/tw/products/workstation-player/workstation-player-evaluation.html</vt:lpstr>
      <vt:lpstr>大綱</vt:lpstr>
      <vt:lpstr>VMware Workstation 16 Player下載</vt:lpstr>
      <vt:lpstr>VMware Workstation 16 Player安裝</vt:lpstr>
      <vt:lpstr>1.啟動[檔案總管]，到下載[VMware-player-16.0.0-16894299.exe]處，連按滑鼠左鍵兩下1</vt:lpstr>
      <vt:lpstr>2.選[是]2</vt:lpstr>
      <vt:lpstr>3.出現安裝畫面</vt:lpstr>
      <vt:lpstr>4.選[是]3，重新開機</vt:lpstr>
      <vt:lpstr>1.重新啟動電腦 進入Windows後，啟動[檔案總管]1</vt:lpstr>
      <vt:lpstr>2.到下載[VMware-player-16.0.0-16894299.exe]處，連按滑鼠左鍵兩下2</vt:lpstr>
      <vt:lpstr>3.選[next]3</vt:lpstr>
      <vt:lpstr>4.選[I accept the terms in the license Agreement]4</vt:lpstr>
      <vt:lpstr>5.選[next]5</vt:lpstr>
      <vt:lpstr>6.若要安裝到別的目錄，選[change]去設定,設定好([ok])後返回,選[Next]6</vt:lpstr>
      <vt:lpstr>7.選[Next]7</vt:lpstr>
      <vt:lpstr>8.選[Next]8</vt:lpstr>
      <vt:lpstr>9.選[Next]9</vt:lpstr>
      <vt:lpstr>10.開始安裝</vt:lpstr>
      <vt:lpstr>11.安裝完成，選[Finish]10</vt:lpstr>
      <vt:lpstr>11.桌面產生[VMware Workstation 16 Player]捷徑</vt:lpstr>
      <vt:lpstr>啟動[VMware Workstation 16 Player]</vt:lpstr>
      <vt:lpstr>1.選[VMware Workstation 16 Player]捷徑1，選[Continue]2</vt:lpstr>
      <vt:lpstr>2.選[Finish]2</vt:lpstr>
      <vt:lpstr>3.選[Skip the Version]3</vt:lpstr>
      <vt:lpstr>4.進入VMware Workstation 16 Player</vt:lpstr>
      <vt:lpstr>離開[VMware Workstation 16 Player]</vt:lpstr>
      <vt:lpstr>選[Player][Exit]或關閉視窗[Ｘ]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Workstation 15 Player</dc:title>
  <dc:creator>yangcc</dc:creator>
  <cp:lastModifiedBy>yangcc</cp:lastModifiedBy>
  <cp:revision>40</cp:revision>
  <dcterms:created xsi:type="dcterms:W3CDTF">2020-10-02T15:20:41Z</dcterms:created>
  <dcterms:modified xsi:type="dcterms:W3CDTF">2020-10-11T10:13:59Z</dcterms:modified>
</cp:coreProperties>
</file>