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73" r:id="rId8"/>
    <p:sldId id="264" r:id="rId9"/>
    <p:sldId id="267" r:id="rId10"/>
    <p:sldId id="268" r:id="rId11"/>
    <p:sldId id="269" r:id="rId12"/>
    <p:sldId id="271" r:id="rId13"/>
    <p:sldId id="270" r:id="rId14"/>
    <p:sldId id="272" r:id="rId15"/>
    <p:sldId id="266" r:id="rId16"/>
    <p:sldId id="259" r:id="rId17"/>
    <p:sldId id="274" r:id="rId18"/>
    <p:sldId id="276" r:id="rId19"/>
    <p:sldId id="280" r:id="rId20"/>
    <p:sldId id="281" r:id="rId21"/>
    <p:sldId id="277" r:id="rId22"/>
    <p:sldId id="278" r:id="rId23"/>
    <p:sldId id="285" r:id="rId24"/>
    <p:sldId id="279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48" autoAdjust="0"/>
  </p:normalViewPr>
  <p:slideViewPr>
    <p:cSldViewPr snapToGrid="0">
      <p:cViewPr>
        <p:scale>
          <a:sx n="62" d="100"/>
          <a:sy n="62" d="100"/>
        </p:scale>
        <p:origin x="3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821CC-2CB9-4D7D-B45C-33927C7F5EAE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75746-BC1F-4002-8774-257F9C925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48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USB 4GB+</a:t>
            </a:r>
          </a:p>
          <a:p>
            <a:r>
              <a:rPr lang="en-US" altLang="zh-TW" dirty="0" smtClean="0"/>
              <a:t>dual core 2GHz CPU &amp;2GB RAM</a:t>
            </a:r>
          </a:p>
          <a:p>
            <a:r>
              <a:rPr lang="en-US" altLang="zh-TW" dirty="0" smtClean="0"/>
              <a:t>Ubuntu 20.04 LTS (Focal Fossa)</a:t>
            </a:r>
          </a:p>
          <a:p>
            <a:r>
              <a:rPr lang="en-US" altLang="zh-TW" dirty="0" smtClean="0"/>
              <a:t>support until April 2025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https://www.youtube.com/watch?v=UBCE-ZH_xLA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0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75746-BC1F-4002-8774-257F9C925D6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74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10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03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15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0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97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2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35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23D6-157D-41AB-A7A9-42DE4F174E52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7832-3C65-42BC-955A-41F023550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9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80946" cy="2316529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Ubuntu desktop setting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862876" y="231041"/>
            <a:ext cx="7048377" cy="5720592"/>
            <a:chOff x="3862876" y="231041"/>
            <a:chExt cx="7048377" cy="572059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876" y="231041"/>
              <a:ext cx="7048377" cy="572059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956539" y="1283677"/>
              <a:ext cx="1116624" cy="32531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6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129" y="365126"/>
            <a:ext cx="2649071" cy="11140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Keep Changes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233240" y="167054"/>
            <a:ext cx="7306407" cy="6110654"/>
            <a:chOff x="3940572" y="1543000"/>
            <a:chExt cx="4310856" cy="377199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0572" y="1543000"/>
              <a:ext cx="4310856" cy="377199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101862" y="3912577"/>
              <a:ext cx="1072661" cy="31652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06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231" y="220168"/>
            <a:ext cx="1689847" cy="130231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套用</a:t>
            </a:r>
            <a:r>
              <a:rPr lang="zh-TW" altLang="en-US" dirty="0"/>
              <a:t>結果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550150" y="220168"/>
            <a:ext cx="10415281" cy="5512776"/>
            <a:chOff x="1550150" y="220168"/>
            <a:chExt cx="10415281" cy="551277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0150" y="220168"/>
              <a:ext cx="10415281" cy="551277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592408" y="2162908"/>
              <a:ext cx="1257300" cy="29893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3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5435" y="15753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 smtClean="0"/>
              <a:t>補</a:t>
            </a:r>
            <a:r>
              <a:rPr lang="zh-TW" altLang="en-US" sz="6600" dirty="0"/>
              <a:t>充</a:t>
            </a:r>
          </a:p>
        </p:txBody>
      </p:sp>
    </p:spTree>
    <p:extLst>
      <p:ext uri="{BB962C8B-B14F-4D97-AF65-F5344CB8AC3E}">
        <p14:creationId xmlns:p14="http://schemas.microsoft.com/office/powerpoint/2010/main" val="3090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129" y="365125"/>
            <a:ext cx="2953871" cy="184019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1400*1050</a:t>
            </a:r>
            <a:br>
              <a:rPr lang="en-US" altLang="zh-TW" dirty="0" smtClean="0"/>
            </a:br>
            <a:r>
              <a:rPr lang="zh-TW" altLang="en-US" dirty="0" smtClean="0"/>
              <a:t>套用</a:t>
            </a:r>
            <a:r>
              <a:rPr lang="zh-TW" altLang="en-US" dirty="0"/>
              <a:t>結果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879490" y="263747"/>
            <a:ext cx="9007243" cy="6325312"/>
            <a:chOff x="2879490" y="263747"/>
            <a:chExt cx="9007243" cy="632531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490" y="263747"/>
              <a:ext cx="9007243" cy="632531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21271" y="2017059"/>
              <a:ext cx="1371600" cy="40341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5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按</a:t>
            </a:r>
            <a:r>
              <a:rPr lang="en-US" altLang="zh-TW" dirty="0" smtClean="0"/>
              <a:t>[</a:t>
            </a:r>
            <a:r>
              <a:rPr lang="zh-TW" altLang="en-US" dirty="0" smtClean="0"/>
              <a:t>視窗鍵</a:t>
            </a:r>
            <a:r>
              <a:rPr lang="en-US" altLang="zh-TW" dirty="0" smtClean="0"/>
              <a:t>]</a:t>
            </a:r>
            <a:r>
              <a:rPr lang="zh-TW" altLang="en-US" dirty="0" smtClean="0"/>
              <a:t> 出現 圖示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20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984" y="233240"/>
            <a:ext cx="2617694" cy="1584699"/>
          </a:xfrm>
        </p:spPr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[</a:t>
            </a:r>
            <a:r>
              <a:rPr lang="zh-TW" altLang="en-US" dirty="0" smtClean="0"/>
              <a:t>視窗鍵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89" y="66766"/>
            <a:ext cx="6939538" cy="60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409610" y="137105"/>
            <a:ext cx="7482895" cy="6417819"/>
            <a:chOff x="4141694" y="225028"/>
            <a:chExt cx="7482895" cy="641781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7312" y="225028"/>
              <a:ext cx="7337277" cy="641781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141694" y="1102659"/>
              <a:ext cx="833718" cy="554018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03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上不了網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92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357" y="1540279"/>
            <a:ext cx="4365286" cy="37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看設定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2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159465" y="0"/>
            <a:ext cx="8119260" cy="6358406"/>
            <a:chOff x="4166090" y="735496"/>
            <a:chExt cx="6404238" cy="483041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090" y="758761"/>
              <a:ext cx="6404238" cy="480715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98157" y="735496"/>
              <a:ext cx="258417" cy="29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87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215661" y="228599"/>
            <a:ext cx="8598878" cy="5697415"/>
            <a:chOff x="3935129" y="945123"/>
            <a:chExt cx="4321742" cy="377199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5129" y="945123"/>
              <a:ext cx="4321742" cy="377199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851531" y="1380392"/>
              <a:ext cx="360484" cy="3102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FF0000"/>
                  </a:solidFill>
                </a:rPr>
                <a:t>˙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1815" y="2233246"/>
              <a:ext cx="1011116" cy="24618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35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61846" y="211015"/>
            <a:ext cx="7719646" cy="5679831"/>
            <a:chOff x="3926964" y="1534836"/>
            <a:chExt cx="4338071" cy="378832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6964" y="1534836"/>
              <a:ext cx="4338071" cy="378832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851531" y="2813538"/>
              <a:ext cx="413504" cy="2901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58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5990633" y="975610"/>
            <a:ext cx="5816729" cy="3543635"/>
            <a:chOff x="5990633" y="975610"/>
            <a:chExt cx="5816729" cy="354363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633" y="1833662"/>
              <a:ext cx="5816729" cy="268558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853854" y="1723292"/>
              <a:ext cx="764931" cy="43082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406277" y="975610"/>
              <a:ext cx="15146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HOST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Only</a:t>
              </a:r>
              <a:endParaRPr lang="zh-TW" altLang="en-US" sz="24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5508" y="584638"/>
            <a:ext cx="7409841" cy="4963308"/>
            <a:chOff x="105508" y="584638"/>
            <a:chExt cx="7409841" cy="4963308"/>
          </a:xfrm>
        </p:grpSpPr>
        <p:grpSp>
          <p:nvGrpSpPr>
            <p:cNvPr id="6" name="群組 5"/>
            <p:cNvGrpSpPr/>
            <p:nvPr/>
          </p:nvGrpSpPr>
          <p:grpSpPr>
            <a:xfrm>
              <a:off x="105508" y="584638"/>
              <a:ext cx="5701000" cy="4963308"/>
              <a:chOff x="298939" y="646184"/>
              <a:chExt cx="5701000" cy="4963308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939" y="646184"/>
                <a:ext cx="5701000" cy="4963308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1881554" y="3508131"/>
                <a:ext cx="1213338" cy="27256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242038" y="2927838"/>
                <a:ext cx="984739" cy="15826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2" name="直線單箭頭接點 11"/>
            <p:cNvCxnSpPr/>
            <p:nvPr/>
          </p:nvCxnSpPr>
          <p:spPr>
            <a:xfrm flipH="1">
              <a:off x="5715000" y="1037492"/>
              <a:ext cx="413238" cy="5099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6057899" y="71144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/>
                <a:t>看完選</a:t>
              </a:r>
              <a:r>
                <a:rPr lang="en-US" altLang="zh-TW" sz="2400" dirty="0" smtClean="0"/>
                <a:t>[X]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850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/>
              <a:t>網卡</a:t>
            </a:r>
            <a:r>
              <a:rPr lang="zh-TW" altLang="en-US" dirty="0" smtClean="0"/>
              <a:t>連接</a:t>
            </a:r>
            <a:r>
              <a:rPr lang="zh-TW" altLang="en-US" dirty="0"/>
              <a:t>改</a:t>
            </a:r>
            <a:r>
              <a:rPr lang="zh-TW" altLang="en-US" dirty="0" smtClean="0"/>
              <a:t>選 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8120" y="3799760"/>
            <a:ext cx="11783060" cy="1525429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[Player][Removable Devices][Network Adapter][Setting]</a:t>
            </a:r>
            <a:endParaRPr lang="zh-TW" altLang="en-US" sz="4000" dirty="0">
              <a:solidFill>
                <a:schemeClr val="tx1"/>
              </a:solidFill>
            </a:endParaRPr>
          </a:p>
          <a:p>
            <a:endParaRPr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9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6138" y="30661"/>
            <a:ext cx="830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[Player][Removable Devices][Network Adapter][Setting]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18000" y="702288"/>
            <a:ext cx="9298761" cy="5188558"/>
            <a:chOff x="2903681" y="1537557"/>
            <a:chExt cx="6384638" cy="378288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3681" y="1537557"/>
              <a:ext cx="6384638" cy="378288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903681" y="1837592"/>
              <a:ext cx="604450" cy="2022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903681" y="2426677"/>
              <a:ext cx="1545227" cy="2373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319346" y="2628900"/>
              <a:ext cx="1389185" cy="2110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194431" y="2804746"/>
              <a:ext cx="1093888" cy="2637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8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35823" cy="1325563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[NAT]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60396" y="365125"/>
            <a:ext cx="6939824" cy="5377684"/>
            <a:chOff x="3347058" y="365125"/>
            <a:chExt cx="6939824" cy="537768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7058" y="365125"/>
              <a:ext cx="6939824" cy="537768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233746" y="2444262"/>
              <a:ext cx="386862" cy="21101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15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72054" cy="1325563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[OK]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115946" y="479110"/>
            <a:ext cx="6874508" cy="5446905"/>
            <a:chOff x="3115946" y="479110"/>
            <a:chExt cx="6874508" cy="544690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5946" y="479110"/>
              <a:ext cx="6874508" cy="537224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763608" y="5530362"/>
              <a:ext cx="817684" cy="39565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18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28" y="171400"/>
            <a:ext cx="6837542" cy="59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4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871" y="418914"/>
            <a:ext cx="2160494" cy="1325563"/>
          </a:xfrm>
        </p:spPr>
        <p:txBody>
          <a:bodyPr/>
          <a:lstStyle/>
          <a:p>
            <a:r>
              <a:rPr lang="en-US" altLang="zh-TW" dirty="0" smtClean="0"/>
              <a:t>[Setting]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334165" y="191214"/>
            <a:ext cx="8148334" cy="6363709"/>
            <a:chOff x="3940572" y="1556608"/>
            <a:chExt cx="4430952" cy="384911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0572" y="1556608"/>
              <a:ext cx="4430952" cy="384911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589059" y="2864224"/>
              <a:ext cx="1277470" cy="2554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92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1325563"/>
          </a:xfrm>
        </p:spPr>
        <p:txBody>
          <a:bodyPr/>
          <a:lstStyle/>
          <a:p>
            <a:r>
              <a:rPr lang="zh-TW" altLang="en-US" dirty="0" smtClean="0"/>
              <a:t>往下移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213569" y="137265"/>
            <a:ext cx="7567870" cy="6506866"/>
            <a:chOff x="4426907" y="225188"/>
            <a:chExt cx="7567870" cy="650686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6907" y="225188"/>
              <a:ext cx="7567870" cy="650686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615953" y="2017059"/>
              <a:ext cx="242047" cy="112955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34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072" y="365125"/>
            <a:ext cx="2702858" cy="1477122"/>
          </a:xfrm>
        </p:spPr>
        <p:txBody>
          <a:bodyPr/>
          <a:lstStyle/>
          <a:p>
            <a:r>
              <a:rPr lang="en-US" altLang="zh-TW" dirty="0" smtClean="0"/>
              <a:t>[Displays]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967568" y="83771"/>
            <a:ext cx="7087681" cy="6064992"/>
            <a:chOff x="4787576" y="365125"/>
            <a:chExt cx="7087681" cy="60649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7576" y="365125"/>
              <a:ext cx="7087681" cy="60649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814047" y="2823882"/>
              <a:ext cx="1331259" cy="40341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189278"/>
            <a:ext cx="2819400" cy="2270499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fraction scales</a:t>
            </a:r>
            <a:r>
              <a:rPr lang="zh-TW" altLang="en-US" dirty="0" smtClean="0"/>
              <a:t>分數尺度</a:t>
            </a:r>
            <a:br>
              <a:rPr lang="zh-TW" altLang="en-US" dirty="0" smtClean="0"/>
            </a:b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971800" y="189278"/>
            <a:ext cx="7123959" cy="6062569"/>
            <a:chOff x="3916078" y="1572937"/>
            <a:chExt cx="4359843" cy="371212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6078" y="1572937"/>
              <a:ext cx="4359843" cy="371212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557247" y="3711388"/>
              <a:ext cx="658906" cy="3899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97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62" y="303579"/>
            <a:ext cx="3144715" cy="1325563"/>
          </a:xfrm>
        </p:spPr>
        <p:txBody>
          <a:bodyPr/>
          <a:lstStyle/>
          <a:p>
            <a:r>
              <a:rPr lang="en-US" altLang="zh-TW" dirty="0" smtClean="0"/>
              <a:t>[Resolution]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996674" y="162607"/>
            <a:ext cx="6431003" cy="5482053"/>
            <a:chOff x="5236390" y="153816"/>
            <a:chExt cx="4321742" cy="377199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390" y="153816"/>
              <a:ext cx="4321742" cy="377199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626066" y="1661745"/>
              <a:ext cx="868243" cy="41965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4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530" y="321164"/>
            <a:ext cx="3109546" cy="1325563"/>
          </a:xfrm>
        </p:spPr>
        <p:txBody>
          <a:bodyPr/>
          <a:lstStyle/>
          <a:p>
            <a:r>
              <a:rPr lang="en-US" altLang="zh-TW" dirty="0" smtClean="0"/>
              <a:t>[1920*1200]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463694" y="275399"/>
            <a:ext cx="7465144" cy="5633032"/>
            <a:chOff x="3929686" y="1570215"/>
            <a:chExt cx="4332628" cy="371756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686" y="1570215"/>
              <a:ext cx="4332628" cy="371756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474759" y="3402106"/>
              <a:ext cx="1606923" cy="22187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1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09800" cy="1167840"/>
          </a:xfrm>
        </p:spPr>
        <p:txBody>
          <a:bodyPr/>
          <a:lstStyle/>
          <a:p>
            <a:r>
              <a:rPr lang="en-US" altLang="zh-TW" dirty="0" smtClean="0"/>
              <a:t>[Apply]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743352" y="184638"/>
            <a:ext cx="7262294" cy="5882054"/>
            <a:chOff x="4704037" y="0"/>
            <a:chExt cx="5266440" cy="450844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4037" y="0"/>
              <a:ext cx="5266440" cy="450844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337431" y="817685"/>
              <a:ext cx="597877" cy="33410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06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125</Words>
  <Application>Microsoft Office PowerPoint</Application>
  <PresentationFormat>寬螢幕</PresentationFormat>
  <Paragraphs>35</Paragraphs>
  <Slides>27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佈景主題</vt:lpstr>
      <vt:lpstr>Ubuntu desktop setting</vt:lpstr>
      <vt:lpstr>PowerPoint 簡報</vt:lpstr>
      <vt:lpstr>[Setting]</vt:lpstr>
      <vt:lpstr>往下移</vt:lpstr>
      <vt:lpstr>[Displays]</vt:lpstr>
      <vt:lpstr>fraction scales分數尺度 </vt:lpstr>
      <vt:lpstr>[Resolution]</vt:lpstr>
      <vt:lpstr>[1920*1200]</vt:lpstr>
      <vt:lpstr>[Apply]</vt:lpstr>
      <vt:lpstr>Keep Changes</vt:lpstr>
      <vt:lpstr>套用結果</vt:lpstr>
      <vt:lpstr>補充</vt:lpstr>
      <vt:lpstr>1400*1050 套用結果</vt:lpstr>
      <vt:lpstr>按[視窗鍵] 出現 圖示</vt:lpstr>
      <vt:lpstr>按[視窗鍵]</vt:lpstr>
      <vt:lpstr>PowerPoint 簡報</vt:lpstr>
      <vt:lpstr>上不了網</vt:lpstr>
      <vt:lpstr>PowerPoint 簡報</vt:lpstr>
      <vt:lpstr>看設定</vt:lpstr>
      <vt:lpstr>PowerPoint 簡報</vt:lpstr>
      <vt:lpstr>PowerPoint 簡報</vt:lpstr>
      <vt:lpstr>PowerPoint 簡報</vt:lpstr>
      <vt:lpstr>網卡連接改選 NAT</vt:lpstr>
      <vt:lpstr>PowerPoint 簡報</vt:lpstr>
      <vt:lpstr>選[NAT]</vt:lpstr>
      <vt:lpstr>選[OK]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</dc:title>
  <dc:creator>yangcc</dc:creator>
  <cp:lastModifiedBy>yangcc</cp:lastModifiedBy>
  <cp:revision>24</cp:revision>
  <dcterms:created xsi:type="dcterms:W3CDTF">2020-10-20T09:45:34Z</dcterms:created>
  <dcterms:modified xsi:type="dcterms:W3CDTF">2020-10-20T13:51:19Z</dcterms:modified>
</cp:coreProperties>
</file>