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30"/>
  </p:notesMasterIdLst>
  <p:sldIdLst>
    <p:sldId id="515" r:id="rId2"/>
    <p:sldId id="517" r:id="rId3"/>
    <p:sldId id="516" r:id="rId4"/>
    <p:sldId id="518" r:id="rId5"/>
    <p:sldId id="320" r:id="rId6"/>
    <p:sldId id="509" r:id="rId7"/>
    <p:sldId id="505" r:id="rId8"/>
    <p:sldId id="507" r:id="rId9"/>
    <p:sldId id="321" r:id="rId10"/>
    <p:sldId id="508" r:id="rId11"/>
    <p:sldId id="322" r:id="rId12"/>
    <p:sldId id="323" r:id="rId13"/>
    <p:sldId id="326" r:id="rId14"/>
    <p:sldId id="327" r:id="rId15"/>
    <p:sldId id="324" r:id="rId16"/>
    <p:sldId id="510" r:id="rId17"/>
    <p:sldId id="512" r:id="rId18"/>
    <p:sldId id="328" r:id="rId19"/>
    <p:sldId id="513" r:id="rId20"/>
    <p:sldId id="514" r:id="rId21"/>
    <p:sldId id="325" r:id="rId22"/>
    <p:sldId id="511" r:id="rId23"/>
    <p:sldId id="519" r:id="rId24"/>
    <p:sldId id="526" r:id="rId25"/>
    <p:sldId id="520" r:id="rId26"/>
    <p:sldId id="521" r:id="rId27"/>
    <p:sldId id="522" r:id="rId28"/>
    <p:sldId id="523" r:id="rId2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A50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1">
              <a:lumOff val="44000"/>
            </a:schemeClr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1">
              <a:lumOff val="44000"/>
            </a:schemeClr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7DEE7"/>
          </a:solidFill>
        </a:fill>
      </a:tcStyle>
    </a:wholeTbl>
    <a:band2H>
      <a:tcTxStyle/>
      <a:tcStyle>
        <a:tcBdr/>
        <a:fill>
          <a:solidFill>
            <a:srgbClr val="ECEFF3"/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1">
              <a:lumOff val="44000"/>
            </a:schemeClr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1">
              <a:lumOff val="44000"/>
            </a:schemeClr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33" autoAdjust="0"/>
    <p:restoredTop sz="86453" autoAdjust="0"/>
  </p:normalViewPr>
  <p:slideViewPr>
    <p:cSldViewPr snapToGrid="0">
      <p:cViewPr varScale="1">
        <p:scale>
          <a:sx n="48" d="100"/>
          <a:sy n="48" d="100"/>
        </p:scale>
        <p:origin x="1070" y="31"/>
      </p:cViewPr>
      <p:guideLst/>
    </p:cSldViewPr>
  </p:slideViewPr>
  <p:outlineViewPr>
    <p:cViewPr>
      <p:scale>
        <a:sx n="33" d="100"/>
        <a:sy n="33" d="100"/>
      </p:scale>
      <p:origin x="0" y="-93643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0" name="Shape 5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574117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123.briian.com/forum.php?mod=viewthread&amp;tid=6293" TargetMode="External"/><Relationship Id="rId3" Type="http://schemas.openxmlformats.org/officeDocument/2006/relationships/hyperlink" Target="https://briian.com/34491/" TargetMode="External"/><Relationship Id="rId7" Type="http://schemas.openxmlformats.org/officeDocument/2006/relationships/hyperlink" Target="http://www.chiark.greenend.org.uk/~sgtatham/putty/download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riian.com/21989/pietty.html" TargetMode="External"/><Relationship Id="rId5" Type="http://schemas.openxmlformats.org/officeDocument/2006/relationships/hyperlink" Target="http://briian.com/?page_id=6177#report" TargetMode="External"/><Relationship Id="rId4" Type="http://schemas.openxmlformats.org/officeDocument/2006/relationships/hyperlink" Target="http://the.earth.li/~sgtatham/putty/0.58/htmldoc/Chapter4.html#config-charset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51cto.com/caochun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b="1"/>
            </a:pPr>
            <a:r>
              <a:rPr dirty="0"/>
              <a:t>Linux 20 </a:t>
            </a:r>
            <a:r>
              <a:rPr dirty="0" err="1"/>
              <a:t>年前實體架構圖</a:t>
            </a:r>
            <a:endParaRPr dirty="0"/>
          </a:p>
          <a:p>
            <a:pPr>
              <a:lnSpc>
                <a:spcPct val="80000"/>
              </a:lnSpc>
            </a:pPr>
            <a:r>
              <a:rPr dirty="0" err="1"/>
              <a:t>前端終端機會執行貝殼程式，貝殼程式提供使用者輸入命令（例如：帳號及密碼</a:t>
            </a:r>
            <a:r>
              <a:rPr dirty="0"/>
              <a:t>）</a:t>
            </a:r>
            <a:br>
              <a:rPr dirty="0"/>
            </a:br>
            <a:r>
              <a:rPr dirty="0" err="1"/>
              <a:t>透過</a:t>
            </a:r>
            <a:r>
              <a:rPr dirty="0"/>
              <a:t> Rs-232傳輸標準，將命令送至後端 Linux </a:t>
            </a:r>
            <a:r>
              <a:rPr dirty="0" err="1"/>
              <a:t>主機做處理，後端主機處完之後，會再將結果傳回終端機做顯示</a:t>
            </a:r>
            <a:endParaRPr dirty="0"/>
          </a:p>
          <a:p>
            <a:pPr>
              <a:lnSpc>
                <a:spcPct val="80000"/>
              </a:lnSpc>
            </a:pPr>
            <a:r>
              <a:rPr dirty="0"/>
              <a:t>（</a:t>
            </a:r>
            <a:r>
              <a:rPr dirty="0" err="1"/>
              <a:t>例如：我們輸入了帳號及密碼）送至後端</a:t>
            </a:r>
            <a:r>
              <a:rPr dirty="0"/>
              <a:t> Linux </a:t>
            </a:r>
            <a:r>
              <a:rPr dirty="0" err="1"/>
              <a:t>主機做驗證，驗證過後，就可以打一堆Linux命令</a:t>
            </a:r>
            <a:endParaRPr dirty="0"/>
          </a:p>
          <a:p>
            <a:pPr>
              <a:lnSpc>
                <a:spcPct val="80000"/>
              </a:lnSpc>
            </a:pPr>
            <a:endParaRPr dirty="0"/>
          </a:p>
          <a:p>
            <a:pPr>
              <a:lnSpc>
                <a:spcPct val="80000"/>
              </a:lnSpc>
            </a:pPr>
            <a:r>
              <a:rPr dirty="0" err="1"/>
              <a:t>所以證明貝殼程式是讓我們輸入命令，誰做執行，就後端主機去做執行</a:t>
            </a:r>
            <a:endParaRPr dirty="0"/>
          </a:p>
          <a:p>
            <a:pPr>
              <a:lnSpc>
                <a:spcPct val="80000"/>
              </a:lnSpc>
            </a:pPr>
            <a:endParaRPr dirty="0"/>
          </a:p>
          <a:p>
            <a:pPr>
              <a:lnSpc>
                <a:spcPct val="80000"/>
              </a:lnSpc>
            </a:pPr>
            <a:endParaRPr dirty="0"/>
          </a:p>
          <a:p>
            <a:pPr>
              <a:lnSpc>
                <a:spcPct val="80000"/>
              </a:lnSpc>
            </a:pPr>
            <a:r>
              <a:rPr dirty="0" err="1"/>
              <a:t>實際上，應該先</a:t>
            </a:r>
            <a:r>
              <a:rPr dirty="0"/>
              <a:t> login （c </a:t>
            </a:r>
            <a:r>
              <a:rPr dirty="0" err="1"/>
              <a:t>語言寫的</a:t>
            </a:r>
            <a:r>
              <a:rPr dirty="0"/>
              <a:t>），</a:t>
            </a:r>
            <a:r>
              <a:rPr dirty="0" err="1"/>
              <a:t>審核通過之後，主機再給終端機使用用者貝殻程式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9732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https://briian.com/34491/</a:t>
            </a:r>
            <a:endParaRPr lang="en-US" altLang="zh-TW" dirty="0" smtClean="0"/>
          </a:p>
          <a:p>
            <a:endParaRPr lang="en-US" altLang="zh-TW" dirty="0" smtClean="0">
              <a:hlinkClick r:id="rId4"/>
            </a:endParaRPr>
          </a:p>
          <a:p>
            <a:pPr algn="l" fontAlgn="base"/>
            <a:r>
              <a:rPr lang="zh-TW" altLang="en-US" b="1" i="0" dirty="0" smtClean="0">
                <a:solidFill>
                  <a:srgbClr val="0000FF"/>
                </a:solidFill>
                <a:effectLst/>
                <a:latin typeface="inherit"/>
              </a:rPr>
              <a:t>▇ 軟體小檔案 ▇</a:t>
            </a:r>
            <a:r>
              <a:rPr lang="zh-TW" altLang="en-US" b="0" i="0" dirty="0" smtClean="0">
                <a:solidFill>
                  <a:srgbClr val="4A4A4A"/>
                </a:solidFill>
                <a:effectLst/>
                <a:latin typeface="Montserrat"/>
              </a:rPr>
              <a:t>     </a:t>
            </a:r>
            <a:r>
              <a:rPr lang="en-US" altLang="zh-TW" b="0" i="0" u="none" strike="noStrike" dirty="0" smtClean="0">
                <a:solidFill>
                  <a:srgbClr val="B4BAC0"/>
                </a:solidFill>
                <a:effectLst/>
                <a:latin typeface="inherit"/>
                <a:hlinkClick r:id="rId5"/>
              </a:rPr>
              <a:t>(</a:t>
            </a:r>
            <a:r>
              <a:rPr lang="zh-TW" altLang="en-US" b="0" i="0" u="none" strike="noStrike" dirty="0" smtClean="0">
                <a:solidFill>
                  <a:srgbClr val="B4BAC0"/>
                </a:solidFill>
                <a:effectLst/>
                <a:latin typeface="inherit"/>
                <a:hlinkClick r:id="rId5"/>
              </a:rPr>
              <a:t>錯誤、版本更新回報</a:t>
            </a:r>
            <a:r>
              <a:rPr lang="en-US" altLang="zh-TW" b="0" i="0" u="none" strike="noStrike" dirty="0" smtClean="0">
                <a:solidFill>
                  <a:srgbClr val="B4BAC0"/>
                </a:solidFill>
                <a:effectLst/>
                <a:latin typeface="inherit"/>
                <a:hlinkClick r:id="rId5"/>
              </a:rPr>
              <a:t>)</a:t>
            </a:r>
            <a:endParaRPr lang="zh-TW" altLang="en-US" b="0" i="0" dirty="0" smtClean="0">
              <a:solidFill>
                <a:srgbClr val="4A4A4A"/>
              </a:solidFill>
              <a:effectLst/>
              <a:latin typeface="Montserra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TW" altLang="en-US" b="1" i="0" dirty="0" smtClean="0">
                <a:solidFill>
                  <a:srgbClr val="4A4A4A"/>
                </a:solidFill>
                <a:effectLst/>
                <a:latin typeface="inherit"/>
              </a:rPr>
              <a:t>軟體名稱：</a:t>
            </a:r>
            <a:r>
              <a:rPr lang="en-US" altLang="zh-TW" b="0" i="0" dirty="0" err="1" smtClean="0">
                <a:solidFill>
                  <a:srgbClr val="4A4A4A"/>
                </a:solidFill>
                <a:effectLst/>
                <a:latin typeface="inherit"/>
              </a:rPr>
              <a:t>PuTTY</a:t>
            </a:r>
            <a:r>
              <a:rPr lang="zh-TW" altLang="en-US" b="0" i="0" dirty="0" smtClean="0">
                <a:solidFill>
                  <a:srgbClr val="4A4A4A"/>
                </a:solidFill>
                <a:effectLst/>
                <a:latin typeface="inherit"/>
              </a:rPr>
              <a:t>、</a:t>
            </a:r>
            <a:r>
              <a:rPr lang="en-US" altLang="zh-TW" b="0" i="0" u="none" strike="noStrike" dirty="0" err="1" smtClean="0">
                <a:solidFill>
                  <a:srgbClr val="4F80F2"/>
                </a:solidFill>
                <a:effectLst/>
                <a:latin typeface="inherit"/>
                <a:hlinkClick r:id="rId6"/>
              </a:rPr>
              <a:t>PieTTY</a:t>
            </a:r>
            <a:endParaRPr lang="zh-TW" altLang="en-US" b="0" i="0" dirty="0" smtClean="0">
              <a:solidFill>
                <a:srgbClr val="4A4A4A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TW" altLang="en-US" b="1" i="0" dirty="0" smtClean="0">
                <a:solidFill>
                  <a:srgbClr val="4A4A4A"/>
                </a:solidFill>
                <a:effectLst/>
                <a:latin typeface="inherit"/>
              </a:rPr>
              <a:t>軟體版本：</a:t>
            </a:r>
            <a:r>
              <a:rPr lang="en-US" altLang="zh-TW" b="0" i="0" dirty="0" smtClean="0">
                <a:solidFill>
                  <a:srgbClr val="4A4A4A"/>
                </a:solidFill>
                <a:effectLst/>
                <a:latin typeface="inherit"/>
              </a:rPr>
              <a:t>0.71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TW" altLang="en-US" b="1" i="0" dirty="0" smtClean="0">
                <a:solidFill>
                  <a:srgbClr val="4A4A4A"/>
                </a:solidFill>
                <a:effectLst/>
                <a:latin typeface="inherit"/>
              </a:rPr>
              <a:t>軟體語言：</a:t>
            </a:r>
            <a:r>
              <a:rPr lang="zh-TW" altLang="en-US" b="0" i="0" dirty="0" smtClean="0">
                <a:solidFill>
                  <a:srgbClr val="4A4A4A"/>
                </a:solidFill>
                <a:effectLst/>
                <a:latin typeface="inherit"/>
              </a:rPr>
              <a:t>英文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TW" altLang="en-US" b="1" i="0" dirty="0" smtClean="0">
                <a:solidFill>
                  <a:srgbClr val="4A4A4A"/>
                </a:solidFill>
                <a:effectLst/>
                <a:latin typeface="inherit"/>
              </a:rPr>
              <a:t>軟體性質：</a:t>
            </a:r>
            <a:r>
              <a:rPr lang="zh-TW" altLang="en-US" b="0" i="0" dirty="0" smtClean="0">
                <a:solidFill>
                  <a:srgbClr val="4A4A4A"/>
                </a:solidFill>
                <a:effectLst/>
                <a:latin typeface="inherit"/>
              </a:rPr>
              <a:t>免費軟體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TW" altLang="en-US" b="1" i="0" dirty="0" smtClean="0">
                <a:solidFill>
                  <a:srgbClr val="4A4A4A"/>
                </a:solidFill>
                <a:effectLst/>
                <a:latin typeface="inherit"/>
              </a:rPr>
              <a:t>檔案大小：</a:t>
            </a:r>
            <a:r>
              <a:rPr lang="en-US" altLang="zh-TW" b="0" i="0" dirty="0" smtClean="0">
                <a:solidFill>
                  <a:srgbClr val="4A4A4A"/>
                </a:solidFill>
                <a:effectLst/>
                <a:latin typeface="inherit"/>
              </a:rPr>
              <a:t>834 KB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TW" altLang="en-US" b="1" i="0" dirty="0" smtClean="0">
                <a:solidFill>
                  <a:srgbClr val="4A4A4A"/>
                </a:solidFill>
                <a:effectLst/>
                <a:latin typeface="inherit"/>
              </a:rPr>
              <a:t>系統支援：</a:t>
            </a:r>
            <a:r>
              <a:rPr lang="en-US" altLang="zh-TW" b="0" i="0" dirty="0" smtClean="0">
                <a:solidFill>
                  <a:srgbClr val="4A4A4A"/>
                </a:solidFill>
                <a:effectLst/>
                <a:latin typeface="inherit"/>
              </a:rPr>
              <a:t>Windows XP/Vista/7/8/10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TW" altLang="en-US" b="1" i="0" dirty="0" smtClean="0">
                <a:solidFill>
                  <a:srgbClr val="4A4A4A"/>
                </a:solidFill>
                <a:effectLst/>
                <a:latin typeface="inherit"/>
              </a:rPr>
              <a:t>官方網站：</a:t>
            </a:r>
            <a:r>
              <a:rPr lang="en-US" altLang="zh-TW" b="0" i="0" u="none" strike="noStrike" dirty="0" smtClean="0">
                <a:solidFill>
                  <a:srgbClr val="4F80F2"/>
                </a:solidFill>
                <a:effectLst/>
                <a:latin typeface="inherit"/>
                <a:hlinkClick r:id="rId7"/>
              </a:rPr>
              <a:t>http://www.chiark.greenend.org.uk/~sgtatham/putty/</a:t>
            </a:r>
            <a:endParaRPr lang="zh-TW" altLang="en-US" b="0" i="0" dirty="0" smtClean="0">
              <a:solidFill>
                <a:srgbClr val="4A4A4A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TW" altLang="en-US" b="1" i="0" dirty="0" smtClean="0">
                <a:solidFill>
                  <a:srgbClr val="FF0000"/>
                </a:solidFill>
                <a:effectLst/>
                <a:latin typeface="inherit"/>
              </a:rPr>
              <a:t>軟體下載：</a:t>
            </a:r>
            <a:r>
              <a:rPr lang="zh-TW" altLang="en-US" b="0" i="0" u="none" strike="noStrike" dirty="0" smtClean="0">
                <a:solidFill>
                  <a:srgbClr val="4F80F2"/>
                </a:solidFill>
                <a:effectLst/>
                <a:latin typeface="inherit"/>
                <a:hlinkClick r:id="rId8"/>
              </a:rPr>
              <a:t>按這裡（</a:t>
            </a:r>
            <a:r>
              <a:rPr lang="zh-TW" altLang="en-US" b="0" i="0" u="none" strike="noStrike" dirty="0" smtClean="0">
                <a:solidFill>
                  <a:srgbClr val="4F80F2"/>
                </a:solidFill>
                <a:effectLst/>
                <a:latin typeface="inherit"/>
                <a:hlinkClick r:id="rId6"/>
              </a:rPr>
              <a:t>另有 </a:t>
            </a:r>
            <a:r>
              <a:rPr lang="en-US" altLang="zh-TW" b="0" i="0" u="none" strike="noStrike" dirty="0" err="1" smtClean="0">
                <a:solidFill>
                  <a:srgbClr val="4F80F2"/>
                </a:solidFill>
                <a:effectLst/>
                <a:latin typeface="inherit"/>
                <a:hlinkClick r:id="rId6"/>
              </a:rPr>
              <a:t>PieTTY</a:t>
            </a:r>
            <a:r>
              <a:rPr lang="en-US" altLang="zh-TW" b="0" i="0" u="none" strike="noStrike" dirty="0" smtClean="0">
                <a:solidFill>
                  <a:srgbClr val="4F80F2"/>
                </a:solidFill>
                <a:effectLst/>
                <a:latin typeface="inherit"/>
                <a:hlinkClick r:id="rId6"/>
              </a:rPr>
              <a:t> </a:t>
            </a:r>
            <a:r>
              <a:rPr lang="zh-TW" altLang="en-US" b="0" i="0" u="none" strike="noStrike" dirty="0" smtClean="0">
                <a:solidFill>
                  <a:srgbClr val="4F80F2"/>
                </a:solidFill>
                <a:effectLst/>
                <a:latin typeface="inherit"/>
                <a:hlinkClick r:id="rId6"/>
              </a:rPr>
              <a:t>中文版）</a:t>
            </a:r>
            <a:endParaRPr lang="zh-TW" altLang="en-US" b="0" i="0" dirty="0" smtClean="0">
              <a:solidFill>
                <a:srgbClr val="4A4A4A"/>
              </a:solidFill>
              <a:effectLst/>
              <a:latin typeface="inherit"/>
            </a:endParaRPr>
          </a:p>
          <a:p>
            <a:endParaRPr lang="en-US" altLang="zh-TW" dirty="0" smtClean="0">
              <a:hlinkClick r:id="rId4"/>
            </a:endParaRPr>
          </a:p>
          <a:p>
            <a:endParaRPr lang="en-US" altLang="zh-TW" dirty="0" smtClean="0">
              <a:hlinkClick r:id="rId4"/>
            </a:endParaRPr>
          </a:p>
          <a:p>
            <a:r>
              <a:rPr lang="en-US" altLang="zh-TW" dirty="0" smtClean="0">
                <a:hlinkClick r:id="rId4"/>
              </a:rPr>
              <a:t>http://the.earth.li/~sgtatham/putty/0.58/htmldoc/Chapter4.html#config-charset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putty </a:t>
            </a:r>
            <a:r>
              <a:rPr lang="zh-TW" altLang="en-US" dirty="0" smtClean="0"/>
              <a:t>外觀</a:t>
            </a:r>
          </a:p>
          <a:p>
            <a:r>
              <a:rPr lang="zh-TW" altLang="en-US" dirty="0" smtClean="0"/>
              <a:t>字体大小设置</a:t>
            </a:r>
          </a:p>
          <a:p>
            <a:r>
              <a:rPr lang="en-US" altLang="zh-TW" dirty="0" smtClean="0"/>
              <a:t>Window-&gt;Appearance-&gt;Font settings—&gt;Change</a:t>
            </a:r>
          </a:p>
          <a:p>
            <a:r>
              <a:rPr lang="zh-TW" altLang="en-US" dirty="0" smtClean="0"/>
              <a:t>字体颜色设置</a:t>
            </a:r>
            <a:r>
              <a:rPr lang="en-US" altLang="zh-TW" dirty="0" smtClean="0"/>
              <a:t>(</a:t>
            </a:r>
            <a:r>
              <a:rPr lang="zh-TW" altLang="en-US" dirty="0" smtClean="0"/>
              <a:t>輸入字及顯示訊息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Window-&gt;</a:t>
            </a:r>
            <a:r>
              <a:rPr lang="en-US" altLang="zh-TW" dirty="0" err="1" smtClean="0"/>
              <a:t>Colours</a:t>
            </a:r>
            <a:r>
              <a:rPr lang="en-US" altLang="zh-TW" dirty="0" smtClean="0"/>
              <a:t>-&gt;Default Foreground-&gt;Modify</a:t>
            </a:r>
            <a:r>
              <a:rPr lang="zh-TW" altLang="en-US" dirty="0" smtClean="0"/>
              <a:t>设置</a:t>
            </a:r>
          </a:p>
          <a:p>
            <a:endParaRPr lang="zh-TW" altLang="en-US" dirty="0" smtClean="0"/>
          </a:p>
          <a:p>
            <a:endParaRPr lang="zh-TW" altLang="en-US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2657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140.126.75.56 </a:t>
            </a:r>
          </a:p>
          <a:p>
            <a:r>
              <a:rPr lang="en-US" altLang="zh-TW" dirty="0" smtClean="0"/>
              <a:t>port 22159  </a:t>
            </a:r>
          </a:p>
          <a:p>
            <a:r>
              <a:rPr lang="en-US" altLang="zh-TW" dirty="0" smtClean="0"/>
              <a:t>ds159/ds159z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9267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140.126.75.56 </a:t>
            </a:r>
          </a:p>
          <a:p>
            <a:r>
              <a:rPr lang="en-US" altLang="zh-TW" dirty="0" smtClean="0"/>
              <a:t>port 22159  </a:t>
            </a:r>
          </a:p>
          <a:p>
            <a:r>
              <a:rPr lang="en-US" altLang="zh-TW" dirty="0" smtClean="0"/>
              <a:t>ds159/ds159z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1008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140.126.75.56 </a:t>
            </a:r>
          </a:p>
          <a:p>
            <a:r>
              <a:rPr lang="en-US" altLang="zh-TW" dirty="0" smtClean="0"/>
              <a:t>port 22159  </a:t>
            </a:r>
          </a:p>
          <a:p>
            <a:r>
              <a:rPr lang="en-US" altLang="zh-TW" dirty="0" smtClean="0"/>
              <a:t>ds159/ds159z</a:t>
            </a:r>
            <a:endParaRPr lang="zh-TW" altLang="en-US" dirty="0" smtClean="0"/>
          </a:p>
          <a:p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putty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外觀</a:t>
            </a:r>
          </a:p>
          <a:p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字体大小设置</a:t>
            </a:r>
          </a:p>
          <a:p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Window-&gt;Appearance-&gt;Font settings—&gt;Change</a:t>
            </a:r>
          </a:p>
          <a:p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字体颜色设置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(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輸入字及顯示訊息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)</a:t>
            </a:r>
          </a:p>
          <a:p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Window-&gt;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Colours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-&gt;Default Foreground-&gt;Modify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设置</a:t>
            </a:r>
          </a:p>
          <a:p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===</a:t>
            </a:r>
          </a:p>
          <a:p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putty——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字体颜色和背景颜色的配置方法</a:t>
            </a:r>
          </a:p>
          <a:p>
            <a:r>
              <a:rPr lang="en-US" altLang="zh-TW" sz="1200" b="0" i="0" u="none" strike="noStrike" dirty="0" smtClean="0">
                <a:effectLst/>
                <a:latin typeface="+mn-lt"/>
                <a:ea typeface="+mn-ea"/>
                <a:cs typeface="+mn-cs"/>
                <a:sym typeface="Calibri"/>
                <a:hlinkClick r:id="rId3"/>
              </a:rPr>
              <a:t>_Mr_Computer_</a:t>
            </a:r>
            <a:r>
              <a:rPr lang="en-US" altLang="zh-TW" sz="1200" b="0" i="0" u="none" strike="noStrike" dirty="0" smtClean="0">
                <a:effectLst/>
                <a:latin typeface="+mn-lt"/>
                <a:ea typeface="+mn-ea"/>
                <a:cs typeface="+mn-cs"/>
                <a:sym typeface="Calibri"/>
              </a:rPr>
              <a:t>0</a:t>
            </a:r>
            <a:r>
              <a:rPr lang="zh-TW" altLang="en-US" sz="1200" b="0" i="0" u="none" strike="noStrike" dirty="0" smtClean="0">
                <a:effectLst/>
                <a:latin typeface="+mn-lt"/>
                <a:ea typeface="+mn-ea"/>
                <a:cs typeface="+mn-cs"/>
                <a:sym typeface="Calibri"/>
              </a:rPr>
              <a:t>人评论</a:t>
            </a:r>
            <a:r>
              <a:rPr lang="en-US" altLang="zh-TW" sz="1200" b="0" i="0" u="none" strike="noStrike" dirty="0" smtClean="0">
                <a:effectLst/>
                <a:latin typeface="+mn-lt"/>
                <a:ea typeface="+mn-ea"/>
                <a:cs typeface="+mn-cs"/>
                <a:sym typeface="Calibri"/>
              </a:rPr>
              <a:t>34237</a:t>
            </a:r>
            <a:r>
              <a:rPr lang="zh-TW" altLang="en-US" sz="1200" b="0" i="0" u="none" strike="noStrike" dirty="0" smtClean="0">
                <a:effectLst/>
                <a:latin typeface="+mn-lt"/>
                <a:ea typeface="+mn-ea"/>
                <a:cs typeface="+mn-cs"/>
                <a:sym typeface="Calibri"/>
              </a:rPr>
              <a:t>人阅读</a:t>
            </a:r>
            <a:r>
              <a:rPr lang="en-US" altLang="zh-TW" sz="1200" b="0" i="0" u="none" strike="noStrike" dirty="0" smtClean="0">
                <a:effectLst/>
                <a:latin typeface="+mn-lt"/>
                <a:ea typeface="+mn-ea"/>
                <a:cs typeface="+mn-cs"/>
                <a:sym typeface="Calibri"/>
              </a:rPr>
              <a:t>2016-05-24 13:29:36</a:t>
            </a:r>
            <a:endParaRPr lang="zh-TW" altLang="en-US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latinLnBrk="1"/>
            <a:r>
              <a:rPr lang="zh-TW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字体大小设置</a:t>
            </a:r>
            <a:endParaRPr lang="zh-TW" altLang="en-US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Window-&gt;Appearance-&gt;Font settings—&gt;Change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按钮设置（我的设置为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16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）字体为（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Consolas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）</a:t>
            </a:r>
          </a:p>
          <a:p>
            <a:pPr latinLnBrk="1"/>
            <a:r>
              <a:rPr lang="zh-TW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字体颜色设置</a:t>
            </a:r>
            <a:endParaRPr lang="zh-TW" altLang="en-US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Window-&gt;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Colours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-&gt;Default Foreground-&gt;Modify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设置（我喜欢绿色设置：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R:0 G:255 B:0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）</a:t>
            </a:r>
          </a:p>
          <a:p>
            <a:pPr latinLnBrk="1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此外在默认的黑色背景下 蓝色看不太清楚，可以把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Window-&gt;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Colours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-&gt;ANSI Blue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更改一下设置（我设置为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R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：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255 G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：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0 B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：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128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）</a:t>
            </a:r>
          </a:p>
          <a:p>
            <a:pPr latinLnBrk="1"/>
            <a:r>
              <a:rPr lang="zh-TW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全屏</a:t>
            </a:r>
            <a:r>
              <a:rPr lang="en-US" altLang="zh-TW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zh-TW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退出全屏的快捷键设置</a:t>
            </a:r>
            <a:endParaRPr lang="zh-TW" altLang="en-US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Window-&gt;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Behaviour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最下面有个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Full screen on Alt-Enter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勾上就可以了。</a:t>
            </a:r>
          </a:p>
          <a:p>
            <a:pPr latinLnBrk="1"/>
            <a:r>
              <a:rPr lang="zh-TW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保存</a:t>
            </a:r>
            <a:r>
              <a:rPr lang="en-US" altLang="zh-TW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session</a:t>
            </a: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latinLnBrk="1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设置完了之后要保存这些设置以便下次打开还是这些设置，就要保存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Session .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Session-&gt;Saved Sessions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中输入一个名字然后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Save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保存就可以了，下次登录的时候点击这个保存的名字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Open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就打开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putty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了。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5896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140.126.75.56 </a:t>
            </a:r>
          </a:p>
          <a:p>
            <a:r>
              <a:rPr lang="en-US" altLang="zh-TW" dirty="0" smtClean="0"/>
              <a:t>port 22159  </a:t>
            </a:r>
          </a:p>
          <a:p>
            <a:r>
              <a:rPr lang="en-US" altLang="zh-TW" dirty="0" smtClean="0"/>
              <a:t>ds159/ds159z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6559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22111~22151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port:22110 ~ 22155 </a:t>
            </a:r>
          </a:p>
          <a:p>
            <a:r>
              <a:rPr lang="en-US" altLang="zh-TW" dirty="0" smtClean="0"/>
              <a:t>sql110 ~ sql155</a:t>
            </a:r>
          </a:p>
          <a:p>
            <a:r>
              <a:rPr lang="en-US" altLang="zh-TW" dirty="0" smtClean="0"/>
              <a:t>&gt;&gt;&gt;</a:t>
            </a:r>
          </a:p>
          <a:p>
            <a:r>
              <a:rPr lang="en-US" altLang="zh-TW" dirty="0" smtClean="0"/>
              <a:t>140.126.75.56 </a:t>
            </a:r>
          </a:p>
          <a:p>
            <a:r>
              <a:rPr lang="en-US" altLang="zh-TW" dirty="0" smtClean="0"/>
              <a:t>port 22159  </a:t>
            </a:r>
          </a:p>
          <a:p>
            <a:r>
              <a:rPr lang="en-US" altLang="zh-TW" dirty="0" smtClean="0"/>
              <a:t>ds159/ds159z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8017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port:22110 ~ 22155 </a:t>
            </a:r>
          </a:p>
          <a:p>
            <a:r>
              <a:rPr lang="en-US" altLang="zh-TW" dirty="0" smtClean="0"/>
              <a:t>sql110 ~ sql155</a:t>
            </a:r>
          </a:p>
          <a:p>
            <a:r>
              <a:rPr lang="en-US" altLang="zh-TW" dirty="0" smtClean="0"/>
              <a:t>&gt;&gt;&gt;</a:t>
            </a:r>
          </a:p>
          <a:p>
            <a:r>
              <a:rPr lang="en-US" altLang="zh-TW" dirty="0" smtClean="0"/>
              <a:t>140.126.75.56 </a:t>
            </a:r>
          </a:p>
          <a:p>
            <a:r>
              <a:rPr lang="en-US" altLang="zh-TW" dirty="0" smtClean="0"/>
              <a:t>port 22159  </a:t>
            </a:r>
          </a:p>
          <a:p>
            <a:r>
              <a:rPr lang="en-US" altLang="zh-TW" dirty="0" smtClean="0"/>
              <a:t>ds159/ds159z</a:t>
            </a:r>
            <a:endParaRPr lang="zh-TW" altLang="en-US" dirty="0" smtClean="0"/>
          </a:p>
          <a:p>
            <a:r>
              <a:rPr lang="zh-TW" altLang="en-US" dirty="0" smtClean="0"/>
              <a:t>在 </a:t>
            </a:r>
            <a:r>
              <a:rPr lang="en-US" altLang="zh-TW" dirty="0" smtClean="0"/>
              <a:t>putty </a:t>
            </a:r>
            <a:r>
              <a:rPr lang="zh-TW" altLang="en-US" dirty="0" smtClean="0"/>
              <a:t>中，只需將要覆製的文字 </a:t>
            </a:r>
            <a:r>
              <a:rPr lang="en-US" altLang="zh-TW" dirty="0" smtClean="0"/>
              <a:t>mark </a:t>
            </a:r>
            <a:r>
              <a:rPr lang="zh-TW" altLang="en-US" dirty="0" smtClean="0"/>
              <a:t>起來就行，不需按滑鼠左鍵，如要貼上，只需按滑鼠右鍵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0681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140.126.75.56 </a:t>
            </a:r>
          </a:p>
          <a:p>
            <a:r>
              <a:rPr lang="en-US" altLang="zh-TW" dirty="0" smtClean="0"/>
              <a:t>port 22159  </a:t>
            </a:r>
          </a:p>
          <a:p>
            <a:r>
              <a:rPr lang="en-US" altLang="zh-TW" dirty="0" smtClean="0"/>
              <a:t>ds159/ds159z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3693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大標題文字"/>
          <p:cNvSpPr txBox="1">
            <a:spLocks noGrp="1"/>
          </p:cNvSpPr>
          <p:nvPr>
            <p:ph type="title"/>
          </p:nvPr>
        </p:nvSpPr>
        <p:spPr>
          <a:xfrm>
            <a:off x="1277937" y="1876425"/>
            <a:ext cx="6443664" cy="3113089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 sz="5000"/>
            </a:lvl1pPr>
          </a:lstStyle>
          <a:p>
            <a:r>
              <a:t>大標題文字</a:t>
            </a:r>
          </a:p>
        </p:txBody>
      </p:sp>
      <p:sp>
        <p:nvSpPr>
          <p:cNvPr id="13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74762" y="4965700"/>
            <a:ext cx="6451601" cy="673100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0" indent="0" algn="ctr">
              <a:buSzTx/>
              <a:buNone/>
            </a:lvl1pPr>
            <a:lvl2pPr algn="ctr"/>
            <a:lvl3pPr algn="ctr"/>
            <a:lvl4pPr algn="ctr"/>
            <a:lvl5pPr algn="ctr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21" name="內文層級一…"/>
          <p:cNvSpPr txBox="1">
            <a:spLocks noGrp="1"/>
          </p:cNvSpPr>
          <p:nvPr>
            <p:ph type="body" idx="1"/>
          </p:nvPr>
        </p:nvSpPr>
        <p:spPr>
          <a:xfrm>
            <a:off x="1049337" y="1460500"/>
            <a:ext cx="7027863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2"/>
              </a:buBlip>
            </a:lvl1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大標題文字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sz="4000" cap="all"/>
            </a:lvl1pPr>
          </a:lstStyle>
          <a:p>
            <a:r>
              <a:t>大標題文字</a:t>
            </a:r>
          </a:p>
        </p:txBody>
      </p:sp>
      <p:sp>
        <p:nvSpPr>
          <p:cNvPr id="13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SzTx/>
              <a:buNone/>
              <a:defRPr sz="2000"/>
            </a:lvl1pPr>
            <a:lvl2pPr marL="0" indent="457200">
              <a:spcBef>
                <a:spcPts val="900"/>
              </a:spcBef>
              <a:buSzTx/>
              <a:buNone/>
              <a:defRPr sz="2000"/>
            </a:lvl2pPr>
            <a:lvl3pPr indent="914400">
              <a:spcBef>
                <a:spcPts val="900"/>
              </a:spcBef>
              <a:defRPr sz="2000"/>
            </a:lvl3pPr>
            <a:lvl4pPr indent="1371600">
              <a:spcBef>
                <a:spcPts val="900"/>
              </a:spcBef>
              <a:defRPr sz="2000"/>
            </a:lvl4pPr>
            <a:lvl5pPr indent="1828800">
              <a:spcBef>
                <a:spcPts val="900"/>
              </a:spcBef>
              <a:defRPr sz="20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39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049337" y="1460500"/>
            <a:ext cx="3436939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1300"/>
              </a:spcBef>
              <a:buBlip>
                <a:blip r:embed="rId2"/>
              </a:buBlip>
              <a:defRPr sz="2800"/>
            </a:lvl1pPr>
            <a:lvl2pPr marL="660929" indent="-203729">
              <a:spcBef>
                <a:spcPts val="1300"/>
              </a:spcBef>
              <a:defRPr sz="2800"/>
            </a:lvl2pPr>
            <a:lvl3pPr>
              <a:spcBef>
                <a:spcPts val="1300"/>
              </a:spcBef>
              <a:defRPr sz="2800"/>
            </a:lvl3pPr>
            <a:lvl4pPr>
              <a:spcBef>
                <a:spcPts val="1300"/>
              </a:spcBef>
              <a:defRPr sz="2800"/>
            </a:lvl4pPr>
            <a:lvl5pPr>
              <a:spcBef>
                <a:spcPts val="1300"/>
              </a:spcBef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48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SzTx/>
              <a:buNone/>
            </a:lvl1pPr>
            <a:lvl2pPr marL="0" indent="457200">
              <a:buSzTx/>
              <a:buNone/>
            </a:lvl2pPr>
            <a:lvl3pPr indent="914400"/>
            <a:lvl4pPr indent="1371600"/>
            <a:lvl5pPr indent="182880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9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buSzTx/>
              <a:buNone/>
            </a:pPr>
            <a:endParaRPr/>
          </a:p>
        </p:txBody>
      </p:sp>
      <p:sp>
        <p:nvSpPr>
          <p:cNvPr id="15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5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大標題文字</a:t>
            </a:r>
          </a:p>
        </p:txBody>
      </p:sp>
      <p:sp>
        <p:nvSpPr>
          <p:cNvPr id="173" name="內文層級一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1500"/>
              </a:spcBef>
              <a:buBlip>
                <a:blip r:embed="rId2"/>
              </a:buBlip>
              <a:defRPr sz="3200"/>
            </a:lvl1pPr>
            <a:lvl2pPr marL="656771" indent="-199571">
              <a:spcBef>
                <a:spcPts val="1500"/>
              </a:spcBef>
              <a:defRPr sz="3200"/>
            </a:lvl2pPr>
            <a:lvl3pPr>
              <a:spcBef>
                <a:spcPts val="1500"/>
              </a:spcBef>
              <a:defRPr sz="3200"/>
            </a:lvl3pPr>
            <a:lvl4pPr>
              <a:spcBef>
                <a:spcPts val="1500"/>
              </a:spcBef>
              <a:defRPr sz="3200"/>
            </a:lvl4pPr>
            <a:lvl5pPr>
              <a:spcBef>
                <a:spcPts val="1500"/>
              </a:spcBef>
              <a:defRPr sz="3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4" name="文字版面配置區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SzTx/>
              <a:buNone/>
              <a:defRPr sz="1400"/>
            </a:pPr>
            <a:endParaRPr/>
          </a:p>
        </p:txBody>
      </p:sp>
      <p:sp>
        <p:nvSpPr>
          <p:cNvPr id="17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大標題文字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大標題文字</a:t>
            </a:r>
          </a:p>
        </p:txBody>
      </p:sp>
      <p:sp>
        <p:nvSpPr>
          <p:cNvPr id="183" name="圖片版面配置區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84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SzTx/>
              <a:buNone/>
              <a:defRPr sz="1400"/>
            </a:lvl1pPr>
            <a:lvl2pPr marL="0" indent="457200">
              <a:spcBef>
                <a:spcPts val="600"/>
              </a:spcBef>
              <a:buSzTx/>
              <a:buNone/>
              <a:defRPr sz="1400"/>
            </a:lvl2pPr>
            <a:lvl3pPr indent="914400">
              <a:spcBef>
                <a:spcPts val="600"/>
              </a:spcBef>
              <a:defRPr sz="1400"/>
            </a:lvl3pPr>
            <a:lvl4pPr indent="1371600">
              <a:spcBef>
                <a:spcPts val="600"/>
              </a:spcBef>
              <a:defRPr sz="1400"/>
            </a:lvl4pPr>
            <a:lvl5pPr indent="1828800">
              <a:spcBef>
                <a:spcPts val="600"/>
              </a:spcBef>
              <a:defRPr sz="1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8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93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049337" y="1460500"/>
            <a:ext cx="3436939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2"/>
              </a:buBlip>
            </a:lvl1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9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02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049337" y="1460500"/>
            <a:ext cx="3436939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2"/>
              </a:buBlip>
            </a:lvl1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0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sz="4000" cap="all"/>
            </a:lvl1pPr>
          </a:lstStyle>
          <a:p>
            <a:r>
              <a:t>大標題文字</a:t>
            </a:r>
          </a:p>
        </p:txBody>
      </p:sp>
      <p:sp>
        <p:nvSpPr>
          <p:cNvPr id="31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SzTx/>
              <a:buNone/>
              <a:defRPr sz="2000"/>
            </a:lvl1pPr>
            <a:lvl2pPr marL="0" indent="457200">
              <a:spcBef>
                <a:spcPts val="900"/>
              </a:spcBef>
              <a:buSzTx/>
              <a:buNone/>
              <a:defRPr sz="2000"/>
            </a:lvl2pPr>
            <a:lvl3pPr indent="914400">
              <a:spcBef>
                <a:spcPts val="900"/>
              </a:spcBef>
              <a:defRPr sz="2000"/>
            </a:lvl3pPr>
            <a:lvl4pPr indent="1371600">
              <a:spcBef>
                <a:spcPts val="900"/>
              </a:spcBef>
              <a:defRPr sz="2000"/>
            </a:lvl4pPr>
            <a:lvl5pPr indent="1828800">
              <a:spcBef>
                <a:spcPts val="900"/>
              </a:spcBef>
              <a:defRPr sz="20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bg>
      <p:bgPr>
        <a:solidFill>
          <a:srgbClr val="C5D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矩形 1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11" name="矩形 20"/>
          <p:cNvSpPr/>
          <p:nvPr/>
        </p:nvSpPr>
        <p:spPr>
          <a:xfrm>
            <a:off x="8991600" y="3175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12" name="矩形 23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13" name="矩形 24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14" name="矩形 9"/>
          <p:cNvSpPr/>
          <p:nvPr/>
        </p:nvSpPr>
        <p:spPr>
          <a:xfrm>
            <a:off x="146050" y="6391275"/>
            <a:ext cx="8832850" cy="309564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15" name="直線接點 10"/>
          <p:cNvSpPr/>
          <p:nvPr/>
        </p:nvSpPr>
        <p:spPr>
          <a:xfrm>
            <a:off x="155575" y="2419350"/>
            <a:ext cx="8832850" cy="0"/>
          </a:xfrm>
          <a:prstGeom prst="line">
            <a:avLst/>
          </a:prstGeom>
          <a:ln w="11430">
            <a:solidFill>
              <a:srgbClr val="7B9899"/>
            </a:solidFill>
            <a:prstDash val="sysDash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16" name="矩形 11"/>
          <p:cNvSpPr/>
          <p:nvPr/>
        </p:nvSpPr>
        <p:spPr>
          <a:xfrm>
            <a:off x="152400" y="152400"/>
            <a:ext cx="8832850" cy="654685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17" name="橢圓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18" name="橢圓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50800" cap="rnd">
            <a:solidFill>
              <a:srgbClr val="7B98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19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buSzTx/>
              <a:buNone/>
              <a:defRPr sz="1600" cap="all" spc="25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457200" algn="ctr">
              <a:lnSpc>
                <a:spcPct val="100000"/>
              </a:lnSpc>
              <a:spcBef>
                <a:spcPts val="300"/>
              </a:spcBef>
              <a:buSzTx/>
              <a:buNone/>
              <a:defRPr sz="1600" cap="all" spc="25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914400" algn="ctr">
              <a:lnSpc>
                <a:spcPct val="100000"/>
              </a:lnSpc>
              <a:spcBef>
                <a:spcPts val="300"/>
              </a:spcBef>
              <a:defRPr sz="1600" cap="all" spc="25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1371600" algn="ctr">
              <a:lnSpc>
                <a:spcPct val="100000"/>
              </a:lnSpc>
              <a:spcBef>
                <a:spcPts val="300"/>
              </a:spcBef>
              <a:defRPr sz="1600" cap="all" spc="25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1828800" algn="ctr">
              <a:lnSpc>
                <a:spcPct val="100000"/>
              </a:lnSpc>
              <a:spcBef>
                <a:spcPts val="300"/>
              </a:spcBef>
              <a:defRPr sz="1600" cap="all" spc="25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r>
              <a:rPr dirty="0" err="1"/>
              <a:t>內文層級一</a:t>
            </a:r>
            <a:endParaRPr dirty="0"/>
          </a:p>
          <a:p>
            <a:pPr lvl="1"/>
            <a:r>
              <a:rPr dirty="0" err="1"/>
              <a:t>內文層級二</a:t>
            </a:r>
            <a:endParaRPr dirty="0"/>
          </a:p>
          <a:p>
            <a:pPr lvl="2"/>
            <a:r>
              <a:rPr dirty="0" err="1"/>
              <a:t>內文層級三</a:t>
            </a:r>
            <a:endParaRPr dirty="0"/>
          </a:p>
          <a:p>
            <a:pPr lvl="3"/>
            <a:r>
              <a:rPr dirty="0" err="1"/>
              <a:t>內文層級四</a:t>
            </a:r>
            <a:endParaRPr dirty="0"/>
          </a:p>
          <a:p>
            <a:pPr lvl="4"/>
            <a:r>
              <a:rPr dirty="0" err="1"/>
              <a:t>內文層級五</a:t>
            </a:r>
            <a:endParaRPr dirty="0"/>
          </a:p>
        </p:txBody>
      </p:sp>
      <p:sp>
        <p:nvSpPr>
          <p:cNvPr id="220" name="大標題文字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ctr">
              <a:lnSpc>
                <a:spcPct val="100000"/>
              </a:lnSpc>
              <a:defRPr sz="4200" b="0">
                <a:solidFill>
                  <a:srgbClr val="D16349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2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27259" y="2259330"/>
            <a:ext cx="289482" cy="32004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>
              <a:defRPr sz="1600" b="1">
                <a:solidFill>
                  <a:srgbClr val="7B989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矩形 1"/>
          <p:cNvSpPr/>
          <p:nvPr userDrawn="1"/>
        </p:nvSpPr>
        <p:spPr>
          <a:xfrm>
            <a:off x="8321623" y="6324600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  <a:hlinkClick r:id="rId2" action="ppaction://hlinksldjump"/>
              </a:rPr>
              <a:t>MENU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物件">
    <p:bg>
      <p:bgPr>
        <a:solidFill>
          <a:srgbClr val="C5D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矩形 1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29" name="矩形 15"/>
          <p:cNvSpPr/>
          <p:nvPr/>
        </p:nvSpPr>
        <p:spPr>
          <a:xfrm>
            <a:off x="0" y="0"/>
            <a:ext cx="9144000" cy="1393825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30" name="矩形 1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31" name="矩形 1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32" name="矩形 8"/>
          <p:cNvSpPr/>
          <p:nvPr/>
        </p:nvSpPr>
        <p:spPr>
          <a:xfrm>
            <a:off x="149225" y="6388100"/>
            <a:ext cx="8832850" cy="309564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33" name="矩形 7"/>
          <p:cNvSpPr/>
          <p:nvPr/>
        </p:nvSpPr>
        <p:spPr>
          <a:xfrm>
            <a:off x="152400" y="155575"/>
            <a:ext cx="8832850" cy="654685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34" name="直線接點 9"/>
          <p:cNvSpPr/>
          <p:nvPr/>
        </p:nvSpPr>
        <p:spPr>
          <a:xfrm>
            <a:off x="152400" y="1276350"/>
            <a:ext cx="8832850" cy="0"/>
          </a:xfrm>
          <a:prstGeom prst="line">
            <a:avLst/>
          </a:prstGeom>
          <a:ln>
            <a:solidFill>
              <a:srgbClr val="7B9899"/>
            </a:solidFill>
            <a:prstDash val="sysDash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5" name="橢圓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36" name="橢圓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50800" cap="rnd">
            <a:solidFill>
              <a:srgbClr val="7B98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37" name="大標題文字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ctr">
              <a:lnSpc>
                <a:spcPct val="100000"/>
              </a:lnSpc>
              <a:defRPr sz="3300" b="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38" name="內文層級一…"/>
          <p:cNvSpPr txBox="1">
            <a:spLocks noGrp="1"/>
          </p:cNvSpPr>
          <p:nvPr>
            <p:ph type="body" idx="1"/>
          </p:nvPr>
        </p:nvSpPr>
        <p:spPr>
          <a:xfrm>
            <a:off x="301752" y="1527047"/>
            <a:ext cx="8503920" cy="4572001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273050" indent="-273050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85000"/>
              <a:buChar char="●"/>
              <a:defRPr sz="2700" b="0">
                <a:latin typeface="Georgia"/>
                <a:ea typeface="Georgia"/>
                <a:cs typeface="Georgia"/>
                <a:sym typeface="Georgia"/>
              </a:defRPr>
            </a:lvl1pPr>
            <a:lvl2pPr marL="609744" indent="-335106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70000"/>
              <a:buChar char="○"/>
              <a:defRPr sz="2700" b="0">
                <a:latin typeface="Georgia"/>
                <a:ea typeface="Georgia"/>
                <a:cs typeface="Georgia"/>
                <a:sym typeface="Georgia"/>
              </a:defRPr>
            </a:lvl2pPr>
            <a:lvl3pPr marL="902335" indent="-308610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75000"/>
              <a:buChar char=""/>
              <a:defRPr sz="2700" b="0">
                <a:latin typeface="Georgia"/>
                <a:ea typeface="Georgia"/>
                <a:cs typeface="Georgia"/>
                <a:sym typeface="Georgia"/>
              </a:defRPr>
            </a:lvl3pPr>
            <a:lvl4pPr marL="1176972" indent="-308609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70000"/>
              <a:buChar char="○"/>
              <a:defRPr sz="2700" b="0">
                <a:latin typeface="Georgia"/>
                <a:ea typeface="Georgia"/>
                <a:cs typeface="Georgia"/>
                <a:sym typeface="Georgia"/>
              </a:defRPr>
            </a:lvl4pPr>
            <a:lvl5pPr marL="1485900" indent="-342900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100000"/>
              <a:buChar char="•"/>
              <a:defRPr sz="2700" b="0"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46309" y="1087755"/>
            <a:ext cx="289482" cy="32004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>
              <a:defRPr sz="1600" b="1">
                <a:solidFill>
                  <a:srgbClr val="7B989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矩形 1"/>
          <p:cNvSpPr/>
          <p:nvPr userDrawn="1"/>
        </p:nvSpPr>
        <p:spPr>
          <a:xfrm>
            <a:off x="8241167" y="6292890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  <a:hlinkClick r:id="rId2" action="ppaction://hlinksldjump"/>
              </a:rPr>
              <a:t>MENU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矩形 19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47" name="矩形 2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48" name="矩形 23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49" name="矩形 24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50" name="矩形 25"/>
          <p:cNvSpPr/>
          <p:nvPr/>
        </p:nvSpPr>
        <p:spPr>
          <a:xfrm>
            <a:off x="152400" y="2286000"/>
            <a:ext cx="8832850" cy="3048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51" name="矩形 26"/>
          <p:cNvSpPr/>
          <p:nvPr/>
        </p:nvSpPr>
        <p:spPr>
          <a:xfrm>
            <a:off x="155575" y="142875"/>
            <a:ext cx="8832850" cy="2139950"/>
          </a:xfrm>
          <a:prstGeom prst="rect">
            <a:avLst/>
          </a:prstGeom>
          <a:solidFill>
            <a:srgbClr val="D16349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52" name="矩形 9"/>
          <p:cNvSpPr/>
          <p:nvPr/>
        </p:nvSpPr>
        <p:spPr>
          <a:xfrm>
            <a:off x="146050" y="6391275"/>
            <a:ext cx="8832850" cy="309564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53" name="矩形 10"/>
          <p:cNvSpPr/>
          <p:nvPr/>
        </p:nvSpPr>
        <p:spPr>
          <a:xfrm>
            <a:off x="152400" y="152400"/>
            <a:ext cx="8832850" cy="654685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54" name="直線接點 11"/>
          <p:cNvSpPr/>
          <p:nvPr/>
        </p:nvSpPr>
        <p:spPr>
          <a:xfrm>
            <a:off x="152400" y="2438400"/>
            <a:ext cx="8832850" cy="0"/>
          </a:xfrm>
          <a:prstGeom prst="line">
            <a:avLst/>
          </a:prstGeom>
          <a:ln w="11430">
            <a:solidFill>
              <a:srgbClr val="7B9899"/>
            </a:solidFill>
            <a:prstDash val="sysDash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5" name="橢圓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56" name="橢圓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50800" cap="rnd">
            <a:solidFill>
              <a:srgbClr val="7B98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57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368425" y="2743200"/>
            <a:ext cx="6480175" cy="1673225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buSzTx/>
              <a:buNone/>
              <a:defRPr sz="1600" cap="all" spc="25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274637" algn="ctr">
              <a:lnSpc>
                <a:spcPct val="100000"/>
              </a:lnSpc>
              <a:spcBef>
                <a:spcPts val="300"/>
              </a:spcBef>
              <a:buSzTx/>
              <a:buNone/>
              <a:defRPr sz="1600" cap="all" spc="25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593725" algn="ctr">
              <a:lnSpc>
                <a:spcPct val="100000"/>
              </a:lnSpc>
              <a:spcBef>
                <a:spcPts val="300"/>
              </a:spcBef>
              <a:defRPr sz="1600" cap="all" spc="25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868362" algn="ctr">
              <a:lnSpc>
                <a:spcPct val="100000"/>
              </a:lnSpc>
              <a:spcBef>
                <a:spcPts val="300"/>
              </a:spcBef>
              <a:defRPr sz="1600" cap="all" spc="25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1143000" algn="ctr">
              <a:lnSpc>
                <a:spcPct val="100000"/>
              </a:lnSpc>
              <a:spcBef>
                <a:spcPts val="300"/>
              </a:spcBef>
              <a:defRPr sz="1600" cap="all" spc="25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r>
              <a:rPr dirty="0" err="1"/>
              <a:t>內文層級一</a:t>
            </a:r>
            <a:endParaRPr dirty="0"/>
          </a:p>
          <a:p>
            <a:pPr lvl="1"/>
            <a:r>
              <a:rPr dirty="0" err="1"/>
              <a:t>內文層級二</a:t>
            </a:r>
            <a:endParaRPr dirty="0"/>
          </a:p>
          <a:p>
            <a:pPr lvl="2"/>
            <a:r>
              <a:rPr dirty="0" err="1"/>
              <a:t>內文層級三</a:t>
            </a:r>
            <a:endParaRPr dirty="0"/>
          </a:p>
          <a:p>
            <a:pPr lvl="3"/>
            <a:r>
              <a:rPr dirty="0" err="1"/>
              <a:t>內文層級四</a:t>
            </a:r>
            <a:endParaRPr dirty="0"/>
          </a:p>
          <a:p>
            <a:pPr lvl="4"/>
            <a:r>
              <a:rPr dirty="0" err="1"/>
              <a:t>內文層級五</a:t>
            </a:r>
            <a:endParaRPr dirty="0"/>
          </a:p>
        </p:txBody>
      </p:sp>
      <p:sp>
        <p:nvSpPr>
          <p:cNvPr id="258" name="大標題文字"/>
          <p:cNvSpPr txBox="1">
            <a:spLocks noGrp="1"/>
          </p:cNvSpPr>
          <p:nvPr>
            <p:ph type="title"/>
          </p:nvPr>
        </p:nvSpPr>
        <p:spPr>
          <a:xfrm>
            <a:off x="722312" y="533400"/>
            <a:ext cx="7772401" cy="1524000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ctr">
              <a:lnSpc>
                <a:spcPct val="100000"/>
              </a:lnSpc>
              <a:defRPr sz="4200" b="0"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5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27259" y="2259330"/>
            <a:ext cx="289482" cy="32004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>
              <a:defRPr sz="1600" b="1">
                <a:solidFill>
                  <a:srgbClr val="7B989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矩形 1"/>
          <p:cNvSpPr/>
          <p:nvPr userDrawn="1"/>
        </p:nvSpPr>
        <p:spPr>
          <a:xfrm>
            <a:off x="8213268" y="6313527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  <a:hlinkClick r:id="rId2" action="ppaction://hlinksldjump"/>
              </a:rPr>
              <a:t>MENU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兩項物件">
    <p:bg>
      <p:bgPr>
        <a:solidFill>
          <a:srgbClr val="C5D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矩形 1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67" name="矩形 15"/>
          <p:cNvSpPr/>
          <p:nvPr/>
        </p:nvSpPr>
        <p:spPr>
          <a:xfrm>
            <a:off x="0" y="0"/>
            <a:ext cx="9144000" cy="1393825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68" name="矩形 1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69" name="矩形 1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70" name="矩形 8"/>
          <p:cNvSpPr/>
          <p:nvPr/>
        </p:nvSpPr>
        <p:spPr>
          <a:xfrm>
            <a:off x="149225" y="6388100"/>
            <a:ext cx="8832850" cy="309564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71" name="矩形 7"/>
          <p:cNvSpPr/>
          <p:nvPr/>
        </p:nvSpPr>
        <p:spPr>
          <a:xfrm>
            <a:off x="152400" y="155575"/>
            <a:ext cx="8832850" cy="654685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72" name="直線接點 9"/>
          <p:cNvSpPr/>
          <p:nvPr/>
        </p:nvSpPr>
        <p:spPr>
          <a:xfrm>
            <a:off x="152400" y="1276350"/>
            <a:ext cx="8832850" cy="0"/>
          </a:xfrm>
          <a:prstGeom prst="line">
            <a:avLst/>
          </a:prstGeom>
          <a:ln>
            <a:solidFill>
              <a:srgbClr val="7B9899"/>
            </a:solidFill>
            <a:prstDash val="sysDash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73" name="橢圓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74" name="橢圓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50800" cap="rnd">
            <a:solidFill>
              <a:srgbClr val="7B98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75" name="直線接點 19"/>
          <p:cNvSpPr/>
          <p:nvPr/>
        </p:nvSpPr>
        <p:spPr>
          <a:xfrm flipV="1">
            <a:off x="4562474" y="1576388"/>
            <a:ext cx="9527" cy="4818063"/>
          </a:xfrm>
          <a:prstGeom prst="line">
            <a:avLst/>
          </a:prstGeom>
          <a:ln>
            <a:solidFill>
              <a:srgbClr val="646B86"/>
            </a:solidFill>
            <a:prstDash val="sysDash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76" name="大標題文字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1" cy="758952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ctr">
              <a:lnSpc>
                <a:spcPct val="100000"/>
              </a:lnSpc>
              <a:defRPr sz="3300" b="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7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301752" y="1371600"/>
            <a:ext cx="4038601" cy="4681729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273050" indent="-273050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85000"/>
              <a:buChar char="●"/>
              <a:defRPr sz="2500" b="0">
                <a:latin typeface="Georgia"/>
                <a:ea typeface="Georgia"/>
                <a:cs typeface="Georgia"/>
                <a:sym typeface="Georgia"/>
              </a:defRPr>
            </a:lvl1pPr>
            <a:lvl2pPr marL="584922" indent="-310284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70000"/>
              <a:buChar char="○"/>
              <a:defRPr sz="2500" b="0">
                <a:latin typeface="Georgia"/>
                <a:ea typeface="Georgia"/>
                <a:cs typeface="Georgia"/>
                <a:sym typeface="Georgia"/>
              </a:defRPr>
            </a:lvl2pPr>
            <a:lvl3pPr marL="879475" indent="-285750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75000"/>
              <a:buChar char=""/>
              <a:defRPr sz="2500" b="0">
                <a:latin typeface="Georgia"/>
                <a:ea typeface="Georgia"/>
                <a:cs typeface="Georgia"/>
                <a:sym typeface="Georgia"/>
              </a:defRPr>
            </a:lvl3pPr>
            <a:lvl4pPr marL="1154112" indent="-285750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70000"/>
              <a:buChar char="○"/>
              <a:defRPr sz="2500" b="0">
                <a:latin typeface="Georgia"/>
                <a:ea typeface="Georgia"/>
                <a:cs typeface="Georgia"/>
                <a:sym typeface="Georgia"/>
              </a:defRPr>
            </a:lvl4pPr>
            <a:lvl5pPr marL="1460500" indent="-317500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100000"/>
              <a:buChar char="•"/>
              <a:defRPr sz="2500" b="0"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7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27259" y="1100455"/>
            <a:ext cx="289482" cy="32004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>
              <a:defRPr sz="1600" b="1">
                <a:solidFill>
                  <a:srgbClr val="7B989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" name="矩形 14"/>
          <p:cNvSpPr/>
          <p:nvPr userDrawn="1"/>
        </p:nvSpPr>
        <p:spPr>
          <a:xfrm>
            <a:off x="8213268" y="6313527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  <a:hlinkClick r:id="rId2" action="ppaction://hlinksldjump"/>
              </a:rPr>
              <a:t>MENU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較">
    <p:bg>
      <p:bgPr>
        <a:solidFill>
          <a:srgbClr val="C5D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直線接點 19"/>
          <p:cNvSpPr/>
          <p:nvPr/>
        </p:nvSpPr>
        <p:spPr>
          <a:xfrm flipV="1">
            <a:off x="4572000" y="2200275"/>
            <a:ext cx="0" cy="4187825"/>
          </a:xfrm>
          <a:prstGeom prst="line">
            <a:avLst/>
          </a:prstGeom>
          <a:ln>
            <a:solidFill>
              <a:srgbClr val="646B86"/>
            </a:solidFill>
            <a:prstDash val="sysDash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86" name="矩形 20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87" name="矩形 23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88" name="矩形 24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89" name="矩形 25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90" name="矩形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rgbClr val="D1634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91" name="矩形 12"/>
          <p:cNvSpPr/>
          <p:nvPr/>
        </p:nvSpPr>
        <p:spPr>
          <a:xfrm>
            <a:off x="146050" y="6391275"/>
            <a:ext cx="8832850" cy="311150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92" name="直線接點 13"/>
          <p:cNvSpPr/>
          <p:nvPr/>
        </p:nvSpPr>
        <p:spPr>
          <a:xfrm>
            <a:off x="152400" y="1279525"/>
            <a:ext cx="8832850" cy="0"/>
          </a:xfrm>
          <a:prstGeom prst="line">
            <a:avLst/>
          </a:prstGeom>
          <a:ln w="11430">
            <a:solidFill>
              <a:srgbClr val="7B9899"/>
            </a:solidFill>
            <a:prstDash val="sysDash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93" name="矩形 14"/>
          <p:cNvSpPr/>
          <p:nvPr/>
        </p:nvSpPr>
        <p:spPr>
          <a:xfrm>
            <a:off x="152400" y="155575"/>
            <a:ext cx="8832850" cy="654685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94" name="橢圓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95" name="橢圓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50800" cap="rnd">
            <a:solidFill>
              <a:srgbClr val="7B98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96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301752" y="1524000"/>
            <a:ext cx="4040188" cy="732975"/>
          </a:xfrm>
          <a:prstGeom prst="rect">
            <a:avLst/>
          </a:prstGeom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txBody>
          <a:bodyPr lIns="45719" tIns="45719" rIns="45719" bIns="45719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SzTx/>
              <a:buNone/>
              <a:defRPr sz="2200"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274637">
              <a:lnSpc>
                <a:spcPct val="100000"/>
              </a:lnSpc>
              <a:spcBef>
                <a:spcPts val="500"/>
              </a:spcBef>
              <a:buSzTx/>
              <a:buNone/>
              <a:defRPr sz="2200"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593725">
              <a:lnSpc>
                <a:spcPct val="100000"/>
              </a:lnSpc>
              <a:spcBef>
                <a:spcPts val="500"/>
              </a:spcBef>
              <a:defRPr sz="2200"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868362">
              <a:lnSpc>
                <a:spcPct val="100000"/>
              </a:lnSpc>
              <a:spcBef>
                <a:spcPts val="500"/>
              </a:spcBef>
              <a:defRPr sz="2200"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1143000">
              <a:lnSpc>
                <a:spcPct val="100000"/>
              </a:lnSpc>
              <a:spcBef>
                <a:spcPts val="500"/>
              </a:spcBef>
              <a:defRPr sz="2200"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97" name="文字版面配置區 3"/>
          <p:cNvSpPr>
            <a:spLocks noGrp="1"/>
          </p:cNvSpPr>
          <p:nvPr>
            <p:ph type="body" sz="quarter" idx="13"/>
          </p:nvPr>
        </p:nvSpPr>
        <p:spPr>
          <a:xfrm>
            <a:off x="4791330" y="1524000"/>
            <a:ext cx="4041776" cy="731521"/>
          </a:xfrm>
          <a:prstGeom prst="rect">
            <a:avLst/>
          </a:prstGeom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txBody>
          <a:bodyPr lIns="45719" tIns="45719" rIns="45719" bIns="45719"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SzTx/>
              <a:buNone/>
              <a:defRPr sz="2200"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298" name="大標題文字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ctr">
              <a:lnSpc>
                <a:spcPct val="100000"/>
              </a:lnSpc>
              <a:defRPr sz="3300" b="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大標題文字</a:t>
            </a:r>
          </a:p>
        </p:txBody>
      </p:sp>
      <p:sp>
        <p:nvSpPr>
          <p:cNvPr id="29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27259" y="1103630"/>
            <a:ext cx="289482" cy="32004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>
              <a:defRPr sz="1600" b="1">
                <a:solidFill>
                  <a:srgbClr val="7B989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7" name="矩形 16"/>
          <p:cNvSpPr/>
          <p:nvPr userDrawn="1"/>
        </p:nvSpPr>
        <p:spPr>
          <a:xfrm>
            <a:off x="8213268" y="6313527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  <a:hlinkClick r:id="rId2" action="ppaction://hlinksldjump"/>
              </a:rPr>
              <a:t>MENU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矩形 1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07" name="矩形 15"/>
          <p:cNvSpPr/>
          <p:nvPr/>
        </p:nvSpPr>
        <p:spPr>
          <a:xfrm>
            <a:off x="0" y="0"/>
            <a:ext cx="9144000" cy="1393825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08" name="矩形 1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09" name="矩形 1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10" name="矩形 8"/>
          <p:cNvSpPr/>
          <p:nvPr/>
        </p:nvSpPr>
        <p:spPr>
          <a:xfrm>
            <a:off x="149225" y="6388100"/>
            <a:ext cx="8832850" cy="309564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r>
              <a:rPr lang="en-US" dirty="0" smtClean="0"/>
              <a:t>v</a:t>
            </a:r>
            <a:endParaRPr dirty="0"/>
          </a:p>
        </p:txBody>
      </p:sp>
      <p:sp>
        <p:nvSpPr>
          <p:cNvPr id="311" name="矩形 7"/>
          <p:cNvSpPr/>
          <p:nvPr/>
        </p:nvSpPr>
        <p:spPr>
          <a:xfrm>
            <a:off x="152400" y="155575"/>
            <a:ext cx="8832850" cy="654685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12" name="直線接點 9"/>
          <p:cNvSpPr/>
          <p:nvPr/>
        </p:nvSpPr>
        <p:spPr>
          <a:xfrm>
            <a:off x="152400" y="1276350"/>
            <a:ext cx="8832850" cy="0"/>
          </a:xfrm>
          <a:prstGeom prst="line">
            <a:avLst/>
          </a:prstGeom>
          <a:ln>
            <a:solidFill>
              <a:srgbClr val="7B9899"/>
            </a:solidFill>
            <a:prstDash val="sysDash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13" name="橢圓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14" name="橢圓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50800" cap="rnd">
            <a:solidFill>
              <a:srgbClr val="7B98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15" name="大標題文字"/>
          <p:cNvSpPr txBox="1"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ctr">
              <a:lnSpc>
                <a:spcPct val="100000"/>
              </a:lnSpc>
              <a:defRPr sz="3300" b="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大標題文字</a:t>
            </a:r>
          </a:p>
        </p:txBody>
      </p:sp>
      <p:sp>
        <p:nvSpPr>
          <p:cNvPr id="31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27259" y="1097280"/>
            <a:ext cx="289482" cy="32004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>
              <a:defRPr sz="1600" b="1">
                <a:solidFill>
                  <a:srgbClr val="7B989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矩形 12"/>
          <p:cNvSpPr/>
          <p:nvPr userDrawn="1"/>
        </p:nvSpPr>
        <p:spPr>
          <a:xfrm>
            <a:off x="8213268" y="6313527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  <a:hlinkClick r:id="rId2" action="ppaction://hlinksldjump"/>
              </a:rPr>
              <a:t>MENU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矩形 1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24" name="矩形 20"/>
          <p:cNvSpPr/>
          <p:nvPr/>
        </p:nvSpPr>
        <p:spPr>
          <a:xfrm>
            <a:off x="0" y="0"/>
            <a:ext cx="9144000" cy="155575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25" name="矩形 23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26" name="矩形 24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27" name="矩形 5"/>
          <p:cNvSpPr/>
          <p:nvPr/>
        </p:nvSpPr>
        <p:spPr>
          <a:xfrm>
            <a:off x="146050" y="6391275"/>
            <a:ext cx="8832850" cy="309564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28" name="矩形 6"/>
          <p:cNvSpPr/>
          <p:nvPr/>
        </p:nvSpPr>
        <p:spPr>
          <a:xfrm>
            <a:off x="152400" y="158750"/>
            <a:ext cx="8832850" cy="654685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27259" y="6385242"/>
            <a:ext cx="289482" cy="32004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>
              <a:defRPr sz="1600" b="1">
                <a:solidFill>
                  <a:schemeClr val="accent1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" name="矩形 8"/>
          <p:cNvSpPr/>
          <p:nvPr userDrawn="1"/>
        </p:nvSpPr>
        <p:spPr>
          <a:xfrm>
            <a:off x="8213268" y="6313527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  <a:hlinkClick r:id="rId2" action="ppaction://hlinksldjump"/>
              </a:rPr>
              <a:t>MENU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矩形 4"/>
          <p:cNvSpPr/>
          <p:nvPr/>
        </p:nvSpPr>
        <p:spPr>
          <a:xfrm>
            <a:off x="152400" y="152400"/>
            <a:ext cx="8832850" cy="304800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37" name="矩形 2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38" name="矩形 23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39" name="矩形 24"/>
          <p:cNvSpPr/>
          <p:nvPr/>
        </p:nvSpPr>
        <p:spPr>
          <a:xfrm>
            <a:off x="0" y="0"/>
            <a:ext cx="9144000" cy="119063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40" name="矩形 25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41" name="矩形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rgbClr val="D1634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42" name="矩形 10"/>
          <p:cNvSpPr/>
          <p:nvPr/>
        </p:nvSpPr>
        <p:spPr>
          <a:xfrm>
            <a:off x="152400" y="152400"/>
            <a:ext cx="8832850" cy="654685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43" name="直線接點 11"/>
          <p:cNvSpPr/>
          <p:nvPr/>
        </p:nvSpPr>
        <p:spPr>
          <a:xfrm>
            <a:off x="152400" y="533400"/>
            <a:ext cx="8832850" cy="0"/>
          </a:xfrm>
          <a:prstGeom prst="line">
            <a:avLst/>
          </a:prstGeom>
          <a:ln w="11430">
            <a:solidFill>
              <a:srgbClr val="7B9899"/>
            </a:solidFill>
            <a:prstDash val="sysDash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44" name="橢圓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45" name="橢圓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50800" cap="rnd">
            <a:solidFill>
              <a:srgbClr val="7B98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46" name="矩形 14"/>
          <p:cNvSpPr/>
          <p:nvPr/>
        </p:nvSpPr>
        <p:spPr>
          <a:xfrm>
            <a:off x="149225" y="6388100"/>
            <a:ext cx="8832850" cy="309564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47" name="大標題文字"/>
          <p:cNvSpPr txBox="1"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lnSpc>
                <a:spcPct val="100000"/>
              </a:lnSpc>
              <a:defRPr sz="2200"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大標題文字</a:t>
            </a:r>
          </a:p>
        </p:txBody>
      </p:sp>
      <p:sp>
        <p:nvSpPr>
          <p:cNvPr id="348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1600" b="0"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274637">
              <a:lnSpc>
                <a:spcPct val="100000"/>
              </a:lnSpc>
              <a:spcBef>
                <a:spcPts val="1000"/>
              </a:spcBef>
              <a:buSzTx/>
              <a:buNone/>
              <a:defRPr sz="1600" b="0"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593725">
              <a:lnSpc>
                <a:spcPct val="100000"/>
              </a:lnSpc>
              <a:spcBef>
                <a:spcPts val="1000"/>
              </a:spcBef>
              <a:defRPr sz="1600" b="0"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868362">
              <a:lnSpc>
                <a:spcPct val="100000"/>
              </a:lnSpc>
              <a:spcBef>
                <a:spcPts val="1000"/>
              </a:spcBef>
              <a:defRPr sz="1600" b="0"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1143000">
              <a:lnSpc>
                <a:spcPct val="100000"/>
              </a:lnSpc>
              <a:spcBef>
                <a:spcPts val="1000"/>
              </a:spcBef>
              <a:defRPr sz="1600" b="0"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4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455459" y="373380"/>
            <a:ext cx="289482" cy="32004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>
              <a:defRPr sz="1600" b="1">
                <a:solidFill>
                  <a:srgbClr val="7B989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" name="矩形 15"/>
          <p:cNvSpPr/>
          <p:nvPr userDrawn="1"/>
        </p:nvSpPr>
        <p:spPr>
          <a:xfrm>
            <a:off x="8213268" y="6313527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  <a:hlinkClick r:id="rId2" action="ppaction://hlinksldjump"/>
              </a:rPr>
              <a:t>MENU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直線接點 4"/>
          <p:cNvSpPr/>
          <p:nvPr/>
        </p:nvSpPr>
        <p:spPr>
          <a:xfrm>
            <a:off x="152400" y="533400"/>
            <a:ext cx="8832850" cy="0"/>
          </a:xfrm>
          <a:prstGeom prst="line">
            <a:avLst/>
          </a:prstGeom>
          <a:ln w="11430">
            <a:solidFill>
              <a:srgbClr val="7B9899"/>
            </a:solidFill>
            <a:prstDash val="sysDash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57" name="矩形 2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58" name="矩形 23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59" name="矩形 24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60" name="矩形 25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61" name="矩形 9"/>
          <p:cNvSpPr/>
          <p:nvPr/>
        </p:nvSpPr>
        <p:spPr>
          <a:xfrm>
            <a:off x="152400" y="152400"/>
            <a:ext cx="8832850" cy="301625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62" name="矩形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rgbClr val="D1634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63" name="矩形 11"/>
          <p:cNvSpPr/>
          <p:nvPr/>
        </p:nvSpPr>
        <p:spPr>
          <a:xfrm>
            <a:off x="152400" y="155575"/>
            <a:ext cx="8832850" cy="654685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64" name="橢圓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65" name="橢圓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50800" cap="rnd">
            <a:solidFill>
              <a:srgbClr val="7B98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66" name="矩形 14"/>
          <p:cNvSpPr/>
          <p:nvPr/>
        </p:nvSpPr>
        <p:spPr>
          <a:xfrm>
            <a:off x="149225" y="6388100"/>
            <a:ext cx="8832850" cy="309564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67" name="大標題文字"/>
          <p:cNvSpPr txBox="1"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</p:spPr>
        <p:txBody>
          <a:bodyPr lIns="45719" tIns="45719" rIns="45719" bIns="45719" anchor="t"/>
          <a:lstStyle>
            <a:lvl1pPr>
              <a:lnSpc>
                <a:spcPct val="100000"/>
              </a:lnSpc>
              <a:defRPr sz="2400">
                <a:solidFill>
                  <a:srgbClr val="646B86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大標題文字</a:t>
            </a:r>
          </a:p>
        </p:txBody>
      </p:sp>
      <p:sp>
        <p:nvSpPr>
          <p:cNvPr id="368" name="圖片版面配置區 2"/>
          <p:cNvSpPr>
            <a:spLocks noGrp="1"/>
          </p:cNvSpPr>
          <p:nvPr>
            <p:ph type="pic" sz="half" idx="13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69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SzTx/>
              <a:buNone/>
              <a:defRPr sz="1600" b="0"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38704" indent="-364066">
              <a:lnSpc>
                <a:spcPct val="100000"/>
              </a:lnSpc>
              <a:spcBef>
                <a:spcPts val="1000"/>
              </a:spcBef>
              <a:buSzPct val="70000"/>
              <a:buChar char="○"/>
              <a:defRPr sz="1600" b="0"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59485" indent="-365760">
              <a:lnSpc>
                <a:spcPct val="100000"/>
              </a:lnSpc>
              <a:spcBef>
                <a:spcPts val="1000"/>
              </a:spcBef>
              <a:buSzPct val="75000"/>
              <a:buChar char=""/>
              <a:defRPr sz="1600" b="0"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274762" indent="-406400">
              <a:lnSpc>
                <a:spcPct val="100000"/>
              </a:lnSpc>
              <a:spcBef>
                <a:spcPts val="1000"/>
              </a:spcBef>
              <a:buSzPct val="70000"/>
              <a:buChar char="○"/>
              <a:defRPr sz="1600" b="0"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549400" indent="-406400">
              <a:lnSpc>
                <a:spcPct val="100000"/>
              </a:lnSpc>
              <a:spcBef>
                <a:spcPts val="1000"/>
              </a:spcBef>
              <a:buSzPct val="100000"/>
              <a:buChar char="•"/>
              <a:defRPr sz="1600" b="0"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7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455459" y="373380"/>
            <a:ext cx="289482" cy="32004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>
              <a:defRPr sz="1600" b="1">
                <a:solidFill>
                  <a:srgbClr val="7B989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7" name="矩形 16"/>
          <p:cNvSpPr/>
          <p:nvPr userDrawn="1"/>
        </p:nvSpPr>
        <p:spPr>
          <a:xfrm>
            <a:off x="8213268" y="6313527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  <a:hlinkClick r:id="rId2" action="ppaction://hlinksldjump"/>
              </a:rPr>
              <a:t>MENU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矩形 1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78" name="矩形 15"/>
          <p:cNvSpPr/>
          <p:nvPr/>
        </p:nvSpPr>
        <p:spPr>
          <a:xfrm>
            <a:off x="0" y="0"/>
            <a:ext cx="9144000" cy="1393825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79" name="矩形 1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80" name="矩形 1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81" name="矩形 8"/>
          <p:cNvSpPr/>
          <p:nvPr/>
        </p:nvSpPr>
        <p:spPr>
          <a:xfrm>
            <a:off x="149225" y="6388100"/>
            <a:ext cx="8832850" cy="309564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82" name="矩形 7"/>
          <p:cNvSpPr/>
          <p:nvPr/>
        </p:nvSpPr>
        <p:spPr>
          <a:xfrm>
            <a:off x="152400" y="155575"/>
            <a:ext cx="8832850" cy="654685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83" name="直線接點 9"/>
          <p:cNvSpPr/>
          <p:nvPr/>
        </p:nvSpPr>
        <p:spPr>
          <a:xfrm>
            <a:off x="152400" y="1276350"/>
            <a:ext cx="8832850" cy="0"/>
          </a:xfrm>
          <a:prstGeom prst="line">
            <a:avLst/>
          </a:prstGeom>
          <a:ln>
            <a:solidFill>
              <a:srgbClr val="7B9899"/>
            </a:solidFill>
            <a:prstDash val="sysDash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84" name="橢圓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85" name="橢圓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50800" cap="rnd">
            <a:solidFill>
              <a:srgbClr val="7B98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8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5719" tIns="45719" rIns="45719" bIns="45719" anchor="b"/>
          <a:lstStyle>
            <a:lvl1pPr algn="ctr">
              <a:lnSpc>
                <a:spcPct val="100000"/>
              </a:lnSpc>
              <a:defRPr sz="3300" b="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大標題文字</a:t>
            </a:r>
          </a:p>
        </p:txBody>
      </p:sp>
      <p:sp>
        <p:nvSpPr>
          <p:cNvPr id="38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049337" y="1460500"/>
            <a:ext cx="3436939" cy="4681538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273050" indent="-273050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85000"/>
              <a:buChar char="●"/>
              <a:defRPr sz="2700" b="0">
                <a:latin typeface="Georgia"/>
                <a:ea typeface="Georgia"/>
                <a:cs typeface="Georgia"/>
                <a:sym typeface="Georgia"/>
              </a:defRPr>
            </a:lvl1pPr>
            <a:lvl2pPr marL="609744" indent="-335106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70000"/>
              <a:buChar char="○"/>
              <a:defRPr sz="2700" b="0">
                <a:latin typeface="Georgia"/>
                <a:ea typeface="Georgia"/>
                <a:cs typeface="Georgia"/>
                <a:sym typeface="Georgia"/>
              </a:defRPr>
            </a:lvl2pPr>
            <a:lvl3pPr marL="902335" indent="-308610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75000"/>
              <a:buChar char=""/>
              <a:defRPr sz="2700" b="0">
                <a:latin typeface="Georgia"/>
                <a:ea typeface="Georgia"/>
                <a:cs typeface="Georgia"/>
                <a:sym typeface="Georgia"/>
              </a:defRPr>
            </a:lvl3pPr>
            <a:lvl4pPr marL="1176972" indent="-308609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70000"/>
              <a:buChar char="○"/>
              <a:defRPr sz="2700" b="0">
                <a:latin typeface="Georgia"/>
                <a:ea typeface="Georgia"/>
                <a:cs typeface="Georgia"/>
                <a:sym typeface="Georgia"/>
              </a:defRPr>
            </a:lvl4pPr>
            <a:lvl5pPr marL="1485900" indent="-342900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100000"/>
              <a:buChar char="•"/>
              <a:defRPr sz="2700" b="0"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8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" name="矩形 13"/>
          <p:cNvSpPr/>
          <p:nvPr userDrawn="1"/>
        </p:nvSpPr>
        <p:spPr>
          <a:xfrm>
            <a:off x="8213268" y="6313527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  <a:hlinkClick r:id="rId2" action="ppaction://hlinksldjump"/>
              </a:rPr>
              <a:t>MENU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0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049337" y="1460500"/>
            <a:ext cx="3436939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1300"/>
              </a:spcBef>
              <a:buBlip>
                <a:blip r:embed="rId2"/>
              </a:buBlip>
              <a:defRPr sz="2800"/>
            </a:lvl1pPr>
            <a:lvl2pPr marL="660929" indent="-203729">
              <a:spcBef>
                <a:spcPts val="1300"/>
              </a:spcBef>
              <a:defRPr sz="2800"/>
            </a:lvl2pPr>
            <a:lvl3pPr>
              <a:spcBef>
                <a:spcPts val="1300"/>
              </a:spcBef>
              <a:defRPr sz="2800"/>
            </a:lvl3pPr>
            <a:lvl4pPr>
              <a:spcBef>
                <a:spcPts val="1300"/>
              </a:spcBef>
              <a:defRPr sz="2800"/>
            </a:lvl4pPr>
            <a:lvl5pPr>
              <a:spcBef>
                <a:spcPts val="1300"/>
              </a:spcBef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矩形 1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96" name="矩形 15"/>
          <p:cNvSpPr/>
          <p:nvPr/>
        </p:nvSpPr>
        <p:spPr>
          <a:xfrm>
            <a:off x="0" y="-1"/>
            <a:ext cx="9144000" cy="1393373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97" name="矩形 1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98" name="矩形 1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399" name="矩形 8"/>
          <p:cNvSpPr/>
          <p:nvPr/>
        </p:nvSpPr>
        <p:spPr>
          <a:xfrm>
            <a:off x="149351" y="6388384"/>
            <a:ext cx="8833106" cy="309564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00" name="矩形 7"/>
          <p:cNvSpPr/>
          <p:nvPr/>
        </p:nvSpPr>
        <p:spPr>
          <a:xfrm>
            <a:off x="152399" y="155447"/>
            <a:ext cx="8833106" cy="6547106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01" name="直線接點 9"/>
          <p:cNvSpPr/>
          <p:nvPr/>
        </p:nvSpPr>
        <p:spPr>
          <a:xfrm>
            <a:off x="152399" y="1276742"/>
            <a:ext cx="8833106" cy="1"/>
          </a:xfrm>
          <a:prstGeom prst="line">
            <a:avLst/>
          </a:prstGeom>
          <a:ln>
            <a:solidFill>
              <a:srgbClr val="7B9899"/>
            </a:solidFill>
            <a:prstDash val="sysDash"/>
          </a:ln>
        </p:spPr>
        <p:txBody>
          <a:bodyPr lIns="45719" rIns="45719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02" name="橢圓 11"/>
          <p:cNvSpPr/>
          <p:nvPr/>
        </p:nvSpPr>
        <p:spPr>
          <a:xfrm>
            <a:off x="4267200" y="956036"/>
            <a:ext cx="609600" cy="609601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03" name="橢圓 14"/>
          <p:cNvSpPr/>
          <p:nvPr/>
        </p:nvSpPr>
        <p:spPr>
          <a:xfrm>
            <a:off x="4361688" y="1050523"/>
            <a:ext cx="420625" cy="420625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50800" cap="rnd">
            <a:solidFill>
              <a:srgbClr val="7B98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04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5719" tIns="45719" rIns="45719" bIns="45719" anchor="b"/>
          <a:lstStyle>
            <a:lvl1pPr algn="ctr">
              <a:lnSpc>
                <a:spcPct val="100000"/>
              </a:lnSpc>
              <a:defRPr sz="3300" b="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大標題文字</a:t>
            </a:r>
          </a:p>
        </p:txBody>
      </p:sp>
      <p:sp>
        <p:nvSpPr>
          <p:cNvPr id="405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049337" y="1460500"/>
            <a:ext cx="3436939" cy="4681538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274320" indent="-274320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85000"/>
              <a:buChar char="●"/>
              <a:defRPr sz="2700" b="0">
                <a:latin typeface="Georgia"/>
                <a:ea typeface="Georgia"/>
                <a:cs typeface="Georgia"/>
                <a:sym typeface="Georgia"/>
              </a:defRPr>
            </a:lvl1pPr>
            <a:lvl2pPr marL="610985" indent="-336665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70000"/>
              <a:buChar char="○"/>
              <a:defRPr sz="2700" b="0">
                <a:latin typeface="Georgia"/>
                <a:ea typeface="Georgia"/>
                <a:cs typeface="Georgia"/>
                <a:sym typeface="Georgia"/>
              </a:defRPr>
            </a:lvl2pPr>
            <a:lvl3pPr marL="902970" indent="-308610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75000"/>
              <a:buChar char=""/>
              <a:defRPr sz="2700" b="0">
                <a:latin typeface="Georgia"/>
                <a:ea typeface="Georgia"/>
                <a:cs typeface="Georgia"/>
                <a:sym typeface="Georgia"/>
              </a:defRPr>
            </a:lvl3pPr>
            <a:lvl4pPr marL="1177289" indent="-308609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70000"/>
              <a:buChar char="○"/>
              <a:defRPr sz="2700" b="0">
                <a:latin typeface="Georgia"/>
                <a:ea typeface="Georgia"/>
                <a:cs typeface="Georgia"/>
                <a:sym typeface="Georgia"/>
              </a:defRPr>
            </a:lvl4pPr>
            <a:lvl5pPr marL="1485900" indent="-342900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100000"/>
              <a:buChar char="•"/>
              <a:defRPr sz="2700" b="0"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r>
              <a:rPr dirty="0" err="1"/>
              <a:t>內文層級一</a:t>
            </a:r>
            <a:endParaRPr dirty="0"/>
          </a:p>
          <a:p>
            <a:pPr lvl="1"/>
            <a:r>
              <a:rPr dirty="0" err="1"/>
              <a:t>內文層級二</a:t>
            </a:r>
            <a:endParaRPr dirty="0"/>
          </a:p>
          <a:p>
            <a:pPr lvl="2"/>
            <a:r>
              <a:rPr dirty="0" err="1"/>
              <a:t>內文層級三</a:t>
            </a:r>
            <a:endParaRPr dirty="0"/>
          </a:p>
          <a:p>
            <a:pPr lvl="3"/>
            <a:r>
              <a:rPr dirty="0" err="1"/>
              <a:t>內文層級四</a:t>
            </a:r>
            <a:endParaRPr dirty="0"/>
          </a:p>
          <a:p>
            <a:pPr lvl="4"/>
            <a:r>
              <a:rPr dirty="0" err="1"/>
              <a:t>內文層級五</a:t>
            </a:r>
            <a:endParaRPr dirty="0"/>
          </a:p>
        </p:txBody>
      </p:sp>
      <p:sp>
        <p:nvSpPr>
          <p:cNvPr id="40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" name="矩形 13"/>
          <p:cNvSpPr/>
          <p:nvPr userDrawn="1"/>
        </p:nvSpPr>
        <p:spPr>
          <a:xfrm>
            <a:off x="8213268" y="6313527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  <a:hlinkClick r:id="rId2" action="ppaction://hlinksldjump"/>
              </a:rPr>
              <a:t>MENU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物件">
    <p:bg>
      <p:bgPr>
        <a:solidFill>
          <a:srgbClr val="C5D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矩形 1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14" name="矩形 15"/>
          <p:cNvSpPr/>
          <p:nvPr/>
        </p:nvSpPr>
        <p:spPr>
          <a:xfrm>
            <a:off x="0" y="-1"/>
            <a:ext cx="9144000" cy="1393373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15" name="矩形 1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16" name="矩形 1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17" name="矩形 8"/>
          <p:cNvSpPr/>
          <p:nvPr/>
        </p:nvSpPr>
        <p:spPr>
          <a:xfrm>
            <a:off x="149351" y="6388384"/>
            <a:ext cx="8833106" cy="309564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18" name="矩形 7"/>
          <p:cNvSpPr/>
          <p:nvPr/>
        </p:nvSpPr>
        <p:spPr>
          <a:xfrm>
            <a:off x="152399" y="155447"/>
            <a:ext cx="8833106" cy="6547106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19" name="直線接點 9"/>
          <p:cNvSpPr/>
          <p:nvPr/>
        </p:nvSpPr>
        <p:spPr>
          <a:xfrm>
            <a:off x="152399" y="1276742"/>
            <a:ext cx="8833106" cy="1"/>
          </a:xfrm>
          <a:prstGeom prst="line">
            <a:avLst/>
          </a:prstGeom>
          <a:ln>
            <a:solidFill>
              <a:srgbClr val="7B9899"/>
            </a:solidFill>
            <a:prstDash val="sysDash"/>
          </a:ln>
        </p:spPr>
        <p:txBody>
          <a:bodyPr lIns="45719" rIns="45719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20" name="橢圓 11"/>
          <p:cNvSpPr/>
          <p:nvPr/>
        </p:nvSpPr>
        <p:spPr>
          <a:xfrm>
            <a:off x="4267200" y="956036"/>
            <a:ext cx="609600" cy="609601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21" name="橢圓 14"/>
          <p:cNvSpPr/>
          <p:nvPr/>
        </p:nvSpPr>
        <p:spPr>
          <a:xfrm>
            <a:off x="4361688" y="1050523"/>
            <a:ext cx="420625" cy="420625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50800" cap="rnd">
            <a:solidFill>
              <a:srgbClr val="7B98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22" name="大標題文字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1" cy="758952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ctr">
              <a:lnSpc>
                <a:spcPct val="100000"/>
              </a:lnSpc>
              <a:defRPr sz="3300" b="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大標題文字</a:t>
            </a:r>
          </a:p>
        </p:txBody>
      </p:sp>
      <p:sp>
        <p:nvSpPr>
          <p:cNvPr id="423" name="內文層級一…"/>
          <p:cNvSpPr txBox="1">
            <a:spLocks noGrp="1"/>
          </p:cNvSpPr>
          <p:nvPr>
            <p:ph type="body" idx="1"/>
          </p:nvPr>
        </p:nvSpPr>
        <p:spPr>
          <a:xfrm>
            <a:off x="301752" y="1527047"/>
            <a:ext cx="8503920" cy="4572001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274320" indent="-274320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85000"/>
              <a:buChar char="●"/>
              <a:defRPr sz="2700" b="0">
                <a:latin typeface="Georgia"/>
                <a:ea typeface="Georgia"/>
                <a:cs typeface="Georgia"/>
                <a:sym typeface="Georgia"/>
              </a:defRPr>
            </a:lvl1pPr>
            <a:lvl2pPr marL="610985" indent="-336665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70000"/>
              <a:buChar char="○"/>
              <a:defRPr sz="2700" b="0">
                <a:latin typeface="Georgia"/>
                <a:ea typeface="Georgia"/>
                <a:cs typeface="Georgia"/>
                <a:sym typeface="Georgia"/>
              </a:defRPr>
            </a:lvl2pPr>
            <a:lvl3pPr marL="902970" indent="-308610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75000"/>
              <a:buChar char=""/>
              <a:defRPr sz="2700" b="0">
                <a:latin typeface="Georgia"/>
                <a:ea typeface="Georgia"/>
                <a:cs typeface="Georgia"/>
                <a:sym typeface="Georgia"/>
              </a:defRPr>
            </a:lvl3pPr>
            <a:lvl4pPr marL="1177289" indent="-308609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70000"/>
              <a:buChar char="○"/>
              <a:defRPr sz="2700" b="0">
                <a:latin typeface="Georgia"/>
                <a:ea typeface="Georgia"/>
                <a:cs typeface="Georgia"/>
                <a:sym typeface="Georgia"/>
              </a:defRPr>
            </a:lvl4pPr>
            <a:lvl5pPr marL="1485900" indent="-342900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100000"/>
              <a:buChar char="•"/>
              <a:defRPr sz="2700" b="0"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2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32202" y="1080664"/>
            <a:ext cx="316172" cy="33274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" name="矩形 13"/>
          <p:cNvSpPr/>
          <p:nvPr userDrawn="1"/>
        </p:nvSpPr>
        <p:spPr>
          <a:xfrm>
            <a:off x="8213268" y="6313527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  <a:hlinkClick r:id="rId2" action="ppaction://hlinksldjump"/>
              </a:rPr>
              <a:t>MENU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矩形 1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32" name="矩形 15"/>
          <p:cNvSpPr/>
          <p:nvPr/>
        </p:nvSpPr>
        <p:spPr>
          <a:xfrm>
            <a:off x="0" y="-1"/>
            <a:ext cx="9144000" cy="1393373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33" name="矩形 1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34" name="矩形 1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35" name="矩形 8"/>
          <p:cNvSpPr/>
          <p:nvPr/>
        </p:nvSpPr>
        <p:spPr>
          <a:xfrm>
            <a:off x="149351" y="6388384"/>
            <a:ext cx="8833106" cy="309564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36" name="矩形 7"/>
          <p:cNvSpPr/>
          <p:nvPr/>
        </p:nvSpPr>
        <p:spPr>
          <a:xfrm>
            <a:off x="152399" y="155447"/>
            <a:ext cx="8833106" cy="6547106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37" name="直線接點 9"/>
          <p:cNvSpPr/>
          <p:nvPr/>
        </p:nvSpPr>
        <p:spPr>
          <a:xfrm>
            <a:off x="152399" y="1276742"/>
            <a:ext cx="8833106" cy="1"/>
          </a:xfrm>
          <a:prstGeom prst="line">
            <a:avLst/>
          </a:prstGeom>
          <a:ln>
            <a:solidFill>
              <a:srgbClr val="7B9899"/>
            </a:solidFill>
            <a:prstDash val="sysDash"/>
          </a:ln>
        </p:spPr>
        <p:txBody>
          <a:bodyPr lIns="45719" rIns="45719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38" name="橢圓 11"/>
          <p:cNvSpPr/>
          <p:nvPr/>
        </p:nvSpPr>
        <p:spPr>
          <a:xfrm>
            <a:off x="4267200" y="956036"/>
            <a:ext cx="609600" cy="609601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39" name="橢圓 14"/>
          <p:cNvSpPr/>
          <p:nvPr/>
        </p:nvSpPr>
        <p:spPr>
          <a:xfrm>
            <a:off x="4361688" y="1050523"/>
            <a:ext cx="420625" cy="420625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50800" cap="rnd">
            <a:solidFill>
              <a:srgbClr val="7B98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40" name="大標題文字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1" cy="758952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ctr">
              <a:lnSpc>
                <a:spcPct val="100000"/>
              </a:lnSpc>
              <a:defRPr sz="3300" b="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大標題文字</a:t>
            </a:r>
          </a:p>
        </p:txBody>
      </p:sp>
      <p:sp>
        <p:nvSpPr>
          <p:cNvPr id="4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3914" y="1090312"/>
            <a:ext cx="316172" cy="33274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rPr smtClean="0"/>
              <a:t>‹#›</a:t>
            </a:fld>
            <a:endParaRPr dirty="0"/>
          </a:p>
        </p:txBody>
      </p:sp>
      <p:sp>
        <p:nvSpPr>
          <p:cNvPr id="13" name="矩形 12"/>
          <p:cNvSpPr/>
          <p:nvPr userDrawn="1"/>
        </p:nvSpPr>
        <p:spPr>
          <a:xfrm>
            <a:off x="8213268" y="6313527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  <a:hlinkClick r:id="rId2" action="ppaction://hlinksldjump"/>
              </a:rPr>
              <a:t>MENU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投影片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chemeClr val="accent1">
                    <a:lumOff val="44000"/>
                  </a:schemeClr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449" name="圓角矩形 12"/>
          <p:cNvSpPr/>
          <p:nvPr/>
        </p:nvSpPr>
        <p:spPr>
          <a:xfrm>
            <a:off x="65313" y="69755"/>
            <a:ext cx="9013373" cy="6692201"/>
          </a:xfrm>
          <a:prstGeom prst="roundRect">
            <a:avLst>
              <a:gd name="adj" fmla="val 4929"/>
            </a:avLst>
          </a:prstGeom>
          <a:blipFill>
            <a:blip r:embed="rId2"/>
          </a:blipFill>
          <a:ln w="6350" cap="sq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chemeClr val="accent1">
                    <a:lumOff val="44000"/>
                  </a:schemeClr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45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0" indent="0" algn="ctr">
              <a:lnSpc>
                <a:spcPct val="100000"/>
              </a:lnSpc>
              <a:spcBef>
                <a:spcPts val="500"/>
              </a:spcBef>
              <a:buSzTx/>
              <a:buNone/>
              <a:defRPr sz="2600" b="0">
                <a:solidFill>
                  <a:srgbClr val="696464"/>
                </a:solidFill>
                <a:latin typeface="Perpetua"/>
                <a:ea typeface="Perpetua"/>
                <a:cs typeface="Perpetua"/>
                <a:sym typeface="Perpetua"/>
              </a:defRPr>
            </a:lvl1pPr>
            <a:lvl2pPr marL="0" indent="457200" algn="ctr">
              <a:lnSpc>
                <a:spcPct val="100000"/>
              </a:lnSpc>
              <a:spcBef>
                <a:spcPts val="500"/>
              </a:spcBef>
              <a:buSzTx/>
              <a:buNone/>
              <a:defRPr sz="2600" b="0">
                <a:solidFill>
                  <a:srgbClr val="696464"/>
                </a:solidFill>
                <a:latin typeface="Perpetua"/>
                <a:ea typeface="Perpetua"/>
                <a:cs typeface="Perpetua"/>
                <a:sym typeface="Perpetua"/>
              </a:defRPr>
            </a:lvl2pPr>
            <a:lvl3pPr indent="914400" algn="ctr">
              <a:lnSpc>
                <a:spcPct val="100000"/>
              </a:lnSpc>
              <a:spcBef>
                <a:spcPts val="500"/>
              </a:spcBef>
              <a:defRPr sz="2600" b="0">
                <a:solidFill>
                  <a:srgbClr val="696464"/>
                </a:solidFill>
                <a:latin typeface="Perpetua"/>
                <a:ea typeface="Perpetua"/>
                <a:cs typeface="Perpetua"/>
                <a:sym typeface="Perpetua"/>
              </a:defRPr>
            </a:lvl3pPr>
            <a:lvl4pPr indent="1371600" algn="ctr">
              <a:lnSpc>
                <a:spcPct val="100000"/>
              </a:lnSpc>
              <a:spcBef>
                <a:spcPts val="500"/>
              </a:spcBef>
              <a:defRPr sz="2600" b="0">
                <a:solidFill>
                  <a:srgbClr val="696464"/>
                </a:solidFill>
                <a:latin typeface="Perpetua"/>
                <a:ea typeface="Perpetua"/>
                <a:cs typeface="Perpetua"/>
                <a:sym typeface="Perpetua"/>
              </a:defRPr>
            </a:lvl4pPr>
            <a:lvl5pPr indent="1828800" algn="ctr">
              <a:lnSpc>
                <a:spcPct val="100000"/>
              </a:lnSpc>
              <a:spcBef>
                <a:spcPts val="500"/>
              </a:spcBef>
              <a:defRPr sz="2600" b="0">
                <a:solidFill>
                  <a:srgbClr val="696464"/>
                </a:solidFill>
                <a:latin typeface="Perpetua"/>
                <a:ea typeface="Perpetua"/>
                <a:cs typeface="Perpetua"/>
                <a:sym typeface="Perpetua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51" name="矩形 6"/>
          <p:cNvSpPr/>
          <p:nvPr/>
        </p:nvSpPr>
        <p:spPr>
          <a:xfrm>
            <a:off x="62931" y="1449303"/>
            <a:ext cx="9021537" cy="1527350"/>
          </a:xfrm>
          <a:prstGeom prst="rect">
            <a:avLst/>
          </a:prstGeom>
          <a:solidFill>
            <a:srgbClr val="D34817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chemeClr val="accent1">
                    <a:lumOff val="44000"/>
                  </a:schemeClr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452" name="矩形 9"/>
          <p:cNvSpPr/>
          <p:nvPr/>
        </p:nvSpPr>
        <p:spPr>
          <a:xfrm>
            <a:off x="62931" y="1396719"/>
            <a:ext cx="9021537" cy="120580"/>
          </a:xfrm>
          <a:prstGeom prst="rect">
            <a:avLst/>
          </a:prstGeom>
          <a:solidFill>
            <a:srgbClr val="E6AFA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chemeClr val="accent1">
                    <a:lumOff val="44000"/>
                  </a:schemeClr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453" name="矩形 10"/>
          <p:cNvSpPr/>
          <p:nvPr/>
        </p:nvSpPr>
        <p:spPr>
          <a:xfrm>
            <a:off x="62931" y="2976648"/>
            <a:ext cx="9021537" cy="110533"/>
          </a:xfrm>
          <a:prstGeom prst="rect">
            <a:avLst/>
          </a:prstGeom>
          <a:solidFill>
            <a:srgbClr val="91848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chemeClr val="accent1">
                    <a:lumOff val="44000"/>
                  </a:schemeClr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454" name="大標題文字"/>
          <p:cNvSpPr txBox="1">
            <a:spLocks noGrp="1"/>
          </p:cNvSpPr>
          <p:nvPr>
            <p:ph type="title"/>
          </p:nvPr>
        </p:nvSpPr>
        <p:spPr>
          <a:xfrm>
            <a:off x="457200" y="1505929"/>
            <a:ext cx="8229600" cy="1470026"/>
          </a:xfrm>
          <a:prstGeom prst="rect">
            <a:avLst/>
          </a:prstGeom>
        </p:spPr>
        <p:txBody>
          <a:bodyPr lIns="45719" tIns="45719" rIns="45719" bIns="45719"/>
          <a:lstStyle>
            <a:lvl1pPr algn="ctr">
              <a:lnSpc>
                <a:spcPct val="100000"/>
              </a:lnSpc>
              <a:defRPr sz="4000" b="0">
                <a:solidFill>
                  <a:schemeClr val="accent1">
                    <a:lumOff val="44000"/>
                  </a:schemeClr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大標題文字</a:t>
            </a:r>
          </a:p>
        </p:txBody>
      </p:sp>
      <p:sp>
        <p:nvSpPr>
          <p:cNvPr id="45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46304" y="6339789"/>
            <a:ext cx="457201" cy="198222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/>
          <a:lstStyle>
            <a:lvl1pPr algn="ctr" defTabSz="914400">
              <a:defRPr sz="1400">
                <a:solidFill>
                  <a:schemeClr val="accent1">
                    <a:lumOff val="44000"/>
                  </a:schemeClr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矩形 9"/>
          <p:cNvSpPr/>
          <p:nvPr userDrawn="1"/>
        </p:nvSpPr>
        <p:spPr>
          <a:xfrm>
            <a:off x="8213268" y="6313527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  <a:hlinkClick r:id="rId3" action="ppaction://hlinksldjump"/>
              </a:rPr>
              <a:t>MENU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章節標題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chemeClr val="accent1">
                    <a:lumOff val="44000"/>
                  </a:schemeClr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463" name="圓角矩形 9"/>
          <p:cNvSpPr/>
          <p:nvPr/>
        </p:nvSpPr>
        <p:spPr>
          <a:xfrm>
            <a:off x="65313" y="69755"/>
            <a:ext cx="9013373" cy="6692201"/>
          </a:xfrm>
          <a:prstGeom prst="roundRect">
            <a:avLst>
              <a:gd name="adj" fmla="val 4929"/>
            </a:avLst>
          </a:prstGeom>
          <a:blipFill>
            <a:blip r:embed="rId2"/>
          </a:blipFill>
          <a:ln w="6350" cap="sq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chemeClr val="accent1">
                    <a:lumOff val="44000"/>
                  </a:schemeClr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464" name="大標題文字"/>
          <p:cNvSpPr txBox="1">
            <a:spLocks noGrp="1"/>
          </p:cNvSpPr>
          <p:nvPr>
            <p:ph type="title"/>
          </p:nvPr>
        </p:nvSpPr>
        <p:spPr>
          <a:xfrm>
            <a:off x="722312" y="952500"/>
            <a:ext cx="7772401" cy="1362075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lnSpc>
                <a:spcPct val="100000"/>
              </a:lnSpc>
              <a:defRPr sz="4000" b="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大標題文字</a:t>
            </a:r>
          </a:p>
        </p:txBody>
      </p:sp>
      <p:sp>
        <p:nvSpPr>
          <p:cNvPr id="465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722312" y="2547938"/>
            <a:ext cx="7772401" cy="1338263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0" indent="0">
              <a:lnSpc>
                <a:spcPct val="100000"/>
              </a:lnSpc>
              <a:spcBef>
                <a:spcPts val="500"/>
              </a:spcBef>
              <a:buSzTx/>
              <a:buNone/>
              <a:defRPr b="0">
                <a:solidFill>
                  <a:srgbClr val="888888"/>
                </a:solidFill>
                <a:latin typeface="Perpetua"/>
                <a:ea typeface="Perpetua"/>
                <a:cs typeface="Perpetua"/>
                <a:sym typeface="Perpetua"/>
              </a:defRPr>
            </a:lvl1pPr>
            <a:lvl2pPr marL="0" indent="320040">
              <a:lnSpc>
                <a:spcPct val="100000"/>
              </a:lnSpc>
              <a:spcBef>
                <a:spcPts val="500"/>
              </a:spcBef>
              <a:buSzTx/>
              <a:buNone/>
              <a:defRPr b="0">
                <a:solidFill>
                  <a:srgbClr val="888888"/>
                </a:solidFill>
                <a:latin typeface="Perpetua"/>
                <a:ea typeface="Perpetua"/>
                <a:cs typeface="Perpetua"/>
                <a:sym typeface="Perpetua"/>
              </a:defRPr>
            </a:lvl2pPr>
            <a:lvl3pPr indent="594360">
              <a:lnSpc>
                <a:spcPct val="100000"/>
              </a:lnSpc>
              <a:spcBef>
                <a:spcPts val="500"/>
              </a:spcBef>
              <a:defRPr b="0">
                <a:solidFill>
                  <a:srgbClr val="888888"/>
                </a:solidFill>
                <a:latin typeface="Perpetua"/>
                <a:ea typeface="Perpetua"/>
                <a:cs typeface="Perpetua"/>
                <a:sym typeface="Perpetua"/>
              </a:defRPr>
            </a:lvl3pPr>
            <a:lvl4pPr indent="868680">
              <a:lnSpc>
                <a:spcPct val="100000"/>
              </a:lnSpc>
              <a:spcBef>
                <a:spcPts val="500"/>
              </a:spcBef>
              <a:defRPr b="0">
                <a:solidFill>
                  <a:srgbClr val="888888"/>
                </a:solidFill>
                <a:latin typeface="Perpetua"/>
                <a:ea typeface="Perpetua"/>
                <a:cs typeface="Perpetua"/>
                <a:sym typeface="Perpetua"/>
              </a:defRPr>
            </a:lvl4pPr>
            <a:lvl5pPr indent="1143000">
              <a:lnSpc>
                <a:spcPct val="100000"/>
              </a:lnSpc>
              <a:spcBef>
                <a:spcPts val="500"/>
              </a:spcBef>
              <a:defRPr b="0">
                <a:solidFill>
                  <a:srgbClr val="888888"/>
                </a:solidFill>
                <a:latin typeface="Perpetua"/>
                <a:ea typeface="Perpetua"/>
                <a:cs typeface="Perpetua"/>
                <a:sym typeface="Perpetua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66" name="矩形 6"/>
          <p:cNvSpPr/>
          <p:nvPr/>
        </p:nvSpPr>
        <p:spPr>
          <a:xfrm flipV="1">
            <a:off x="69412" y="2376829"/>
            <a:ext cx="9013515" cy="91441"/>
          </a:xfrm>
          <a:prstGeom prst="rect">
            <a:avLst/>
          </a:prstGeom>
          <a:solidFill>
            <a:srgbClr val="D34817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chemeClr val="accent1">
                    <a:lumOff val="44000"/>
                  </a:schemeClr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467" name="矩形 7"/>
          <p:cNvSpPr/>
          <p:nvPr/>
        </p:nvSpPr>
        <p:spPr>
          <a:xfrm>
            <a:off x="69146" y="2341474"/>
            <a:ext cx="9013781" cy="45720"/>
          </a:xfrm>
          <a:prstGeom prst="rect">
            <a:avLst/>
          </a:prstGeom>
          <a:solidFill>
            <a:srgbClr val="E6AFA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chemeClr val="accent1">
                    <a:lumOff val="44000"/>
                  </a:schemeClr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468" name="矩形 8"/>
          <p:cNvSpPr/>
          <p:nvPr/>
        </p:nvSpPr>
        <p:spPr>
          <a:xfrm>
            <a:off x="68305" y="2468879"/>
            <a:ext cx="9014623" cy="45721"/>
          </a:xfrm>
          <a:prstGeom prst="rect">
            <a:avLst/>
          </a:prstGeom>
          <a:solidFill>
            <a:srgbClr val="91848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chemeClr val="accent1">
                    <a:lumOff val="44000"/>
                  </a:schemeClr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46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46304" y="6338265"/>
            <a:ext cx="457201" cy="198222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/>
          <a:lstStyle>
            <a:lvl1pPr algn="ctr" defTabSz="914400">
              <a:defRPr sz="1400">
                <a:solidFill>
                  <a:schemeClr val="accent1">
                    <a:lumOff val="44000"/>
                  </a:schemeClr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矩形 9"/>
          <p:cNvSpPr/>
          <p:nvPr userDrawn="1"/>
        </p:nvSpPr>
        <p:spPr>
          <a:xfrm>
            <a:off x="8213268" y="6313527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  <a:hlinkClick r:id="rId3" action="ppaction://hlinksldjump"/>
              </a:rPr>
              <a:t>MENU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chemeClr val="accent1">
                    <a:lumOff val="44000"/>
                  </a:schemeClr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477" name="圓角矩形 7"/>
          <p:cNvSpPr/>
          <p:nvPr/>
        </p:nvSpPr>
        <p:spPr>
          <a:xfrm>
            <a:off x="64007" y="69755"/>
            <a:ext cx="9013374" cy="6693408"/>
          </a:xfrm>
          <a:prstGeom prst="roundRect">
            <a:avLst>
              <a:gd name="adj" fmla="val 4929"/>
            </a:avLst>
          </a:prstGeom>
          <a:solidFill>
            <a:schemeClr val="accent1">
              <a:lumOff val="44000"/>
            </a:schemeClr>
          </a:solidFill>
          <a:ln w="6350" cap="sq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chemeClr val="accent1">
                    <a:lumOff val="44000"/>
                  </a:schemeClr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478" name="大標題文字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1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lnSpc>
                <a:spcPct val="100000"/>
              </a:lnSpc>
              <a:defRPr sz="4000" b="0">
                <a:solidFill>
                  <a:srgbClr val="696464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r>
              <a:t>大標題文字</a:t>
            </a:r>
          </a:p>
        </p:txBody>
      </p:sp>
      <p:sp>
        <p:nvSpPr>
          <p:cNvPr id="479" name="內文層級一…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274320" indent="-274320">
              <a:lnSpc>
                <a:spcPct val="10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 b="0">
                <a:latin typeface="Perpetua"/>
                <a:ea typeface="Perpetua"/>
                <a:cs typeface="Perpetua"/>
                <a:sym typeface="Perpetua"/>
              </a:defRPr>
            </a:lvl1pPr>
            <a:lvl2pPr marL="567690" indent="-247650">
              <a:lnSpc>
                <a:spcPct val="10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 b="0">
                <a:latin typeface="Perpetua"/>
                <a:ea typeface="Perpetua"/>
                <a:cs typeface="Perpetua"/>
                <a:sym typeface="Perpetua"/>
              </a:defRPr>
            </a:lvl2pPr>
            <a:lvl3pPr marL="891540" indent="-297180">
              <a:lnSpc>
                <a:spcPct val="100000"/>
              </a:lnSpc>
              <a:spcBef>
                <a:spcPts val="500"/>
              </a:spcBef>
              <a:buClr>
                <a:srgbClr val="D34817"/>
              </a:buClr>
              <a:buSzPct val="85000"/>
              <a:buChar char="●"/>
              <a:defRPr sz="2600" b="0">
                <a:latin typeface="Perpetua"/>
                <a:ea typeface="Perpetua"/>
                <a:cs typeface="Perpetua"/>
                <a:sym typeface="Perpetua"/>
              </a:defRPr>
            </a:lvl3pPr>
            <a:lvl4pPr marL="1165860" indent="-297180">
              <a:lnSpc>
                <a:spcPct val="100000"/>
              </a:lnSpc>
              <a:spcBef>
                <a:spcPts val="500"/>
              </a:spcBef>
              <a:buClr>
                <a:srgbClr val="D34817"/>
              </a:buClr>
              <a:buSzPct val="80000"/>
              <a:buChar char="●"/>
              <a:defRPr sz="2600" b="0">
                <a:latin typeface="Perpetua"/>
                <a:ea typeface="Perpetua"/>
                <a:cs typeface="Perpetua"/>
                <a:sym typeface="Perpetua"/>
              </a:defRPr>
            </a:lvl4pPr>
            <a:lvl5pPr marL="1440180" indent="-297180">
              <a:lnSpc>
                <a:spcPct val="100000"/>
              </a:lnSpc>
              <a:spcBef>
                <a:spcPts val="500"/>
              </a:spcBef>
              <a:buClr>
                <a:srgbClr val="D34817"/>
              </a:buClr>
              <a:buSzPct val="100000"/>
              <a:buChar char="o"/>
              <a:defRPr sz="2600" b="0">
                <a:latin typeface="Perpetua"/>
                <a:ea typeface="Perpetua"/>
                <a:cs typeface="Perpetua"/>
                <a:sym typeface="Perpetua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8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46304" y="6339789"/>
            <a:ext cx="457201" cy="198222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/>
          <a:lstStyle>
            <a:lvl1pPr algn="ctr" defTabSz="914400">
              <a:defRPr sz="1400">
                <a:solidFill>
                  <a:schemeClr val="accent1">
                    <a:lumOff val="44000"/>
                  </a:schemeClr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矩形 6"/>
          <p:cNvSpPr/>
          <p:nvPr userDrawn="1"/>
        </p:nvSpPr>
        <p:spPr>
          <a:xfrm>
            <a:off x="8213268" y="6313527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  <a:hlinkClick r:id="rId2" action="ppaction://hlinksldjump"/>
              </a:rPr>
              <a:t>MENU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chemeClr val="accent1">
                    <a:lumOff val="44000"/>
                  </a:schemeClr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488" name="圓角矩形 7"/>
          <p:cNvSpPr/>
          <p:nvPr/>
        </p:nvSpPr>
        <p:spPr>
          <a:xfrm>
            <a:off x="64007" y="69755"/>
            <a:ext cx="9013374" cy="6693408"/>
          </a:xfrm>
          <a:prstGeom prst="roundRect">
            <a:avLst>
              <a:gd name="adj" fmla="val 4929"/>
            </a:avLst>
          </a:prstGeom>
          <a:solidFill>
            <a:schemeClr val="accent1">
              <a:lumOff val="44000"/>
            </a:schemeClr>
          </a:solidFill>
          <a:ln w="6350" cap="sq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chemeClr val="accent1">
                    <a:lumOff val="44000"/>
                  </a:schemeClr>
                </a:solidFill>
                <a:latin typeface="Perpetua"/>
                <a:ea typeface="Perpetua"/>
                <a:cs typeface="Perpetua"/>
                <a:sym typeface="Perpetua"/>
              </a:defRPr>
            </a:pPr>
            <a:endParaRPr/>
          </a:p>
        </p:txBody>
      </p:sp>
      <p:sp>
        <p:nvSpPr>
          <p:cNvPr id="489" name="大標題文字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1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200" b="0">
                <a:solidFill>
                  <a:srgbClr val="CC9900"/>
                </a:solidFill>
                <a:latin typeface="Noto Sans Mono CJK JP Regular"/>
                <a:ea typeface="Noto Sans Mono CJK JP Regular"/>
                <a:cs typeface="Noto Sans Mono CJK JP Regular"/>
                <a:sym typeface="Noto Sans Mono CJK JP Regular"/>
              </a:defRPr>
            </a:lvl1pPr>
          </a:lstStyle>
          <a:p>
            <a:r>
              <a:t>大標題文字</a:t>
            </a:r>
          </a:p>
        </p:txBody>
      </p:sp>
      <p:sp>
        <p:nvSpPr>
          <p:cNvPr id="49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46304" y="6375399"/>
            <a:ext cx="457201" cy="127001"/>
          </a:xfrm>
          <a:prstGeom prst="rect">
            <a:avLst/>
          </a:prstGeom>
          <a:solidFill>
            <a:srgbClr val="D34817"/>
          </a:solidFill>
        </p:spPr>
        <p:txBody>
          <a:bodyPr wrap="square" lIns="0" tIns="0" rIns="0" bIns="0"/>
          <a:lstStyle>
            <a:lvl1pPr indent="88900" algn="ctr" defTabSz="914400">
              <a:defRPr sz="900" b="1" spc="-5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矩形 5"/>
          <p:cNvSpPr/>
          <p:nvPr userDrawn="1"/>
        </p:nvSpPr>
        <p:spPr>
          <a:xfrm>
            <a:off x="8213268" y="6313527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  <a:hlinkClick r:id="rId2" action="ppaction://hlinksldjump"/>
              </a:rPr>
              <a:t>MENU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矩形 1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98" name="矩形 15"/>
          <p:cNvSpPr/>
          <p:nvPr/>
        </p:nvSpPr>
        <p:spPr>
          <a:xfrm>
            <a:off x="0" y="-1"/>
            <a:ext cx="9144000" cy="1393373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499" name="矩形 1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00" name="矩形 1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01" name="矩形 8"/>
          <p:cNvSpPr/>
          <p:nvPr/>
        </p:nvSpPr>
        <p:spPr>
          <a:xfrm>
            <a:off x="149351" y="6388384"/>
            <a:ext cx="8833106" cy="309565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02" name="矩形 7"/>
          <p:cNvSpPr/>
          <p:nvPr/>
        </p:nvSpPr>
        <p:spPr>
          <a:xfrm>
            <a:off x="152399" y="155447"/>
            <a:ext cx="8833106" cy="6547106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03" name="直線接點 9"/>
          <p:cNvSpPr/>
          <p:nvPr/>
        </p:nvSpPr>
        <p:spPr>
          <a:xfrm>
            <a:off x="152399" y="1276742"/>
            <a:ext cx="8833106" cy="1"/>
          </a:xfrm>
          <a:prstGeom prst="line">
            <a:avLst/>
          </a:prstGeom>
          <a:ln>
            <a:solidFill>
              <a:srgbClr val="7B9899"/>
            </a:solidFill>
            <a:prstDash val="sysDash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04" name="橢圓 11"/>
          <p:cNvSpPr/>
          <p:nvPr/>
        </p:nvSpPr>
        <p:spPr>
          <a:xfrm>
            <a:off x="4267200" y="956036"/>
            <a:ext cx="609600" cy="609603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05" name="橢圓 14"/>
          <p:cNvSpPr/>
          <p:nvPr/>
        </p:nvSpPr>
        <p:spPr>
          <a:xfrm>
            <a:off x="4361688" y="1050522"/>
            <a:ext cx="420627" cy="420628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50800" cap="rnd">
            <a:solidFill>
              <a:srgbClr val="7B9899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06" name="大標題文字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1" cy="758952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ctr">
              <a:lnSpc>
                <a:spcPct val="100000"/>
              </a:lnSpc>
              <a:defRPr sz="3300" b="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大標題文字</a:t>
            </a:r>
          </a:p>
        </p:txBody>
      </p:sp>
      <p:sp>
        <p:nvSpPr>
          <p:cNvPr id="50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3915" y="1090313"/>
            <a:ext cx="316170" cy="332739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ctr">
              <a:defRPr sz="160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矩形 12"/>
          <p:cNvSpPr/>
          <p:nvPr userDrawn="1"/>
        </p:nvSpPr>
        <p:spPr>
          <a:xfrm>
            <a:off x="8213268" y="6313527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  <a:hlinkClick r:id="rId2" action="ppaction://hlinksldjump"/>
              </a:rPr>
              <a:t>MENU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物件">
    <p:bg>
      <p:bgPr>
        <a:solidFill>
          <a:srgbClr val="C5D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矩形 1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15" name="矩形 15"/>
          <p:cNvSpPr/>
          <p:nvPr/>
        </p:nvSpPr>
        <p:spPr>
          <a:xfrm>
            <a:off x="0" y="-1"/>
            <a:ext cx="9144000" cy="1393373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16" name="矩形 1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17" name="矩形 1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18" name="矩形 8"/>
          <p:cNvSpPr/>
          <p:nvPr/>
        </p:nvSpPr>
        <p:spPr>
          <a:xfrm>
            <a:off x="149351" y="6388384"/>
            <a:ext cx="8833106" cy="309565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19" name="矩形 7"/>
          <p:cNvSpPr/>
          <p:nvPr/>
        </p:nvSpPr>
        <p:spPr>
          <a:xfrm>
            <a:off x="152399" y="155447"/>
            <a:ext cx="8833106" cy="6547106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20" name="直線接點 9"/>
          <p:cNvSpPr/>
          <p:nvPr/>
        </p:nvSpPr>
        <p:spPr>
          <a:xfrm>
            <a:off x="152399" y="1276742"/>
            <a:ext cx="8833106" cy="1"/>
          </a:xfrm>
          <a:prstGeom prst="line">
            <a:avLst/>
          </a:prstGeom>
          <a:ln>
            <a:solidFill>
              <a:srgbClr val="7B9899"/>
            </a:solidFill>
            <a:prstDash val="sysDash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21" name="橢圓 11"/>
          <p:cNvSpPr/>
          <p:nvPr/>
        </p:nvSpPr>
        <p:spPr>
          <a:xfrm>
            <a:off x="4267200" y="956036"/>
            <a:ext cx="609600" cy="609603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22" name="橢圓 14"/>
          <p:cNvSpPr/>
          <p:nvPr/>
        </p:nvSpPr>
        <p:spPr>
          <a:xfrm>
            <a:off x="4361688" y="1050522"/>
            <a:ext cx="420627" cy="420628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50800" cap="rnd">
            <a:solidFill>
              <a:srgbClr val="7B9899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23" name="大標題文字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1" cy="758952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ctr">
              <a:lnSpc>
                <a:spcPct val="100000"/>
              </a:lnSpc>
              <a:defRPr sz="3300" b="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大標題文字</a:t>
            </a:r>
          </a:p>
        </p:txBody>
      </p:sp>
      <p:sp>
        <p:nvSpPr>
          <p:cNvPr id="524" name="內文層級一…"/>
          <p:cNvSpPr txBox="1">
            <a:spLocks noGrp="1"/>
          </p:cNvSpPr>
          <p:nvPr>
            <p:ph type="body" idx="1"/>
          </p:nvPr>
        </p:nvSpPr>
        <p:spPr>
          <a:xfrm>
            <a:off x="301752" y="1527047"/>
            <a:ext cx="8503920" cy="4572002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274320" indent="-274320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85000"/>
              <a:buChar char="●"/>
              <a:defRPr sz="2700" b="0">
                <a:latin typeface="Georgia"/>
                <a:ea typeface="Georgia"/>
                <a:cs typeface="Georgia"/>
                <a:sym typeface="Georgia"/>
              </a:defRPr>
            </a:lvl1pPr>
            <a:lvl2pPr marL="610984" indent="-336664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70000"/>
              <a:buChar char="○"/>
              <a:defRPr sz="2700" b="0">
                <a:latin typeface="Georgia"/>
                <a:ea typeface="Georgia"/>
                <a:cs typeface="Georgia"/>
                <a:sym typeface="Georgia"/>
              </a:defRPr>
            </a:lvl2pPr>
            <a:lvl3pPr marL="902969" indent="-308609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75000"/>
              <a:buChar char="÷"/>
              <a:defRPr sz="2700" b="0">
                <a:latin typeface="Georgia"/>
                <a:ea typeface="Georgia"/>
                <a:cs typeface="Georgia"/>
                <a:sym typeface="Georgia"/>
              </a:defRPr>
            </a:lvl3pPr>
            <a:lvl4pPr marL="1177288" indent="-308608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70000"/>
              <a:buChar char="○"/>
              <a:defRPr sz="2700" b="0">
                <a:latin typeface="Georgia"/>
                <a:ea typeface="Georgia"/>
                <a:cs typeface="Georgia"/>
                <a:sym typeface="Georgia"/>
              </a:defRPr>
            </a:lvl4pPr>
            <a:lvl5pPr marL="1485900" indent="-342900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100000"/>
              <a:buChar char="•"/>
              <a:defRPr sz="2700" b="0"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r>
              <a:rPr dirty="0" err="1"/>
              <a:t>內文層級一</a:t>
            </a:r>
            <a:endParaRPr dirty="0"/>
          </a:p>
          <a:p>
            <a:pPr lvl="1"/>
            <a:r>
              <a:rPr dirty="0" err="1"/>
              <a:t>內文層級二</a:t>
            </a:r>
            <a:endParaRPr dirty="0"/>
          </a:p>
          <a:p>
            <a:pPr lvl="2"/>
            <a:r>
              <a:rPr dirty="0" err="1"/>
              <a:t>內文層級三</a:t>
            </a:r>
            <a:endParaRPr dirty="0"/>
          </a:p>
          <a:p>
            <a:pPr lvl="3"/>
            <a:r>
              <a:rPr dirty="0" err="1"/>
              <a:t>內文層級四</a:t>
            </a:r>
            <a:endParaRPr dirty="0"/>
          </a:p>
          <a:p>
            <a:pPr lvl="4"/>
            <a:r>
              <a:rPr dirty="0" err="1"/>
              <a:t>內文層級五</a:t>
            </a:r>
            <a:endParaRPr dirty="0"/>
          </a:p>
        </p:txBody>
      </p:sp>
      <p:sp>
        <p:nvSpPr>
          <p:cNvPr id="52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32203" y="1080665"/>
            <a:ext cx="316170" cy="332739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ctr">
              <a:defRPr sz="160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" name="矩形 13"/>
          <p:cNvSpPr/>
          <p:nvPr userDrawn="1"/>
        </p:nvSpPr>
        <p:spPr>
          <a:xfrm>
            <a:off x="8213268" y="6313527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  <a:hlinkClick r:id="rId2" action="ppaction://hlinksldjump"/>
              </a:rPr>
              <a:t>MENU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矩形 1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33" name="矩形 15"/>
          <p:cNvSpPr/>
          <p:nvPr/>
        </p:nvSpPr>
        <p:spPr>
          <a:xfrm>
            <a:off x="0" y="-1"/>
            <a:ext cx="9144000" cy="1393373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34" name="矩形 1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35" name="矩形 1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36" name="矩形 8"/>
          <p:cNvSpPr/>
          <p:nvPr/>
        </p:nvSpPr>
        <p:spPr>
          <a:xfrm>
            <a:off x="149351" y="6388384"/>
            <a:ext cx="8833106" cy="309565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37" name="矩形 7"/>
          <p:cNvSpPr/>
          <p:nvPr/>
        </p:nvSpPr>
        <p:spPr>
          <a:xfrm>
            <a:off x="152399" y="155447"/>
            <a:ext cx="8833106" cy="6547106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38" name="直線接點 9"/>
          <p:cNvSpPr/>
          <p:nvPr/>
        </p:nvSpPr>
        <p:spPr>
          <a:xfrm>
            <a:off x="152399" y="1276742"/>
            <a:ext cx="8833106" cy="1"/>
          </a:xfrm>
          <a:prstGeom prst="line">
            <a:avLst/>
          </a:prstGeom>
          <a:ln>
            <a:solidFill>
              <a:srgbClr val="7B9899"/>
            </a:solidFill>
            <a:prstDash val="sysDash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39" name="橢圓 11"/>
          <p:cNvSpPr/>
          <p:nvPr/>
        </p:nvSpPr>
        <p:spPr>
          <a:xfrm>
            <a:off x="4267200" y="956036"/>
            <a:ext cx="609600" cy="609603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40" name="橢圓 14"/>
          <p:cNvSpPr/>
          <p:nvPr/>
        </p:nvSpPr>
        <p:spPr>
          <a:xfrm>
            <a:off x="4361688" y="1050522"/>
            <a:ext cx="420627" cy="420628"/>
          </a:xfrm>
          <a:prstGeom prst="ellipse">
            <a:avLst/>
          </a:prstGeom>
          <a:solidFill>
            <a:schemeClr val="accent1">
              <a:lumOff val="44000"/>
            </a:schemeClr>
          </a:solidFill>
          <a:ln w="50800" cap="rnd">
            <a:solidFill>
              <a:srgbClr val="7B9899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chemeClr val="accent1">
                    <a:lumOff val="44000"/>
                  </a:schemeClr>
                </a:solidFill>
                <a:latin typeface="Georgia"/>
                <a:ea typeface="Georgia"/>
                <a:cs typeface="Georgia"/>
                <a:sym typeface="Georgia"/>
              </a:defRPr>
            </a:pPr>
            <a:endParaRPr/>
          </a:p>
        </p:txBody>
      </p:sp>
      <p:sp>
        <p:nvSpPr>
          <p:cNvPr id="541" name="大標題文字"/>
          <p:cNvSpPr txBox="1">
            <a:spLocks noGrp="1"/>
          </p:cNvSpPr>
          <p:nvPr>
            <p:ph type="title"/>
          </p:nvPr>
        </p:nvSpPr>
        <p:spPr>
          <a:xfrm>
            <a:off x="866234" y="274199"/>
            <a:ext cx="7399339" cy="841375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ctr">
              <a:lnSpc>
                <a:spcPct val="100000"/>
              </a:lnSpc>
              <a:defRPr sz="3300" b="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r>
              <a:t>大標題文字</a:t>
            </a:r>
          </a:p>
        </p:txBody>
      </p:sp>
      <p:sp>
        <p:nvSpPr>
          <p:cNvPr id="542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984069" y="1502963"/>
            <a:ext cx="7281504" cy="4681538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274320" indent="-274320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85000"/>
              <a:buChar char="●"/>
              <a:defRPr sz="2700" b="0">
                <a:latin typeface="Georgia"/>
                <a:ea typeface="Georgia"/>
                <a:cs typeface="Georgia"/>
                <a:sym typeface="Georgia"/>
              </a:defRPr>
            </a:lvl1pPr>
            <a:lvl2pPr marL="610984" indent="-336664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70000"/>
              <a:buChar char="○"/>
              <a:defRPr sz="2700" b="0">
                <a:latin typeface="Georgia"/>
                <a:ea typeface="Georgia"/>
                <a:cs typeface="Georgia"/>
                <a:sym typeface="Georgia"/>
              </a:defRPr>
            </a:lvl2pPr>
            <a:lvl3pPr marL="902969" indent="-308609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75000"/>
              <a:buChar char="÷"/>
              <a:defRPr sz="2700" b="0">
                <a:latin typeface="Georgia"/>
                <a:ea typeface="Georgia"/>
                <a:cs typeface="Georgia"/>
                <a:sym typeface="Georgia"/>
              </a:defRPr>
            </a:lvl3pPr>
            <a:lvl4pPr marL="1177288" indent="-308608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70000"/>
              <a:buChar char="○"/>
              <a:defRPr sz="2700" b="0">
                <a:latin typeface="Georgia"/>
                <a:ea typeface="Georgia"/>
                <a:cs typeface="Georgia"/>
                <a:sym typeface="Georgia"/>
              </a:defRPr>
            </a:lvl4pPr>
            <a:lvl5pPr marL="1485900" indent="-342900">
              <a:lnSpc>
                <a:spcPct val="100000"/>
              </a:lnSpc>
              <a:spcBef>
                <a:spcPts val="600"/>
              </a:spcBef>
              <a:buClr>
                <a:srgbClr val="D16349"/>
              </a:buClr>
              <a:buSzPct val="100000"/>
              <a:buChar char="•"/>
              <a:defRPr sz="2700" b="0">
                <a:latin typeface="Georgia"/>
                <a:ea typeface="Georgia"/>
                <a:cs typeface="Georgia"/>
                <a:sym typeface="Georgia"/>
              </a:defRPr>
            </a:lvl5pPr>
          </a:lstStyle>
          <a:p>
            <a:r>
              <a:rPr dirty="0" err="1"/>
              <a:t>內文層級一</a:t>
            </a:r>
            <a:endParaRPr dirty="0"/>
          </a:p>
          <a:p>
            <a:pPr lvl="1"/>
            <a:r>
              <a:rPr dirty="0" err="1"/>
              <a:t>內文層級二</a:t>
            </a:r>
            <a:endParaRPr dirty="0"/>
          </a:p>
          <a:p>
            <a:pPr lvl="2"/>
            <a:r>
              <a:rPr dirty="0" err="1"/>
              <a:t>內文層級三</a:t>
            </a:r>
            <a:endParaRPr dirty="0"/>
          </a:p>
          <a:p>
            <a:pPr lvl="3"/>
            <a:r>
              <a:rPr dirty="0" err="1"/>
              <a:t>內文層級四</a:t>
            </a:r>
            <a:endParaRPr dirty="0"/>
          </a:p>
          <a:p>
            <a:pPr lvl="4"/>
            <a:r>
              <a:rPr dirty="0" err="1"/>
              <a:t>內文層級五</a:t>
            </a:r>
            <a:endParaRPr dirty="0"/>
          </a:p>
        </p:txBody>
      </p:sp>
      <p:sp>
        <p:nvSpPr>
          <p:cNvPr id="54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95115" y="6189981"/>
            <a:ext cx="316170" cy="332739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ctr">
              <a:defRPr sz="1600">
                <a:solidFill>
                  <a:srgbClr val="7B9899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" name="矩形 13"/>
          <p:cNvSpPr/>
          <p:nvPr userDrawn="1"/>
        </p:nvSpPr>
        <p:spPr>
          <a:xfrm>
            <a:off x="8213268" y="6313527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  <a:hlinkClick r:id="rId2" action="ppaction://hlinksldjump"/>
              </a:rPr>
              <a:t>MENU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9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SzTx/>
              <a:buNone/>
            </a:lvl1pPr>
            <a:lvl2pPr marL="0" indent="457200">
              <a:buSzTx/>
              <a:buNone/>
            </a:lvl2pPr>
            <a:lvl3pPr indent="914400"/>
            <a:lvl4pPr indent="1371600"/>
            <a:lvl5pPr indent="1828800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0" name="文字版面配置區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buSzTx/>
              <a:buNone/>
            </a:pPr>
            <a:endParaRPr/>
          </a:p>
        </p:txBody>
      </p:sp>
      <p:sp>
        <p:nvSpPr>
          <p:cNvPr id="5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1_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0263" y="0"/>
            <a:ext cx="7399337" cy="8413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049338" y="1460500"/>
            <a:ext cx="3436937" cy="46815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38675" y="1460500"/>
            <a:ext cx="3438525" cy="22637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38675" y="3876675"/>
            <a:ext cx="3438525" cy="22653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2122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EBAA66-191A-4B1C-A5BA-D8F70908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11DC84-97D3-456E-8E1B-F001B73E3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969175-EFC6-4C26-A928-31CE2966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7781" y="6432639"/>
            <a:ext cx="246219" cy="276999"/>
          </a:xfrm>
          <a:solidFill>
            <a:srgbClr val="E94B29"/>
          </a:solidFill>
        </p:spPr>
        <p:txBody>
          <a:bodyPr/>
          <a:lstStyle/>
          <a:p>
            <a:fld id="{2687903B-D5F8-426D-8C1D-9239D785EA4D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FCF9425-9592-4238-93F6-FA40907A0629}"/>
              </a:ext>
            </a:extLst>
          </p:cNvPr>
          <p:cNvGrpSpPr/>
          <p:nvPr/>
        </p:nvGrpSpPr>
        <p:grpSpPr>
          <a:xfrm flipV="1">
            <a:off x="0" y="6746876"/>
            <a:ext cx="9144000" cy="45719"/>
            <a:chOff x="1536700" y="5206603"/>
            <a:chExt cx="8610600" cy="10239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1826EEA-3DCB-42CB-898D-164E11048DBA}"/>
                </a:ext>
              </a:extLst>
            </p:cNvPr>
            <p:cNvSpPr/>
            <p:nvPr userDrawn="1"/>
          </p:nvSpPr>
          <p:spPr>
            <a:xfrm>
              <a:off x="1536700" y="5206603"/>
              <a:ext cx="1155700" cy="102393"/>
            </a:xfrm>
            <a:prstGeom prst="rect">
              <a:avLst/>
            </a:prstGeom>
            <a:solidFill>
              <a:srgbClr val="39A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E7C4FDA-01DA-455B-9F80-152737D97672}"/>
                </a:ext>
              </a:extLst>
            </p:cNvPr>
            <p:cNvSpPr/>
            <p:nvPr userDrawn="1"/>
          </p:nvSpPr>
          <p:spPr>
            <a:xfrm>
              <a:off x="3695700" y="5206603"/>
              <a:ext cx="1828800" cy="102393"/>
            </a:xfrm>
            <a:prstGeom prst="rect">
              <a:avLst/>
            </a:prstGeom>
            <a:solidFill>
              <a:srgbClr val="F5C2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5E2B128-739A-4B2C-BD21-2AEE80B44719}"/>
                </a:ext>
              </a:extLst>
            </p:cNvPr>
            <p:cNvSpPr/>
            <p:nvPr userDrawn="1"/>
          </p:nvSpPr>
          <p:spPr>
            <a:xfrm>
              <a:off x="4673600" y="5206603"/>
              <a:ext cx="2387600" cy="102393"/>
            </a:xfrm>
            <a:prstGeom prst="rect">
              <a:avLst/>
            </a:prstGeom>
            <a:solidFill>
              <a:srgbClr val="E94B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547AB0-DC5D-438D-B3CE-E0466DA0FD6D}"/>
                </a:ext>
              </a:extLst>
            </p:cNvPr>
            <p:cNvSpPr/>
            <p:nvPr userDrawn="1"/>
          </p:nvSpPr>
          <p:spPr>
            <a:xfrm>
              <a:off x="6883400" y="5206603"/>
              <a:ext cx="952500" cy="102393"/>
            </a:xfrm>
            <a:prstGeom prst="rect">
              <a:avLst/>
            </a:prstGeom>
            <a:solidFill>
              <a:srgbClr val="F1E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C2DECAB-A905-4C99-9CB1-CCC161FE9C32}"/>
                </a:ext>
              </a:extLst>
            </p:cNvPr>
            <p:cNvSpPr/>
            <p:nvPr userDrawn="1"/>
          </p:nvSpPr>
          <p:spPr>
            <a:xfrm>
              <a:off x="7315200" y="5206603"/>
              <a:ext cx="1676400" cy="102393"/>
            </a:xfrm>
            <a:prstGeom prst="rect">
              <a:avLst/>
            </a:prstGeom>
            <a:solidFill>
              <a:srgbClr val="F2F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30FE648-40D6-4F3D-BAD7-AA75CD0F3D82}"/>
                </a:ext>
              </a:extLst>
            </p:cNvPr>
            <p:cNvSpPr/>
            <p:nvPr userDrawn="1"/>
          </p:nvSpPr>
          <p:spPr>
            <a:xfrm>
              <a:off x="8839200" y="5206603"/>
              <a:ext cx="1308100" cy="102393"/>
            </a:xfrm>
            <a:prstGeom prst="rect">
              <a:avLst/>
            </a:prstGeom>
            <a:solidFill>
              <a:srgbClr val="EEA8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F4942FC-83AA-4133-B80C-7FBADA170EA1}"/>
                </a:ext>
              </a:extLst>
            </p:cNvPr>
            <p:cNvSpPr/>
            <p:nvPr userDrawn="1"/>
          </p:nvSpPr>
          <p:spPr>
            <a:xfrm>
              <a:off x="2692400" y="5206603"/>
              <a:ext cx="1155700" cy="102393"/>
            </a:xfrm>
            <a:prstGeom prst="rect">
              <a:avLst/>
            </a:prstGeom>
            <a:solidFill>
              <a:srgbClr val="020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0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大標題文字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大標題文字</a:t>
            </a:r>
          </a:p>
        </p:txBody>
      </p:sp>
      <p:sp>
        <p:nvSpPr>
          <p:cNvPr id="74" name="內文層級一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1500"/>
              </a:spcBef>
              <a:buBlip>
                <a:blip r:embed="rId2"/>
              </a:buBlip>
              <a:defRPr sz="3200"/>
            </a:lvl1pPr>
            <a:lvl2pPr marL="656771" indent="-199571">
              <a:spcBef>
                <a:spcPts val="1500"/>
              </a:spcBef>
              <a:defRPr sz="3200"/>
            </a:lvl2pPr>
            <a:lvl3pPr>
              <a:spcBef>
                <a:spcPts val="1500"/>
              </a:spcBef>
              <a:defRPr sz="3200"/>
            </a:lvl3pPr>
            <a:lvl4pPr>
              <a:spcBef>
                <a:spcPts val="1500"/>
              </a:spcBef>
              <a:defRPr sz="3200"/>
            </a:lvl4pPr>
            <a:lvl5pPr>
              <a:spcBef>
                <a:spcPts val="1500"/>
              </a:spcBef>
              <a:defRPr sz="3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5" name="文字版面配置區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SzTx/>
              <a:buNone/>
              <a:defRPr sz="1400"/>
            </a:pPr>
            <a:endParaRPr/>
          </a:p>
        </p:txBody>
      </p:sp>
      <p:sp>
        <p:nvSpPr>
          <p:cNvPr id="7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大標題文字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大標題文字</a:t>
            </a:r>
          </a:p>
        </p:txBody>
      </p:sp>
      <p:sp>
        <p:nvSpPr>
          <p:cNvPr id="84" name="圖片版面配置區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85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SzTx/>
              <a:buNone/>
              <a:defRPr sz="1400"/>
            </a:lvl1pPr>
            <a:lvl2pPr marL="0" indent="457200">
              <a:spcBef>
                <a:spcPts val="600"/>
              </a:spcBef>
              <a:buSzTx/>
              <a:buNone/>
              <a:defRPr sz="1400"/>
            </a:lvl2pPr>
            <a:lvl3pPr indent="914400">
              <a:spcBef>
                <a:spcPts val="600"/>
              </a:spcBef>
              <a:defRPr sz="1400"/>
            </a:lvl3pPr>
            <a:lvl4pPr indent="1371600">
              <a:spcBef>
                <a:spcPts val="600"/>
              </a:spcBef>
              <a:defRPr sz="1400"/>
            </a:lvl4pPr>
            <a:lvl5pPr indent="1828800">
              <a:spcBef>
                <a:spcPts val="600"/>
              </a:spcBef>
              <a:defRPr sz="1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94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049337" y="1460500"/>
            <a:ext cx="3436939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2"/>
              </a:buBlip>
            </a:lvl1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03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049337" y="1460500"/>
            <a:ext cx="3436939" cy="46815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Blip>
                <a:blip r:embed="rId2"/>
              </a:buBlip>
            </a:lvl1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大標題文字"/>
          <p:cNvSpPr txBox="1">
            <a:spLocks noGrp="1"/>
          </p:cNvSpPr>
          <p:nvPr>
            <p:ph type="title"/>
          </p:nvPr>
        </p:nvSpPr>
        <p:spPr>
          <a:xfrm>
            <a:off x="1277937" y="1876425"/>
            <a:ext cx="6443664" cy="3113089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 sz="5000"/>
            </a:lvl1pPr>
          </a:lstStyle>
          <a:p>
            <a:r>
              <a:t>大標題文字</a:t>
            </a:r>
          </a:p>
        </p:txBody>
      </p:sp>
      <p:sp>
        <p:nvSpPr>
          <p:cNvPr id="1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274762" y="4965700"/>
            <a:ext cx="6451601" cy="673100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>
            <a:lvl1pPr marL="0" indent="0" algn="ctr">
              <a:buSzTx/>
              <a:buNone/>
            </a:lvl1pPr>
            <a:lvl2pPr algn="ctr"/>
            <a:lvl3pPr algn="ctr"/>
            <a:lvl4pPr algn="ctr"/>
            <a:lvl5pPr algn="ctr"/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" Target="../slides/slid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jpe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icture 2"/>
          <p:cNvPicPr>
            <a:picLocks noChangeAspect="1"/>
          </p:cNvPicPr>
          <p:nvPr/>
        </p:nvPicPr>
        <p:blipFill>
          <a:blip r:embed="rId43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大標題文字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8" cy="841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4" name="內文層級一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>
              <a:buBlip>
                <a:blip r:embed="rId44"/>
              </a:buBlip>
            </a:lvl1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文字方塊 5"/>
          <p:cNvSpPr txBox="1"/>
          <p:nvPr userDrawn="1"/>
        </p:nvSpPr>
        <p:spPr>
          <a:xfrm>
            <a:off x="8229600" y="6553200"/>
            <a:ext cx="64857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  <a:hlinkClick r:id="rId45" action="ppaction://hlinksldjump"/>
              </a:rPr>
              <a:t>MENU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  <p:sldLayoutId id="2147483689" r:id="rId38"/>
    <p:sldLayoutId id="2147483690" r:id="rId39"/>
    <p:sldLayoutId id="2147483734" r:id="rId40"/>
    <p:sldLayoutId id="2147483735" r:id="rId41"/>
  </p:sldLayoutIdLst>
  <p:transition spd="med"/>
  <p:hf hdr="0" ftr="0" dt="0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5pPr>
      <a:lvl6pPr marL="0" marR="0" indent="4572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6pPr>
      <a:lvl7pPr marL="0" marR="0" indent="9144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7pPr>
      <a:lvl8pPr marL="0" marR="0" indent="13716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8pPr>
      <a:lvl9pPr marL="0" marR="0" indent="18288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Pct val="70000"/>
        <a:buFontTx/>
        <a:buBlip>
          <a:blip r:embed="rId44"/>
        </a:buBlip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1pPr>
      <a:lvl2pPr marL="631825" marR="0" indent="-17462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Pct val="100000"/>
        <a:buFontTx/>
        <a:buChar char="•"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2pPr>
      <a:lvl3pPr marL="0" marR="0" indent="8540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3pPr>
      <a:lvl4pPr marL="0" marR="0" indent="108902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4pPr>
      <a:lvl5pPr marL="0" marR="0" indent="13112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5pPr>
      <a:lvl6pPr marL="0" marR="0" indent="17684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6pPr>
      <a:lvl7pPr marL="0" marR="0" indent="22256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7pPr>
      <a:lvl8pPr marL="0" marR="0" indent="26828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8pPr>
      <a:lvl9pPr marL="0" marR="0" indent="31400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38.xml"/><Relationship Id="rId6" Type="http://schemas.openxmlformats.org/officeDocument/2006/relationships/slide" Target="slide16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6.t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7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csdn.net/download/kangyaping/406826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5" Type="http://schemas.openxmlformats.org/officeDocument/2006/relationships/hyperlink" Target="https://briian.com/34491/" TargetMode="External"/><Relationship Id="rId4" Type="http://schemas.openxmlformats.org/officeDocument/2006/relationships/hyperlink" Target="https://www.chiark.greenend.org.uk/~sgtatham/putty/latest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chiark.greenend.org.uk/~sgtatham/putty/latest.html" TargetMode="Externa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800" dirty="0">
                <a:hlinkClick r:id="rId2" action="ppaction://hlinksldjump"/>
              </a:rPr>
              <a:t>早期的 </a:t>
            </a:r>
            <a:r>
              <a:rPr lang="zh-TW" altLang="en-US" sz="2800" dirty="0" smtClean="0">
                <a:hlinkClick r:id="rId2" action="ppaction://hlinksldjump"/>
              </a:rPr>
              <a:t>主機</a:t>
            </a:r>
            <a:endParaRPr lang="en-US" altLang="zh-TW" sz="2800" dirty="0" smtClean="0"/>
          </a:p>
          <a:p>
            <a:r>
              <a:rPr lang="en-US" altLang="zh-TW" sz="2800" b="1" dirty="0" err="1">
                <a:hlinkClick r:id="rId3" action="ppaction://hlinksldjump"/>
              </a:rPr>
              <a:t>PuTTY</a:t>
            </a:r>
            <a:r>
              <a:rPr lang="en-US" altLang="zh-TW" sz="2800" b="1" dirty="0">
                <a:hlinkClick r:id="rId3" action="ppaction://hlinksldjump"/>
              </a:rPr>
              <a:t>-</a:t>
            </a:r>
            <a:r>
              <a:rPr lang="zh-TW" altLang="en-US" sz="2800" b="1" dirty="0">
                <a:hlinkClick r:id="rId3" action="ppaction://hlinksldjump"/>
              </a:rPr>
              <a:t> 連接終端機的視窗工具</a:t>
            </a:r>
            <a:endParaRPr lang="en-US" altLang="zh-TW" sz="2800" b="1" dirty="0" smtClean="0">
              <a:hlinkClick r:id="rId4" action="ppaction://hlinksldjump"/>
            </a:endParaRPr>
          </a:p>
          <a:p>
            <a:r>
              <a:rPr lang="zh-TW" altLang="en-US" sz="2800" b="1" dirty="0" smtClean="0">
                <a:hlinkClick r:id="rId4" action="ppaction://hlinksldjump"/>
              </a:rPr>
              <a:t>下載</a:t>
            </a:r>
            <a:r>
              <a:rPr lang="en-US" altLang="zh-TW" sz="2800" b="1" dirty="0" err="1" smtClean="0">
                <a:hlinkClick r:id="rId4" action="ppaction://hlinksldjump"/>
              </a:rPr>
              <a:t>PuTTY</a:t>
            </a:r>
            <a:endParaRPr lang="en-US" altLang="zh-TW" sz="2800" b="1" dirty="0" smtClean="0"/>
          </a:p>
          <a:p>
            <a:r>
              <a:rPr lang="zh-TW" altLang="en-US" dirty="0" smtClean="0">
                <a:hlinkClick r:id="rId5" action="ppaction://hlinksldjump"/>
              </a:rPr>
              <a:t>執行</a:t>
            </a:r>
            <a:r>
              <a:rPr lang="en-US" altLang="zh-TW" dirty="0" err="1" smtClean="0">
                <a:hlinkClick r:id="rId5" action="ppaction://hlinksldjump"/>
              </a:rPr>
              <a:t>PuTTY</a:t>
            </a:r>
            <a:endParaRPr lang="en-US" altLang="zh-TW" dirty="0" smtClean="0"/>
          </a:p>
          <a:p>
            <a:r>
              <a:rPr lang="en-US" altLang="zh-TW" dirty="0">
                <a:hlinkClick r:id="rId6" action="ppaction://hlinksldjump"/>
              </a:rPr>
              <a:t>Login </a:t>
            </a:r>
            <a:r>
              <a:rPr lang="en-US" altLang="zh-TW" dirty="0" smtClean="0">
                <a:hlinkClick r:id="rId6" action="ppaction://hlinksldjump"/>
              </a:rPr>
              <a:t>in</a:t>
            </a:r>
            <a:endParaRPr lang="en-US" altLang="zh-TW" dirty="0" smtClean="0"/>
          </a:p>
          <a:p>
            <a:r>
              <a:rPr lang="en-US" altLang="zh-TW" dirty="0" err="1" smtClean="0">
                <a:hlinkClick r:id="rId7" action="ppaction://hlinksldjump"/>
              </a:rPr>
              <a:t>PuTTY</a:t>
            </a:r>
            <a:r>
              <a:rPr lang="zh-TW" altLang="en-US" dirty="0" smtClean="0">
                <a:hlinkClick r:id="rId7" action="ppaction://hlinksldjump"/>
              </a:rPr>
              <a:t>設定</a:t>
            </a:r>
            <a:r>
              <a:rPr lang="zh-TW" altLang="en-US" dirty="0">
                <a:hlinkClick r:id="rId7" action="ppaction://hlinksldjump"/>
              </a:rPr>
              <a:t>保存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lnSpcReduction="10000"/>
          </a:bodyPr>
          <a:lstStyle/>
          <a:p>
            <a:fld id="{86CB4B4D-7CA3-9044-876B-883B54F8677D}" type="slidenum">
              <a:rPr lang="en-US" altLang="zh-TW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1274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</a:t>
            </a:r>
            <a:r>
              <a:rPr lang="en-US" altLang="zh-TW" dirty="0" err="1" smtClean="0"/>
              <a:t>PuTTY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5741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008938" y="489936"/>
            <a:ext cx="7399337" cy="511175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/>
              <a:t>執行</a:t>
            </a:r>
            <a:r>
              <a:rPr lang="en-US" altLang="zh-TW" dirty="0" smtClean="0"/>
              <a:t>putty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211077" y="1001111"/>
            <a:ext cx="8822491" cy="5172075"/>
            <a:chOff x="211077" y="1001111"/>
            <a:chExt cx="8822491" cy="517207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99518" y="1001111"/>
              <a:ext cx="5734050" cy="5172075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077" y="2990900"/>
              <a:ext cx="2555316" cy="826720"/>
            </a:xfrm>
            <a:prstGeom prst="rect">
              <a:avLst/>
            </a:prstGeom>
          </p:spPr>
        </p:pic>
        <p:sp>
          <p:nvSpPr>
            <p:cNvPr id="7" name="向右箭號 6"/>
            <p:cNvSpPr/>
            <p:nvPr/>
          </p:nvSpPr>
          <p:spPr>
            <a:xfrm>
              <a:off x="2728351" y="3076625"/>
              <a:ext cx="1359837" cy="655270"/>
            </a:xfrm>
            <a:prstGeom prst="rightArrow">
              <a:avLst/>
            </a:prstGeom>
            <a:solidFill>
              <a:srgbClr val="0000FF"/>
            </a:solidFill>
            <a:ln w="254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sp>
        <p:nvSpPr>
          <p:cNvPr id="9" name="投影片編號版面配置區 8"/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lnSpcReduction="10000"/>
          </a:bodyPr>
          <a:lstStyle/>
          <a:p>
            <a:fld id="{86CB4B4D-7CA3-9044-876B-883B54F8677D}" type="slidenum">
              <a:rPr lang="en-US" altLang="zh-TW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962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798786" y="421367"/>
            <a:ext cx="7399338" cy="841375"/>
          </a:xfrm>
        </p:spPr>
        <p:txBody>
          <a:bodyPr/>
          <a:lstStyle/>
          <a:p>
            <a:pPr algn="ctr"/>
            <a:r>
              <a:rPr lang="zh-TW" altLang="en-US" dirty="0" smtClean="0"/>
              <a:t>設定</a:t>
            </a:r>
            <a:r>
              <a:rPr lang="en-US" altLang="zh-TW" dirty="0" smtClean="0"/>
              <a:t>-SSH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1710935" y="1147129"/>
            <a:ext cx="5734050" cy="5172075"/>
            <a:chOff x="2068286" y="1262743"/>
            <a:chExt cx="5734050" cy="517207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8286" y="1262743"/>
              <a:ext cx="5734050" cy="5172075"/>
            </a:xfrm>
            <a:prstGeom prst="rect">
              <a:avLst/>
            </a:prstGeom>
          </p:spPr>
        </p:pic>
        <p:sp>
          <p:nvSpPr>
            <p:cNvPr id="5" name="圓角矩形 4"/>
            <p:cNvSpPr/>
            <p:nvPr/>
          </p:nvSpPr>
          <p:spPr>
            <a:xfrm>
              <a:off x="2286000" y="4677933"/>
              <a:ext cx="838200" cy="408620"/>
            </a:xfrm>
            <a:prstGeom prst="roundRect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spc="0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Arial Narrow"/>
                  <a:ea typeface="Arial Narrow"/>
                  <a:cs typeface="Arial Narrow"/>
                  <a:sym typeface="Arial Narrow"/>
                </a:rPr>
                <a:t>1</a:t>
              </a: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016829" y="3664115"/>
              <a:ext cx="620486" cy="369330"/>
            </a:xfrm>
            <a:prstGeom prst="rect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spc="0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Arial Narrow"/>
                  <a:ea typeface="Arial Narrow"/>
                  <a:cs typeface="Arial Narrow"/>
                  <a:sym typeface="Arial Narrow"/>
                </a:rPr>
                <a:t>2</a:t>
              </a: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lnSpcReduction="10000"/>
          </a:bodyPr>
          <a:lstStyle/>
          <a:p>
            <a:fld id="{86CB4B4D-7CA3-9044-876B-883B54F8677D}" type="slidenum">
              <a:rPr lang="en-US" altLang="zh-TW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29965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430924" y="275802"/>
            <a:ext cx="7399338" cy="841375"/>
          </a:xfrm>
        </p:spPr>
        <p:txBody>
          <a:bodyPr/>
          <a:lstStyle/>
          <a:p>
            <a:pPr algn="ctr"/>
            <a:r>
              <a:rPr lang="zh-TW" altLang="en-US" dirty="0"/>
              <a:t>設定</a:t>
            </a:r>
            <a:r>
              <a:rPr lang="en-US" altLang="zh-TW" dirty="0" smtClean="0"/>
              <a:t>-</a:t>
            </a:r>
            <a:r>
              <a:rPr lang="en-US" altLang="zh-TW" dirty="0" err="1"/>
              <a:t>apperance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1553654" y="1117177"/>
            <a:ext cx="5734050" cy="5172075"/>
            <a:chOff x="1774372" y="1284514"/>
            <a:chExt cx="5734050" cy="517207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4372" y="1284514"/>
              <a:ext cx="5734050" cy="5172075"/>
            </a:xfrm>
            <a:prstGeom prst="rect">
              <a:avLst/>
            </a:prstGeom>
          </p:spPr>
        </p:pic>
        <p:grpSp>
          <p:nvGrpSpPr>
            <p:cNvPr id="8" name="群組 7"/>
            <p:cNvGrpSpPr/>
            <p:nvPr/>
          </p:nvGrpSpPr>
          <p:grpSpPr>
            <a:xfrm>
              <a:off x="2111829" y="2460564"/>
              <a:ext cx="5214256" cy="1359929"/>
              <a:chOff x="2111829" y="2460564"/>
              <a:chExt cx="5214256" cy="1359929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2111829" y="3026621"/>
                <a:ext cx="1077685" cy="369330"/>
              </a:xfrm>
              <a:prstGeom prst="rect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800" b="0" i="0" u="none" strike="noStrike" cap="none" spc="0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Arial Narrow"/>
                    <a:ea typeface="Arial Narrow"/>
                    <a:cs typeface="Arial Narrow"/>
                    <a:sym typeface="Arial Narrow"/>
                  </a:rPr>
                  <a:t>1</a:t>
                </a:r>
                <a:endParaRPr kumimoji="0" lang="zh-TW" altLang="en-US" sz="18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800600" y="2460564"/>
                <a:ext cx="1077685" cy="369330"/>
              </a:xfrm>
              <a:prstGeom prst="rect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800" b="0" i="0" u="none" strike="noStrike" cap="none" spc="0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Arial Narrow"/>
                    <a:ea typeface="Arial Narrow"/>
                    <a:cs typeface="Arial Narrow"/>
                    <a:sym typeface="Arial Narrow"/>
                  </a:rPr>
                  <a:t>2</a:t>
                </a:r>
                <a:endParaRPr kumimoji="0" lang="zh-TW" altLang="en-US" sz="18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6248400" y="3451163"/>
                <a:ext cx="1077685" cy="369330"/>
              </a:xfrm>
              <a:prstGeom prst="rect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800" b="0" i="0" u="none" strike="noStrike" cap="none" spc="0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Arial Narrow"/>
                    <a:ea typeface="Arial Narrow"/>
                    <a:cs typeface="Arial Narrow"/>
                    <a:sym typeface="Arial Narrow"/>
                  </a:rPr>
                  <a:t>3</a:t>
                </a:r>
                <a:endParaRPr kumimoji="0" lang="zh-TW" altLang="en-US" sz="18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Arial Narrow"/>
                  <a:ea typeface="Arial Narrow"/>
                  <a:cs typeface="Arial Narrow"/>
                  <a:sym typeface="Arial Narrow"/>
                </a:endParaRPr>
              </a:p>
            </p:txBody>
          </p:sp>
        </p:grpSp>
      </p:grpSp>
      <p:sp>
        <p:nvSpPr>
          <p:cNvPr id="3" name="投影片編號版面配置區 2"/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lnSpcReduction="10000"/>
          </a:bodyPr>
          <a:lstStyle/>
          <a:p>
            <a:fld id="{86CB4B4D-7CA3-9044-876B-883B54F8677D}" type="slidenum">
              <a:rPr lang="en-US" altLang="zh-TW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7747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857" y="664029"/>
            <a:ext cx="5229225" cy="56673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13857" y="1364023"/>
            <a:ext cx="805543" cy="36933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rPr>
              <a:t>4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25697" y="4488223"/>
            <a:ext cx="2915332" cy="36933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78829" y="5874888"/>
            <a:ext cx="1251857" cy="36933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rPr>
              <a:t>6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lnSpcReduction="10000"/>
          </a:bodyPr>
          <a:lstStyle/>
          <a:p>
            <a:fld id="{86CB4B4D-7CA3-9044-876B-883B54F8677D}" type="slidenum">
              <a:rPr lang="en-US" altLang="zh-TW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33842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444" y="211756"/>
            <a:ext cx="6448425" cy="64389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25127" y="211756"/>
            <a:ext cx="2300439" cy="2364461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/>
              <a:t>設定</a:t>
            </a:r>
            <a:r>
              <a:rPr lang="en-US" altLang="zh-TW" dirty="0" smtClean="0"/>
              <a:t>-session-</a:t>
            </a:r>
            <a:r>
              <a:rPr lang="en-US" altLang="zh-TW" b="0" dirty="0" smtClean="0"/>
              <a:t>192.168.1.14</a:t>
            </a:r>
            <a:br>
              <a:rPr lang="en-US" altLang="zh-TW" b="0" dirty="0" smtClean="0"/>
            </a:br>
            <a:r>
              <a:rPr lang="en-US" altLang="zh-TW" b="0" dirty="0" smtClean="0"/>
              <a:t>port:</a:t>
            </a:r>
            <a:r>
              <a:rPr lang="en-US" altLang="zh-TW" dirty="0" smtClean="0">
                <a:solidFill>
                  <a:srgbClr val="FF0000"/>
                </a:solidFill>
              </a:rPr>
              <a:t>22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3391" y="958628"/>
            <a:ext cx="1333591" cy="213360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0383" y="1759638"/>
            <a:ext cx="1135781" cy="36933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rPr>
              <a:t>1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48337" y="1735575"/>
            <a:ext cx="433137" cy="36933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rPr>
              <a:t>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48926" y="6187260"/>
            <a:ext cx="1106906" cy="36933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lnSpcReduction="10000"/>
          </a:bodyPr>
          <a:lstStyle/>
          <a:p>
            <a:fld id="{86CB4B4D-7CA3-9044-876B-883B54F8677D}" type="slidenum">
              <a:rPr lang="en-US" altLang="zh-TW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3333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Login in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6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沒成</a:t>
            </a:r>
            <a:r>
              <a:rPr lang="zh-TW" altLang="en-US" dirty="0">
                <a:solidFill>
                  <a:schemeClr val="tx1"/>
                </a:solidFill>
              </a:rPr>
              <a:t>功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65" y="1887054"/>
            <a:ext cx="8011559" cy="4119109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lnSpcReduction="10000"/>
          </a:bodyPr>
          <a:lstStyle/>
          <a:p>
            <a:fld id="{86CB4B4D-7CA3-9044-876B-883B54F8677D}" type="slidenum">
              <a:rPr lang="en-US" altLang="zh-TW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7198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133475" y="512380"/>
            <a:ext cx="7399337" cy="841375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/>
              <a:t>Login </a:t>
            </a:r>
            <a:r>
              <a:rPr lang="zh-TW" altLang="en-US" dirty="0" smtClean="0"/>
              <a:t>畫面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 smtClean="0"/>
              <a:t>bigred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62" y="1280160"/>
            <a:ext cx="7905750" cy="50292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lnSpcReduction="10000"/>
          </a:bodyPr>
          <a:lstStyle/>
          <a:p>
            <a:fld id="{86CB4B4D-7CA3-9044-876B-883B54F8677D}" type="slidenum">
              <a:rPr lang="en-US" altLang="zh-TW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86604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914400"/>
            <a:ext cx="7905750" cy="502920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lnSpcReduction="10000"/>
          </a:bodyPr>
          <a:lstStyle/>
          <a:p>
            <a:fld id="{86CB4B4D-7CA3-9044-876B-883B54F8677D}" type="slidenum">
              <a:rPr lang="en-US" altLang="zh-TW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4928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18A975E-05E8-44C8-A081-F2C20F45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79" y="331789"/>
            <a:ext cx="2994749" cy="902652"/>
          </a:xfrm>
        </p:spPr>
        <p:txBody>
          <a:bodyPr anchor="t">
            <a:normAutofit/>
          </a:bodyPr>
          <a:lstStyle/>
          <a:p>
            <a:r>
              <a:rPr lang="zh-TW" altLang="en-US" sz="4000" dirty="0">
                <a:solidFill>
                  <a:schemeClr val="tx1"/>
                </a:solidFill>
              </a:rPr>
              <a:t>早期的 </a:t>
            </a:r>
            <a:r>
              <a:rPr lang="zh-TW" altLang="en-US" sz="4000" dirty="0" smtClean="0">
                <a:solidFill>
                  <a:schemeClr val="tx1"/>
                </a:solidFill>
              </a:rPr>
              <a:t>主機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544879" y="458796"/>
            <a:ext cx="8039051" cy="3953184"/>
            <a:chOff x="1003527" y="1087446"/>
            <a:chExt cx="6512247" cy="2771971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A287F65-18B6-4BC7-A54B-0E136DE7ACD5}"/>
                </a:ext>
              </a:extLst>
            </p:cNvPr>
            <p:cNvSpPr txBox="1"/>
            <p:nvPr/>
          </p:nvSpPr>
          <p:spPr>
            <a:xfrm>
              <a:off x="1003527" y="3508695"/>
              <a:ext cx="1046747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350" dirty="0"/>
                <a:t>Terminal</a:t>
              </a:r>
              <a:endParaRPr lang="zh-TW" altLang="en-US" sz="1350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6C906A1C-CB07-4844-8D3D-0D1B93938335}"/>
                </a:ext>
              </a:extLst>
            </p:cNvPr>
            <p:cNvSpPr txBox="1"/>
            <p:nvPr/>
          </p:nvSpPr>
          <p:spPr>
            <a:xfrm>
              <a:off x="2862402" y="3518995"/>
              <a:ext cx="1046747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350" dirty="0"/>
                <a:t>Terminal</a:t>
              </a:r>
              <a:endParaRPr lang="zh-TW" altLang="en-US" sz="135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35FE94B7-75FA-4AB6-BA48-10347C609A04}"/>
                </a:ext>
              </a:extLst>
            </p:cNvPr>
            <p:cNvSpPr txBox="1"/>
            <p:nvPr/>
          </p:nvSpPr>
          <p:spPr>
            <a:xfrm>
              <a:off x="4643362" y="3558561"/>
              <a:ext cx="1046747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350" dirty="0"/>
                <a:t>Terminal</a:t>
              </a:r>
              <a:endParaRPr lang="zh-TW" altLang="en-US" sz="1350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21CC2873-8C4B-455A-854A-0F0ACE44255D}"/>
                </a:ext>
              </a:extLst>
            </p:cNvPr>
            <p:cNvSpPr txBox="1"/>
            <p:nvPr/>
          </p:nvSpPr>
          <p:spPr>
            <a:xfrm>
              <a:off x="6469027" y="3559335"/>
              <a:ext cx="1046747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350" dirty="0"/>
                <a:t>Terminal</a:t>
              </a:r>
              <a:endParaRPr lang="zh-TW" altLang="en-US" sz="1350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1129035" y="1087446"/>
              <a:ext cx="5991856" cy="2421250"/>
              <a:chOff x="1505379" y="306927"/>
              <a:chExt cx="8161278" cy="3277806"/>
            </a:xfrm>
          </p:grpSpPr>
          <p:sp>
            <p:nvSpPr>
              <p:cNvPr id="6" name="立方體 5">
                <a:extLst>
                  <a:ext uri="{FF2B5EF4-FFF2-40B4-BE49-F238E27FC236}">
                    <a16:creationId xmlns:a16="http://schemas.microsoft.com/office/drawing/2014/main" id="{EA27E77B-AE2E-4342-BF1D-0A683AD424D5}"/>
                  </a:ext>
                </a:extLst>
              </p:cNvPr>
              <p:cNvSpPr/>
              <p:nvPr/>
            </p:nvSpPr>
            <p:spPr>
              <a:xfrm>
                <a:off x="5175656" y="306927"/>
                <a:ext cx="820723" cy="1429656"/>
              </a:xfrm>
              <a:prstGeom prst="cub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50"/>
              </a:p>
            </p:txBody>
          </p:sp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1D1D31EA-7B76-40E8-9773-CDC7ABF5C297}"/>
                  </a:ext>
                </a:extLst>
              </p:cNvPr>
              <p:cNvGrpSpPr/>
              <p:nvPr/>
            </p:nvGrpSpPr>
            <p:grpSpPr>
              <a:xfrm>
                <a:off x="1505379" y="2665954"/>
                <a:ext cx="8161278" cy="918779"/>
                <a:chOff x="2053608" y="4168959"/>
                <a:chExt cx="8161278" cy="918779"/>
              </a:xfrm>
            </p:grpSpPr>
            <p:pic>
              <p:nvPicPr>
                <p:cNvPr id="8" name="圖形 7" descr="筆記型電腦">
                  <a:extLst>
                    <a:ext uri="{FF2B5EF4-FFF2-40B4-BE49-F238E27FC236}">
                      <a16:creationId xmlns:a16="http://schemas.microsoft.com/office/drawing/2014/main" id="{185B51EA-7F46-4626-8F0C-D450BF1D1F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rcRect/>
                <a:stretch/>
              </p:blipFill>
              <p:spPr>
                <a:xfrm>
                  <a:off x="2053608" y="4168959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" name="圖形 9" descr="筆記型電腦">
                  <a:extLst>
                    <a:ext uri="{FF2B5EF4-FFF2-40B4-BE49-F238E27FC236}">
                      <a16:creationId xmlns:a16="http://schemas.microsoft.com/office/drawing/2014/main" id="{96BEC405-1933-4D01-8535-BFC6A1E083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rcRect/>
                <a:stretch/>
              </p:blipFill>
              <p:spPr>
                <a:xfrm>
                  <a:off x="4469234" y="417333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2" name="圖形 11" descr="筆記型電腦">
                  <a:extLst>
                    <a:ext uri="{FF2B5EF4-FFF2-40B4-BE49-F238E27FC236}">
                      <a16:creationId xmlns:a16="http://schemas.microsoft.com/office/drawing/2014/main" id="{0AE9FDF7-72C9-4316-B811-1EA23B0431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rcRect/>
                <a:stretch/>
              </p:blipFill>
              <p:spPr>
                <a:xfrm>
                  <a:off x="6884860" y="417333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4" name="圖形 13" descr="筆記型電腦">
                  <a:extLst>
                    <a:ext uri="{FF2B5EF4-FFF2-40B4-BE49-F238E27FC236}">
                      <a16:creationId xmlns:a16="http://schemas.microsoft.com/office/drawing/2014/main" id="{C926BF25-D132-405B-AACA-2BBB20C323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rcRect/>
                <a:stretch/>
              </p:blipFill>
              <p:spPr>
                <a:xfrm>
                  <a:off x="9300486" y="4168959"/>
                  <a:ext cx="914400" cy="914400"/>
                </a:xfrm>
                <a:prstGeom prst="rect">
                  <a:avLst/>
                </a:prstGeom>
              </p:spPr>
            </p:pic>
          </p:grpSp>
          <p:cxnSp>
            <p:nvCxnSpPr>
              <p:cNvPr id="24" name="直線接點 23">
                <a:extLst>
                  <a:ext uri="{FF2B5EF4-FFF2-40B4-BE49-F238E27FC236}">
                    <a16:creationId xmlns:a16="http://schemas.microsoft.com/office/drawing/2014/main" id="{4810C3EC-EC86-463B-B3A1-F461DE2C5FA9}"/>
                  </a:ext>
                </a:extLst>
              </p:cNvPr>
              <p:cNvCxnSpPr>
                <a:cxnSpLocks/>
                <a:stCxn id="8" idx="0"/>
                <a:endCxn id="6" idx="3"/>
              </p:cNvCxnSpPr>
              <p:nvPr/>
            </p:nvCxnSpPr>
            <p:spPr>
              <a:xfrm flipV="1">
                <a:off x="1962579" y="1736583"/>
                <a:ext cx="3520848" cy="92937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DFF9C980-D312-413A-8A3F-E138B8BE36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63354" y="1659284"/>
                <a:ext cx="1322663" cy="100667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D694AD9B-C8F2-4CB9-A39E-EE20F64E00BA}"/>
                  </a:ext>
                </a:extLst>
              </p:cNvPr>
              <p:cNvCxnSpPr>
                <a:cxnSpLocks/>
                <a:stCxn id="12" idx="0"/>
                <a:endCxn id="6" idx="3"/>
              </p:cNvCxnSpPr>
              <p:nvPr/>
            </p:nvCxnSpPr>
            <p:spPr>
              <a:xfrm flipH="1" flipV="1">
                <a:off x="5483427" y="1736583"/>
                <a:ext cx="1310404" cy="93375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74C3CDAE-7A28-41C0-BA52-BE7E65EF55CC}"/>
                  </a:ext>
                </a:extLst>
              </p:cNvPr>
              <p:cNvCxnSpPr>
                <a:cxnSpLocks/>
                <a:stCxn id="14" idx="0"/>
                <a:endCxn id="6" idx="3"/>
              </p:cNvCxnSpPr>
              <p:nvPr/>
            </p:nvCxnSpPr>
            <p:spPr>
              <a:xfrm flipH="1" flipV="1">
                <a:off x="5483427" y="1736583"/>
                <a:ext cx="3726030" cy="92937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522A766-7411-4F3E-9080-5D1E8A40B4F7}"/>
              </a:ext>
            </a:extLst>
          </p:cNvPr>
          <p:cNvSpPr txBox="1"/>
          <p:nvPr/>
        </p:nvSpPr>
        <p:spPr>
          <a:xfrm>
            <a:off x="694823" y="4517638"/>
            <a:ext cx="8115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早期的 大型主機會接著很多個螢幕與鍵盤</a:t>
            </a:r>
            <a:r>
              <a:rPr lang="en-US" altLang="zh-TW" sz="2800" dirty="0"/>
              <a:t> </a:t>
            </a:r>
          </a:p>
          <a:p>
            <a:r>
              <a:rPr lang="zh-TW" altLang="en-US" sz="2800" dirty="0"/>
              <a:t>每個螢幕上面都會有一個終端機</a:t>
            </a:r>
            <a:r>
              <a:rPr lang="en-US" altLang="zh-TW" sz="2800" dirty="0"/>
              <a:t>(terminal)</a:t>
            </a:r>
          </a:p>
          <a:p>
            <a:r>
              <a:rPr lang="zh-TW" altLang="en-US" sz="2800" dirty="0"/>
              <a:t>我們可以透過鍵盤輸入命令，將任務交給主機運算 </a:t>
            </a:r>
            <a:endParaRPr lang="en-US" altLang="zh-TW" sz="2800" dirty="0"/>
          </a:p>
          <a:p>
            <a:r>
              <a:rPr lang="zh-TW" altLang="en-US" sz="2800" dirty="0"/>
              <a:t>最後將結果顯示在螢幕上面</a:t>
            </a:r>
          </a:p>
        </p:txBody>
      </p:sp>
    </p:spTree>
    <p:extLst>
      <p:ext uri="{BB962C8B-B14F-4D97-AF65-F5344CB8AC3E}">
        <p14:creationId xmlns:p14="http://schemas.microsoft.com/office/powerpoint/2010/main" val="34967421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PuTTY</a:t>
            </a:r>
            <a:r>
              <a:rPr lang="zh-TW" altLang="en-US" dirty="0" smtClean="0"/>
              <a:t>設定</a:t>
            </a:r>
            <a:r>
              <a:rPr lang="zh-TW" altLang="en-US" dirty="0"/>
              <a:t>保存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5155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320" y="191501"/>
            <a:ext cx="6448425" cy="64389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12471" y="334004"/>
            <a:ext cx="1622208" cy="841375"/>
          </a:xfrm>
        </p:spPr>
        <p:txBody>
          <a:bodyPr/>
          <a:lstStyle/>
          <a:p>
            <a:pPr algn="ctr"/>
            <a:r>
              <a:rPr lang="zh-TW" altLang="en-US" dirty="0" smtClean="0"/>
              <a:t>設定保</a:t>
            </a:r>
            <a:r>
              <a:rPr lang="zh-TW" altLang="en-US" dirty="0"/>
              <a:t>存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4867060" y="3206641"/>
            <a:ext cx="609600" cy="408620"/>
          </a:xfrm>
          <a:prstGeom prst="round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rPr>
              <a:t>1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904059" y="3967848"/>
            <a:ext cx="783772" cy="408620"/>
          </a:xfrm>
          <a:prstGeom prst="round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lnSpcReduction="10000"/>
          </a:bodyPr>
          <a:lstStyle/>
          <a:p>
            <a:fld id="{86CB4B4D-7CA3-9044-876B-883B54F8677D}" type="slidenum">
              <a:rPr lang="en-US" altLang="zh-TW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2285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209550"/>
            <a:ext cx="6448425" cy="64389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638349" y="3801979"/>
            <a:ext cx="702645" cy="269507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lnSpcReduction="10000"/>
          </a:bodyPr>
          <a:lstStyle/>
          <a:p>
            <a:fld id="{86CB4B4D-7CA3-9044-876B-883B54F8677D}" type="slidenum">
              <a:rPr lang="en-US" altLang="zh-TW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50201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 smtClean="0"/>
              <a:t>補充</a:t>
            </a:r>
            <a:r>
              <a:rPr lang="en-US" altLang="zh-TW" sz="5400" dirty="0" smtClean="0"/>
              <a:t>-</a:t>
            </a:r>
            <a:r>
              <a:rPr lang="zh-TW" altLang="en-US" sz="5400" dirty="0" smtClean="0"/>
              <a:t>訊息</a:t>
            </a:r>
            <a:endParaRPr lang="zh-TW" altLang="en-US" sz="5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lnSpcReduction="10000"/>
          </a:bodyPr>
          <a:lstStyle/>
          <a:p>
            <a:fld id="{86CB4B4D-7CA3-9044-876B-883B54F8677D}" type="slidenum">
              <a:rPr lang="en-US" altLang="zh-TW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50799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lnSpcReduction="10000"/>
          </a:bodyPr>
          <a:lstStyle/>
          <a:p>
            <a:fld id="{86CB4B4D-7CA3-9044-876B-883B54F8677D}" type="slidenum">
              <a:rPr lang="en-US" altLang="zh-TW" smtClean="0"/>
              <a:t>24</a:t>
            </a:fld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731255" y="594360"/>
            <a:ext cx="8011559" cy="5411803"/>
            <a:chOff x="731255" y="594360"/>
            <a:chExt cx="8011559" cy="5411803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1255" y="1887054"/>
              <a:ext cx="8011559" cy="4119109"/>
            </a:xfrm>
            <a:prstGeom prst="rect">
              <a:avLst/>
            </a:prstGeom>
          </p:spPr>
        </p:pic>
        <p:cxnSp>
          <p:nvCxnSpPr>
            <p:cNvPr id="5" name="直線單箭頭接點 4"/>
            <p:cNvCxnSpPr/>
            <p:nvPr/>
          </p:nvCxnSpPr>
          <p:spPr>
            <a:xfrm>
              <a:off x="4217670" y="1371600"/>
              <a:ext cx="2251710" cy="3006090"/>
            </a:xfrm>
            <a:prstGeom prst="straightConnector1">
              <a:avLst/>
            </a:prstGeom>
            <a:noFill/>
            <a:ln w="25400" cap="flat">
              <a:solidFill>
                <a:srgbClr val="FF0000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" name="文字方塊 6"/>
            <p:cNvSpPr txBox="1"/>
            <p:nvPr/>
          </p:nvSpPr>
          <p:spPr>
            <a:xfrm>
              <a:off x="2400300" y="594360"/>
              <a:ext cx="2556147" cy="12003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spc="0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Arial Narrow"/>
                </a:rPr>
                <a:t>連線沒成功</a:t>
              </a:r>
              <a:r>
                <a:rPr kumimoji="0" lang="en-US" altLang="zh-TW" sz="2400" b="0" i="0" u="none" strike="noStrike" cap="none" spc="0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Arial Narrow"/>
                </a:rPr>
                <a:t>,</a:t>
              </a:r>
              <a:r>
                <a:rPr kumimoji="0" lang="zh-TW" altLang="en-US" sz="2400" b="0" i="0" u="none" strike="noStrike" cap="none" spc="0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Arial Narrow"/>
                </a:rPr>
                <a:t>檢查</a:t>
              </a:r>
              <a:r>
                <a:rPr kumimoji="0" lang="en-US" altLang="zh-TW" sz="2400" b="0" i="0" u="none" strike="noStrike" cap="none" spc="0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Arial Narrow"/>
                </a:rPr>
                <a:t>IP</a:t>
              </a:r>
            </a:p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 dirty="0" smtClean="0">
                  <a:solidFill>
                    <a:srgbClr val="FF0000"/>
                  </a:solidFill>
                </a:rPr>
                <a:t>重新啟動</a:t>
              </a:r>
              <a:r>
                <a:rPr lang="en-US" altLang="zh-TW" sz="2400" dirty="0" err="1" smtClean="0">
                  <a:solidFill>
                    <a:srgbClr val="FF0000"/>
                  </a:solidFill>
                </a:rPr>
                <a:t>PuITY</a:t>
              </a:r>
              <a:endParaRPr lang="en-US" altLang="zh-TW" sz="2400" dirty="0" smtClean="0">
                <a:solidFill>
                  <a:srgbClr val="FF0000"/>
                </a:solidFill>
              </a:endParaRPr>
            </a:p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spc="0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Arial Narrow"/>
                </a:rPr>
                <a:t>輸入正確的</a:t>
              </a:r>
              <a:r>
                <a:rPr kumimoji="0" lang="en-US" altLang="zh-TW" sz="2400" b="0" i="0" u="none" strike="noStrike" cap="none" spc="0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Arial Narrow"/>
                </a:rPr>
                <a:t>IP</a:t>
              </a:r>
              <a:endParaRPr kumimoji="0" lang="zh-TW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Arial Narr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747496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lnSpcReduction="10000"/>
          </a:bodyPr>
          <a:lstStyle/>
          <a:p>
            <a:fld id="{86CB4B4D-7CA3-9044-876B-883B54F8677D}" type="slidenum">
              <a:rPr lang="en-US" altLang="zh-TW" smtClean="0"/>
              <a:t>25</a:t>
            </a:fld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1397100" y="445770"/>
            <a:ext cx="6901079" cy="5842573"/>
            <a:chOff x="1488541" y="1692683"/>
            <a:chExt cx="6166918" cy="4641380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8541" y="1692683"/>
              <a:ext cx="6166918" cy="3472634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3886200" y="4743450"/>
              <a:ext cx="830541" cy="342900"/>
            </a:xfrm>
            <a:prstGeom prst="rect">
              <a:avLst/>
            </a:prstGeom>
            <a:noFill/>
            <a:ln w="76200" cap="flat">
              <a:solidFill>
                <a:srgbClr val="FF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cxnSp>
          <p:nvCxnSpPr>
            <p:cNvPr id="8" name="直線單箭頭接點 7"/>
            <p:cNvCxnSpPr/>
            <p:nvPr/>
          </p:nvCxnSpPr>
          <p:spPr>
            <a:xfrm flipV="1">
              <a:off x="3086100" y="5086350"/>
              <a:ext cx="800100" cy="708660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" name="文字方塊 8"/>
            <p:cNvSpPr txBox="1"/>
            <p:nvPr/>
          </p:nvSpPr>
          <p:spPr>
            <a:xfrm>
              <a:off x="2388870" y="5749290"/>
              <a:ext cx="1099017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3200" b="0" i="0" u="none" strike="noStrike" cap="none" spc="0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Arial Narrow"/>
                  <a:ea typeface="Arial Narrow"/>
                  <a:cs typeface="Arial Narrow"/>
                  <a:sym typeface="Arial Narrow"/>
                </a:rPr>
                <a:t>選</a:t>
              </a:r>
              <a:r>
                <a:rPr kumimoji="0" lang="en-US" altLang="zh-TW" sz="3200" b="0" i="0" u="none" strike="noStrike" cap="none" spc="0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Arial Narrow"/>
                  <a:ea typeface="Arial Narrow"/>
                  <a:cs typeface="Arial Narrow"/>
                  <a:sym typeface="Arial Narrow"/>
                </a:rPr>
                <a:t>[</a:t>
              </a:r>
              <a:r>
                <a:rPr kumimoji="0" lang="zh-TW" altLang="en-US" sz="3200" b="0" i="0" u="none" strike="noStrike" cap="none" spc="0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Arial Narrow"/>
                  <a:ea typeface="Arial Narrow"/>
                  <a:cs typeface="Arial Narrow"/>
                  <a:sym typeface="Arial Narrow"/>
                </a:rPr>
                <a:t>是</a:t>
              </a:r>
              <a:r>
                <a:rPr kumimoji="0" lang="en-US" altLang="zh-TW" sz="3200" b="0" i="0" u="none" strike="noStrike" cap="none" spc="0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Arial Narrow"/>
                  <a:ea typeface="Arial Narrow"/>
                  <a:cs typeface="Arial Narrow"/>
                  <a:sym typeface="Arial Narrow"/>
                </a:rPr>
                <a:t>]</a:t>
              </a:r>
              <a:endParaRPr kumimoji="0" lang="zh-TW" altLang="en-US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927252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lnSpcReduction="10000"/>
          </a:bodyPr>
          <a:lstStyle/>
          <a:p>
            <a:fld id="{86CB4B4D-7CA3-9044-876B-883B54F8677D}" type="slidenum">
              <a:rPr lang="en-US" altLang="zh-TW" smtClean="0"/>
              <a:t>26</a:t>
            </a:fld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1247421" y="675651"/>
            <a:ext cx="7325079" cy="5176509"/>
            <a:chOff x="1453161" y="732801"/>
            <a:chExt cx="6237677" cy="4478781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3161" y="1646417"/>
              <a:ext cx="6237677" cy="3565165"/>
            </a:xfrm>
            <a:prstGeom prst="rect">
              <a:avLst/>
            </a:prstGeom>
          </p:spPr>
        </p:pic>
        <p:cxnSp>
          <p:nvCxnSpPr>
            <p:cNvPr id="5" name="直線單箭頭接點 4"/>
            <p:cNvCxnSpPr/>
            <p:nvPr/>
          </p:nvCxnSpPr>
          <p:spPr>
            <a:xfrm flipH="1">
              <a:off x="2331720" y="994410"/>
              <a:ext cx="502920" cy="937260"/>
            </a:xfrm>
            <a:prstGeom prst="straightConnector1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" name="文字方塊 5"/>
            <p:cNvSpPr txBox="1"/>
            <p:nvPr/>
          </p:nvSpPr>
          <p:spPr>
            <a:xfrm>
              <a:off x="2834640" y="732801"/>
              <a:ext cx="2836672" cy="523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 Narrow"/>
                  <a:ea typeface="Arial Narrow"/>
                  <a:cs typeface="Arial Narrow"/>
                  <a:sym typeface="Arial Narrow"/>
                </a:rPr>
                <a:t>Shift</a:t>
              </a:r>
              <a:r>
                <a:rPr kumimoji="0" lang="zh-TW" altLang="en-US" sz="2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 Narrow"/>
                  <a:ea typeface="Arial Narrow"/>
                  <a:cs typeface="Arial Narrow"/>
                  <a:sym typeface="Arial Narrow"/>
                </a:rPr>
                <a:t>鍵中英文切換</a:t>
              </a:r>
              <a:endParaRPr kumimoji="0" lang="zh-TW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816536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lnSpcReduction="10000"/>
          </a:bodyPr>
          <a:lstStyle/>
          <a:p>
            <a:fld id="{86CB4B4D-7CA3-9044-876B-883B54F8677D}" type="slidenum">
              <a:rPr lang="en-US" altLang="zh-TW" smtClean="0"/>
              <a:t>27</a:t>
            </a:fld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757060" y="871268"/>
            <a:ext cx="8215488" cy="5209492"/>
            <a:chOff x="1434111" y="939849"/>
            <a:chExt cx="6427805" cy="4258126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4111" y="1660025"/>
              <a:ext cx="6275778" cy="3537950"/>
            </a:xfrm>
            <a:prstGeom prst="rect">
              <a:avLst/>
            </a:prstGeom>
          </p:spPr>
        </p:pic>
        <p:cxnSp>
          <p:nvCxnSpPr>
            <p:cNvPr id="5" name="直線單箭頭接點 4"/>
            <p:cNvCxnSpPr/>
            <p:nvPr/>
          </p:nvCxnSpPr>
          <p:spPr>
            <a:xfrm flipH="1">
              <a:off x="4331970" y="1028700"/>
              <a:ext cx="514350" cy="1028700"/>
            </a:xfrm>
            <a:prstGeom prst="straightConnector1">
              <a:avLst/>
            </a:prstGeom>
            <a:noFill/>
            <a:ln w="76200" cap="flat">
              <a:solidFill>
                <a:srgbClr val="FF0000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" name="文字方塊 5"/>
            <p:cNvSpPr txBox="1"/>
            <p:nvPr/>
          </p:nvSpPr>
          <p:spPr>
            <a:xfrm flipH="1">
              <a:off x="4846319" y="939849"/>
              <a:ext cx="3015597" cy="14339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3600" b="0" i="0" u="none" strike="noStrike" cap="none" spc="0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Arial Narrow"/>
                </a:rPr>
                <a:t>輸入密碼時看不見</a:t>
              </a:r>
              <a:endParaRPr kumimoji="0" lang="en-US" altLang="zh-TW" sz="3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Arial Narrow"/>
              </a:endParaRPr>
            </a:p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3600" dirty="0" smtClean="0">
                  <a:solidFill>
                    <a:srgbClr val="FF0000"/>
                  </a:solidFill>
                </a:rPr>
                <a:t>輸入完成按</a:t>
              </a:r>
              <a:r>
                <a:rPr lang="en-US" altLang="zh-TW" sz="3600" dirty="0" smtClean="0">
                  <a:solidFill>
                    <a:srgbClr val="FF0000"/>
                  </a:solidFill>
                </a:rPr>
                <a:t>[Enter]</a:t>
              </a:r>
            </a:p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3600" b="0" i="0" u="none" strike="noStrike" cap="none" spc="0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Arial Narrow"/>
                </a:rPr>
                <a:t>正確就登</a:t>
              </a:r>
              <a:r>
                <a:rPr kumimoji="0" lang="zh-TW" altLang="en-US" sz="36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Arial Narrow"/>
                </a:rPr>
                <a:t>入</a:t>
              </a:r>
              <a:endParaRPr kumimoji="0" lang="zh-TW" altLang="en-US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Arial Narr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210154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lnSpcReduction="10000"/>
          </a:bodyPr>
          <a:lstStyle/>
          <a:p>
            <a:fld id="{86CB4B4D-7CA3-9044-876B-883B54F8677D}" type="slidenum">
              <a:rPr lang="en-US" altLang="zh-TW" smtClean="0"/>
              <a:t>28</a:t>
            </a:fld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967595" y="569276"/>
            <a:ext cx="7867795" cy="5500054"/>
            <a:chOff x="967595" y="569276"/>
            <a:chExt cx="7498291" cy="5355927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7595" y="569276"/>
              <a:ext cx="7498291" cy="4288474"/>
            </a:xfrm>
            <a:prstGeom prst="rect">
              <a:avLst/>
            </a:prstGeom>
          </p:spPr>
        </p:pic>
        <p:cxnSp>
          <p:nvCxnSpPr>
            <p:cNvPr id="5" name="直線單箭頭接點 4"/>
            <p:cNvCxnSpPr/>
            <p:nvPr/>
          </p:nvCxnSpPr>
          <p:spPr>
            <a:xfrm flipV="1">
              <a:off x="1257300" y="4709160"/>
              <a:ext cx="1097280" cy="685800"/>
            </a:xfrm>
            <a:prstGeom prst="straightConnector1">
              <a:avLst/>
            </a:prstGeom>
            <a:noFill/>
            <a:ln w="76200" cap="flat">
              <a:solidFill>
                <a:srgbClr val="FF0000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" name="文字方塊 6"/>
            <p:cNvSpPr txBox="1"/>
            <p:nvPr/>
          </p:nvSpPr>
          <p:spPr>
            <a:xfrm flipH="1">
              <a:off x="1142997" y="5463540"/>
              <a:ext cx="4114802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spc="0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Arial Narrow"/>
                  <a:ea typeface="Arial Narrow"/>
                  <a:cs typeface="Arial Narrow"/>
                  <a:sym typeface="Arial Narrow"/>
                </a:rPr>
                <a:t>出現提示號</a:t>
              </a:r>
              <a:r>
                <a:rPr kumimoji="0" lang="en-US" altLang="zh-TW" sz="2400" b="0" i="0" u="none" strike="noStrike" cap="none" spc="0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Arial Narrow"/>
                  <a:ea typeface="Arial Narrow"/>
                  <a:cs typeface="Arial Narrow"/>
                  <a:sym typeface="Arial Narrow"/>
                </a:rPr>
                <a:t>,</a:t>
              </a:r>
              <a:r>
                <a:rPr kumimoji="0" lang="zh-TW" altLang="en-US" sz="2400" b="0" i="0" u="none" strike="noStrike" cap="none" spc="0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Arial Narrow"/>
                  <a:ea typeface="Arial Narrow"/>
                  <a:cs typeface="Arial Narrow"/>
                  <a:sym typeface="Arial Narrow"/>
                </a:rPr>
                <a:t>表示登入成功</a:t>
              </a:r>
              <a:endParaRPr kumimoji="0" lang="zh-TW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3245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defRPr sz="3200" b="1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80 </a:t>
            </a:r>
            <a:r>
              <a:rPr b="0" dirty="0" err="1">
                <a:latin typeface="標楷體"/>
                <a:ea typeface="標楷體"/>
                <a:cs typeface="標楷體"/>
                <a:sym typeface="標楷體"/>
              </a:rPr>
              <a:t>年代大型主機實體架構</a:t>
            </a:r>
            <a:endParaRPr b="0" dirty="0">
              <a:latin typeface="標楷體"/>
              <a:ea typeface="標楷體"/>
              <a:cs typeface="標楷體"/>
              <a:sym typeface="標楷體"/>
            </a:endParaRPr>
          </a:p>
        </p:txBody>
      </p:sp>
      <p:sp>
        <p:nvSpPr>
          <p:cNvPr id="195" name="文字方塊 8"/>
          <p:cNvSpPr txBox="1"/>
          <p:nvPr/>
        </p:nvSpPr>
        <p:spPr>
          <a:xfrm>
            <a:off x="3673637" y="5623688"/>
            <a:ext cx="1333595" cy="447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csh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程式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499137" y="1425468"/>
            <a:ext cx="8459698" cy="4873861"/>
            <a:chOff x="73089" y="1262469"/>
            <a:chExt cx="8459698" cy="4873861"/>
          </a:xfrm>
        </p:grpSpPr>
        <p:grpSp>
          <p:nvGrpSpPr>
            <p:cNvPr id="4" name="群組 3"/>
            <p:cNvGrpSpPr/>
            <p:nvPr/>
          </p:nvGrpSpPr>
          <p:grpSpPr>
            <a:xfrm>
              <a:off x="2760750" y="1699995"/>
              <a:ext cx="5772037" cy="4436335"/>
              <a:chOff x="2737890" y="1633310"/>
              <a:chExt cx="5772037" cy="4436335"/>
            </a:xfrm>
          </p:grpSpPr>
          <p:pic>
            <p:nvPicPr>
              <p:cNvPr id="193" name="圖片 1" descr="圖片 1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t="5703"/>
              <a:stretch>
                <a:fillRect/>
              </a:stretch>
            </p:blipFill>
            <p:spPr>
              <a:xfrm>
                <a:off x="2737890" y="1633310"/>
                <a:ext cx="4865331" cy="4372081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194" name="文字方塊 2"/>
              <p:cNvSpPr txBox="1"/>
              <p:nvPr/>
            </p:nvSpPr>
            <p:spPr>
              <a:xfrm>
                <a:off x="7603221" y="3410410"/>
                <a:ext cx="906706" cy="4089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r>
                  <a:t>sh </a:t>
                </a:r>
                <a:r>
                  <a:rPr>
                    <a:latin typeface="+mn-lt"/>
                    <a:ea typeface="+mn-ea"/>
                    <a:cs typeface="+mn-cs"/>
                    <a:sym typeface="Helvetica"/>
                  </a:rPr>
                  <a:t>程式</a:t>
                </a:r>
              </a:p>
            </p:txBody>
          </p:sp>
          <p:sp>
            <p:nvSpPr>
              <p:cNvPr id="196" name="文字方塊 9"/>
              <p:cNvSpPr txBox="1"/>
              <p:nvPr/>
            </p:nvSpPr>
            <p:spPr>
              <a:xfrm>
                <a:off x="6080271" y="5660704"/>
                <a:ext cx="1423199" cy="4089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r>
                  <a:t>Bash </a:t>
                </a:r>
                <a:r>
                  <a:rPr>
                    <a:latin typeface="+mn-lt"/>
                    <a:ea typeface="+mn-ea"/>
                    <a:cs typeface="+mn-cs"/>
                    <a:sym typeface="Helvetica"/>
                  </a:rPr>
                  <a:t>程式</a:t>
                </a:r>
              </a:p>
            </p:txBody>
          </p:sp>
          <p:sp>
            <p:nvSpPr>
              <p:cNvPr id="199" name="線條"/>
              <p:cNvSpPr/>
              <p:nvPr/>
            </p:nvSpPr>
            <p:spPr>
              <a:xfrm flipH="1">
                <a:off x="7343060" y="2910692"/>
                <a:ext cx="134446" cy="438601"/>
              </a:xfrm>
              <a:prstGeom prst="line">
                <a:avLst/>
              </a:prstGeom>
              <a:ln w="38100">
                <a:solidFill>
                  <a:schemeClr val="accent1"/>
                </a:solidFill>
                <a:miter lim="400000"/>
                <a:tailEnd type="triangle"/>
              </a:ln>
              <a:effectLst>
                <a:outerShdw blurRad="50800" dist="254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lIns="45719" rIns="45719"/>
              <a:lstStyle/>
              <a:p>
                <a:endParaRPr/>
              </a:p>
            </p:txBody>
          </p:sp>
          <p:sp>
            <p:nvSpPr>
              <p:cNvPr id="200" name="Putty"/>
              <p:cNvSpPr txBox="1"/>
              <p:nvPr/>
            </p:nvSpPr>
            <p:spPr>
              <a:xfrm>
                <a:off x="7142938" y="2505736"/>
                <a:ext cx="715229" cy="3327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sz="1600" b="1"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t>Putty</a:t>
                </a:r>
              </a:p>
            </p:txBody>
          </p:sp>
          <p:sp>
            <p:nvSpPr>
              <p:cNvPr id="201" name="(UART)"/>
              <p:cNvSpPr txBox="1"/>
              <p:nvPr/>
            </p:nvSpPr>
            <p:spPr>
              <a:xfrm>
                <a:off x="2815773" y="3724507"/>
                <a:ext cx="945218" cy="3327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sz="1600" b="1"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t>(UART)</a:t>
                </a:r>
              </a:p>
            </p:txBody>
          </p:sp>
        </p:grpSp>
        <p:grpSp>
          <p:nvGrpSpPr>
            <p:cNvPr id="5" name="群組 4"/>
            <p:cNvGrpSpPr/>
            <p:nvPr/>
          </p:nvGrpSpPr>
          <p:grpSpPr>
            <a:xfrm>
              <a:off x="73089" y="1262469"/>
              <a:ext cx="3600548" cy="2147941"/>
              <a:chOff x="73089" y="1262469"/>
              <a:chExt cx="3600548" cy="2147941"/>
            </a:xfrm>
          </p:grpSpPr>
          <p:sp>
            <p:nvSpPr>
              <p:cNvPr id="197" name="文字方塊 10"/>
              <p:cNvSpPr txBox="1"/>
              <p:nvPr/>
            </p:nvSpPr>
            <p:spPr>
              <a:xfrm>
                <a:off x="1059745" y="1262469"/>
                <a:ext cx="1423199" cy="3708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>
                <a:lvl1pPr>
                  <a:defRPr>
                    <a:latin typeface="Verdana"/>
                    <a:ea typeface="Verdana"/>
                    <a:cs typeface="Verdana"/>
                    <a:sym typeface="Verdana"/>
                  </a:defRPr>
                </a:lvl1pPr>
              </a:lstStyle>
              <a:p>
                <a:r>
                  <a:rPr dirty="0"/>
                  <a:t>IBM 3084</a:t>
                </a:r>
              </a:p>
            </p:txBody>
          </p:sp>
          <p:pic>
            <p:nvPicPr>
              <p:cNvPr id="198" name="影像" descr="影像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73089" y="1736113"/>
                <a:ext cx="3600548" cy="1674297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724001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18A975E-05E8-44C8-A081-F2C20F45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2252571" cy="1143001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如今的 </a:t>
            </a:r>
            <a:r>
              <a:rPr lang="en-US" altLang="zh-TW" dirty="0">
                <a:solidFill>
                  <a:schemeClr val="tx1"/>
                </a:solidFill>
              </a:rPr>
              <a:t>Linux </a:t>
            </a:r>
            <a:r>
              <a:rPr lang="zh-TW" altLang="en-US" dirty="0">
                <a:solidFill>
                  <a:schemeClr val="tx1"/>
                </a:solidFill>
              </a:rPr>
              <a:t>伺服器主機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522A766-7411-4F3E-9080-5D1E8A40B4F7}"/>
              </a:ext>
            </a:extLst>
          </p:cNvPr>
          <p:cNvSpPr txBox="1"/>
          <p:nvPr/>
        </p:nvSpPr>
        <p:spPr>
          <a:xfrm>
            <a:off x="299533" y="4514891"/>
            <a:ext cx="8593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現在的 </a:t>
            </a:r>
            <a:r>
              <a:rPr lang="en-US" altLang="zh-TW" sz="2400" dirty="0"/>
              <a:t>Linux </a:t>
            </a:r>
            <a:r>
              <a:rPr lang="zh-TW" altLang="en-US" sz="2400" dirty="0"/>
              <a:t>伺服器除了透過實體線來取得終端機</a:t>
            </a:r>
            <a:r>
              <a:rPr lang="en-US" altLang="zh-TW" sz="2400" dirty="0"/>
              <a:t>(terminal)</a:t>
            </a:r>
            <a:r>
              <a:rPr lang="zh-TW" altLang="en-US" sz="2400" dirty="0"/>
              <a:t>之外</a:t>
            </a:r>
            <a:endParaRPr lang="en-US" altLang="zh-TW" sz="2400" dirty="0"/>
          </a:p>
          <a:p>
            <a:r>
              <a:rPr lang="zh-TW" altLang="en-US" sz="2400" dirty="0"/>
              <a:t>還能使用個人電腦、手機甚至平板</a:t>
            </a:r>
            <a:r>
              <a:rPr lang="en-US" altLang="zh-TW" sz="2400" dirty="0"/>
              <a:t>,</a:t>
            </a:r>
            <a:r>
              <a:rPr lang="zh-TW" altLang="en-US" sz="2400" dirty="0"/>
              <a:t>透過網路連接 </a:t>
            </a:r>
            <a:r>
              <a:rPr lang="en-US" altLang="zh-TW" sz="2400" dirty="0"/>
              <a:t>Linux </a:t>
            </a:r>
            <a:r>
              <a:rPr lang="zh-TW" altLang="en-US" sz="2400" dirty="0"/>
              <a:t>伺服器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  <p:grpSp>
        <p:nvGrpSpPr>
          <p:cNvPr id="2" name="群組 1"/>
          <p:cNvGrpSpPr/>
          <p:nvPr/>
        </p:nvGrpSpPr>
        <p:grpSpPr>
          <a:xfrm>
            <a:off x="1355252" y="1131094"/>
            <a:ext cx="6873587" cy="2616653"/>
            <a:chOff x="1774730" y="1767987"/>
            <a:chExt cx="9164782" cy="3488871"/>
          </a:xfrm>
        </p:grpSpPr>
        <p:sp>
          <p:nvSpPr>
            <p:cNvPr id="6" name="立方體 5">
              <a:extLst>
                <a:ext uri="{FF2B5EF4-FFF2-40B4-BE49-F238E27FC236}">
                  <a16:creationId xmlns:a16="http://schemas.microsoft.com/office/drawing/2014/main" id="{EA27E77B-AE2E-4342-BF1D-0A683AD424D5}"/>
                </a:ext>
              </a:extLst>
            </p:cNvPr>
            <p:cNvSpPr/>
            <p:nvPr/>
          </p:nvSpPr>
          <p:spPr>
            <a:xfrm>
              <a:off x="5685638" y="1767987"/>
              <a:ext cx="820723" cy="1429656"/>
            </a:xfrm>
            <a:prstGeom prst="cub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1D1D31EA-7B76-40E8-9773-CDC7ABF5C297}"/>
                </a:ext>
              </a:extLst>
            </p:cNvPr>
            <p:cNvGrpSpPr/>
            <p:nvPr/>
          </p:nvGrpSpPr>
          <p:grpSpPr>
            <a:xfrm>
              <a:off x="2015361" y="4127014"/>
              <a:ext cx="8161278" cy="918779"/>
              <a:chOff x="2053608" y="4168959"/>
              <a:chExt cx="8161278" cy="918779"/>
            </a:xfrm>
          </p:grpSpPr>
          <p:pic>
            <p:nvPicPr>
              <p:cNvPr id="8" name="圖形 7" descr="筆記型電腦">
                <a:extLst>
                  <a:ext uri="{FF2B5EF4-FFF2-40B4-BE49-F238E27FC236}">
                    <a16:creationId xmlns:a16="http://schemas.microsoft.com/office/drawing/2014/main" id="{185B51EA-7F46-4626-8F0C-D450BF1D1F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rcRect/>
              <a:stretch/>
            </p:blipFill>
            <p:spPr>
              <a:xfrm>
                <a:off x="2053608" y="416895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圖形 9" descr="電腦">
                <a:extLst>
                  <a:ext uri="{FF2B5EF4-FFF2-40B4-BE49-F238E27FC236}">
                    <a16:creationId xmlns:a16="http://schemas.microsoft.com/office/drawing/2014/main" id="{96BEC405-1933-4D01-8535-BFC6A1E08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rcRect/>
              <a:stretch/>
            </p:blipFill>
            <p:spPr>
              <a:xfrm>
                <a:off x="4469234" y="417333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圖形 11" descr="智慧型手機">
                <a:extLst>
                  <a:ext uri="{FF2B5EF4-FFF2-40B4-BE49-F238E27FC236}">
                    <a16:creationId xmlns:a16="http://schemas.microsoft.com/office/drawing/2014/main" id="{0AE9FDF7-72C9-4316-B811-1EA23B0431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rcRect/>
              <a:stretch/>
            </p:blipFill>
            <p:spPr>
              <a:xfrm>
                <a:off x="6884859" y="4261134"/>
                <a:ext cx="680337" cy="680337"/>
              </a:xfrm>
              <a:prstGeom prst="rect">
                <a:avLst/>
              </a:prstGeom>
            </p:spPr>
          </p:pic>
          <p:pic>
            <p:nvPicPr>
              <p:cNvPr id="14" name="圖形 13" descr="平板電腦">
                <a:extLst>
                  <a:ext uri="{FF2B5EF4-FFF2-40B4-BE49-F238E27FC236}">
                    <a16:creationId xmlns:a16="http://schemas.microsoft.com/office/drawing/2014/main" id="{C926BF25-D132-405B-AACA-2BBB20C323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rcRect/>
              <a:stretch/>
            </p:blipFill>
            <p:spPr>
              <a:xfrm>
                <a:off x="9300486" y="4168959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A287F65-18B6-4BC7-A54B-0E136DE7ACD5}"/>
                </a:ext>
              </a:extLst>
            </p:cNvPr>
            <p:cNvSpPr txBox="1"/>
            <p:nvPr/>
          </p:nvSpPr>
          <p:spPr>
            <a:xfrm>
              <a:off x="1774730" y="4856749"/>
              <a:ext cx="139566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350" dirty="0"/>
                <a:t>Terminal</a:t>
              </a:r>
              <a:endParaRPr lang="zh-TW" altLang="en-US" sz="1350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6C906A1C-CB07-4844-8D3D-0D1B93938335}"/>
                </a:ext>
              </a:extLst>
            </p:cNvPr>
            <p:cNvSpPr txBox="1"/>
            <p:nvPr/>
          </p:nvSpPr>
          <p:spPr>
            <a:xfrm>
              <a:off x="4190355" y="4856749"/>
              <a:ext cx="139566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350" dirty="0"/>
                <a:t>Terminal</a:t>
              </a:r>
              <a:endParaRPr lang="zh-TW" altLang="en-US" sz="135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35FE94B7-75FA-4AB6-BA48-10347C609A04}"/>
                </a:ext>
              </a:extLst>
            </p:cNvPr>
            <p:cNvSpPr txBox="1"/>
            <p:nvPr/>
          </p:nvSpPr>
          <p:spPr>
            <a:xfrm>
              <a:off x="6605980" y="4856749"/>
              <a:ext cx="139566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350" dirty="0"/>
                <a:t>Terminal</a:t>
              </a:r>
              <a:endParaRPr lang="zh-TW" altLang="en-US" sz="1350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21CC2873-8C4B-455A-854A-0F0ACE44255D}"/>
                </a:ext>
              </a:extLst>
            </p:cNvPr>
            <p:cNvSpPr txBox="1"/>
            <p:nvPr/>
          </p:nvSpPr>
          <p:spPr>
            <a:xfrm>
              <a:off x="9021605" y="4856749"/>
              <a:ext cx="139566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350" dirty="0"/>
                <a:t>Terminal</a:t>
              </a:r>
              <a:endParaRPr lang="zh-TW" altLang="en-US" sz="1350" dirty="0"/>
            </a:p>
          </p:txBody>
        </p: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4810C3EC-EC86-463B-B3A1-F461DE2C5FA9}"/>
                </a:ext>
              </a:extLst>
            </p:cNvPr>
            <p:cNvCxnSpPr>
              <a:cxnSpLocks/>
              <a:stCxn id="8" idx="0"/>
              <a:endCxn id="6" idx="3"/>
            </p:cNvCxnSpPr>
            <p:nvPr/>
          </p:nvCxnSpPr>
          <p:spPr>
            <a:xfrm flipV="1">
              <a:off x="2472561" y="3197643"/>
              <a:ext cx="3520848" cy="92937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DFF9C980-D312-413A-8A3F-E138B8BE36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3336" y="3120344"/>
              <a:ext cx="1322663" cy="100667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D694AD9B-C8F2-4CB9-A39E-EE20F64E00BA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H="1" flipV="1">
              <a:off x="5993409" y="3197643"/>
              <a:ext cx="1193371" cy="90268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74C3CDAE-7A28-41C0-BA52-BE7E65EF55CC}"/>
                </a:ext>
              </a:extLst>
            </p:cNvPr>
            <p:cNvCxnSpPr>
              <a:cxnSpLocks/>
              <a:stCxn id="14" idx="0"/>
              <a:endCxn id="6" idx="3"/>
            </p:cNvCxnSpPr>
            <p:nvPr/>
          </p:nvCxnSpPr>
          <p:spPr>
            <a:xfrm flipH="1" flipV="1">
              <a:off x="5993409" y="3197643"/>
              <a:ext cx="3726030" cy="92937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0C67CDD-7093-4F6B-A85D-CB179C9E56C4}"/>
                </a:ext>
              </a:extLst>
            </p:cNvPr>
            <p:cNvSpPr txBox="1"/>
            <p:nvPr/>
          </p:nvSpPr>
          <p:spPr>
            <a:xfrm>
              <a:off x="9101019" y="3467084"/>
              <a:ext cx="183849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350" dirty="0"/>
                <a:t>遠端通訊協定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50845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208689" y="494588"/>
            <a:ext cx="7399338" cy="525462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b="1" dirty="0" err="1" smtClean="0">
                <a:hlinkClick r:id="rId3"/>
              </a:rPr>
              <a:t>Pu</a:t>
            </a:r>
            <a:r>
              <a:rPr lang="en-US" altLang="zh-TW" sz="3200" b="1" dirty="0" err="1" smtClean="0"/>
              <a:t>TTY</a:t>
            </a:r>
            <a:r>
              <a:rPr lang="en-US" altLang="zh-TW" sz="3200" b="1" dirty="0" smtClean="0"/>
              <a:t>-</a:t>
            </a:r>
            <a:r>
              <a:rPr lang="zh-TW" altLang="en-US" sz="3200" b="1" dirty="0" smtClean="0"/>
              <a:t> 連接</a:t>
            </a:r>
            <a:r>
              <a:rPr lang="zh-TW" altLang="en-US" sz="3200" b="1" dirty="0"/>
              <a:t>終端機的視窗工具</a:t>
            </a:r>
            <a:endParaRPr lang="zh-TW" altLang="en-US" sz="32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4294967295"/>
          </p:nvPr>
        </p:nvSpPr>
        <p:spPr>
          <a:xfrm>
            <a:off x="1093076" y="1544583"/>
            <a:ext cx="6756400" cy="4141514"/>
          </a:xfrm>
        </p:spPr>
        <p:txBody>
          <a:bodyPr/>
          <a:lstStyle/>
          <a:p>
            <a:r>
              <a:rPr lang="zh-TW" altLang="en-US" sz="2800" b="1" dirty="0"/>
              <a:t>下載</a:t>
            </a:r>
            <a:r>
              <a:rPr lang="en-US" altLang="zh-TW" sz="2800" b="1" dirty="0" err="1"/>
              <a:t>PuTTY</a:t>
            </a:r>
            <a:r>
              <a:rPr lang="zh-TW" altLang="en-US" sz="2800" b="1" dirty="0"/>
              <a:t>：最新版本</a:t>
            </a:r>
          </a:p>
          <a:p>
            <a:r>
              <a:rPr lang="en-US" altLang="zh-TW" sz="2800" dirty="0">
                <a:hlinkClick r:id="rId4"/>
              </a:rPr>
              <a:t>https://www.chiark.greenend.org.uk/~</a:t>
            </a:r>
            <a:r>
              <a:rPr lang="en-US" altLang="zh-TW" sz="2800" dirty="0" smtClean="0">
                <a:hlinkClick r:id="rId4"/>
              </a:rPr>
              <a:t>sgtatham/putty/latest.html</a:t>
            </a:r>
            <a:endParaRPr lang="en-US" altLang="zh-TW" sz="2800" dirty="0" smtClean="0"/>
          </a:p>
          <a:p>
            <a:r>
              <a:rPr lang="en-US" altLang="zh-TW" sz="2800" dirty="0">
                <a:hlinkClick r:id="rId5"/>
              </a:rPr>
              <a:t>https://briian.com/34491/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en-US" altLang="zh-TW" sz="2800" dirty="0" err="1" smtClean="0"/>
              <a:t>PuTTY</a:t>
            </a:r>
            <a:r>
              <a:rPr lang="en-US" altLang="zh-TW" sz="2800" dirty="0" smtClean="0"/>
              <a:t> </a:t>
            </a:r>
            <a:r>
              <a:rPr lang="zh-TW" altLang="en-US" sz="2800" dirty="0"/>
              <a:t>如超過 </a:t>
            </a:r>
            <a:r>
              <a:rPr lang="en-US" altLang="zh-TW" sz="2800" dirty="0"/>
              <a:t>15 </a:t>
            </a:r>
            <a:r>
              <a:rPr lang="zh-TW" altLang="en-US" sz="2800" dirty="0"/>
              <a:t>分鐘沒與 </a:t>
            </a:r>
            <a:r>
              <a:rPr lang="en-US" altLang="zh-TW" sz="2800" dirty="0"/>
              <a:t>server </a:t>
            </a:r>
            <a:r>
              <a:rPr lang="zh-TW" altLang="en-US" sz="2800" dirty="0"/>
              <a:t>通訊會斷線</a:t>
            </a:r>
            <a:endParaRPr lang="en-US" altLang="zh-TW" sz="2800" dirty="0" smtClean="0"/>
          </a:p>
          <a:p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412240" y="4815840"/>
            <a:ext cx="4686537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altLang="zh-TW" sz="2400" b="1" dirty="0"/>
              <a:t> </a:t>
            </a:r>
            <a:r>
              <a:rPr lang="en-US" altLang="zh-TW" sz="2400" b="1" dirty="0" smtClean="0">
                <a:hlinkClick r:id="rId3"/>
              </a:rPr>
              <a:t>Putty</a:t>
            </a:r>
            <a:r>
              <a:rPr lang="en-US" altLang="zh-TW" sz="2400" b="1" dirty="0" smtClean="0"/>
              <a:t>-Telnet</a:t>
            </a:r>
            <a:r>
              <a:rPr lang="en-US" altLang="zh-TW" sz="2400" b="1" dirty="0"/>
              <a:t>, SSH…</a:t>
            </a:r>
            <a:r>
              <a:rPr lang="zh-TW" altLang="en-US" sz="2400" b="1" dirty="0"/>
              <a:t>伺服器連線工具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 Narro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42848" y="3244334"/>
            <a:ext cx="1058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執行</a:t>
            </a:r>
            <a:r>
              <a:rPr lang="en-US" altLang="zh-TW" dirty="0"/>
              <a:t>putty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lnSpcReduction="10000"/>
          </a:bodyPr>
          <a:lstStyle/>
          <a:p>
            <a:fld id="{86CB4B4D-7CA3-9044-876B-883B54F8677D}" type="slidenum">
              <a:rPr lang="en-US" altLang="zh-TW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7703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1" dirty="0"/>
              <a:t>下載</a:t>
            </a:r>
            <a:r>
              <a:rPr lang="en-US" altLang="zh-TW" sz="4400" b="1" dirty="0" err="1"/>
              <a:t>PuTTY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6210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45759" y="341370"/>
            <a:ext cx="6411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https://www.chiark.greenend.org.uk/~sgtatham/putty/latest.html</a:t>
            </a: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922619" y="1971393"/>
            <a:ext cx="442762" cy="369330"/>
          </a:xfrm>
          <a:prstGeom prst="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rPr>
              <a:t>1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lnSpcReduction="10000"/>
          </a:bodyPr>
          <a:lstStyle/>
          <a:p>
            <a:fld id="{86CB4B4D-7CA3-9044-876B-883B54F8677D}" type="slidenum">
              <a:rPr lang="en-US" altLang="zh-TW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6101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51" y="1435395"/>
            <a:ext cx="8739963" cy="491622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81263" y="2627697"/>
            <a:ext cx="1645920" cy="433137"/>
          </a:xfrm>
          <a:prstGeom prst="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58989" y="2733575"/>
            <a:ext cx="385011" cy="962526"/>
          </a:xfrm>
          <a:prstGeom prst="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6509" y="3605846"/>
            <a:ext cx="2627697" cy="584773"/>
          </a:xfrm>
          <a:prstGeom prst="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32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rPr>
              <a:t>1</a:t>
            </a:r>
            <a:endParaRPr kumimoji="0" lang="zh-TW" altLang="en-US" sz="3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lnSpcReduction="10000"/>
          </a:bodyPr>
          <a:lstStyle/>
          <a:p>
            <a:fld id="{86CB4B4D-7CA3-9044-876B-883B54F8677D}" type="slidenum">
              <a:rPr lang="en-US" altLang="zh-TW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3385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0" y="0"/>
            <a:ext cx="18288000" cy="9810750"/>
            <a:chOff x="0" y="0"/>
            <a:chExt cx="18288000" cy="981075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8288000" cy="9810750"/>
            </a:xfrm>
            <a:prstGeom prst="rect">
              <a:avLst/>
            </a:prstGeom>
          </p:spPr>
        </p:pic>
        <p:sp>
          <p:nvSpPr>
            <p:cNvPr id="5" name="圓角矩形 4"/>
            <p:cNvSpPr/>
            <p:nvPr/>
          </p:nvSpPr>
          <p:spPr>
            <a:xfrm>
              <a:off x="553156" y="5159022"/>
              <a:ext cx="5983111" cy="1038578"/>
            </a:xfrm>
            <a:prstGeom prst="roundRect">
              <a:avLst/>
            </a:prstGeom>
            <a:noFill/>
            <a:ln w="76200" cap="flat">
              <a:solidFill>
                <a:srgbClr val="FF0000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lnSpcReduction="10000"/>
          </a:bodyPr>
          <a:lstStyle/>
          <a:p>
            <a:fld id="{86CB4B4D-7CA3-9044-876B-883B54F8677D}" type="slidenum">
              <a:rPr lang="en-US" altLang="zh-TW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4114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576A_V2">
  <a:themeElements>
    <a:clrScheme name="2576A_V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8DACD0"/>
      </a:accent2>
      <a:accent3>
        <a:srgbClr val="6E6E6E"/>
      </a:accent3>
      <a:accent4>
        <a:srgbClr val="707070"/>
      </a:accent4>
      <a:accent5>
        <a:srgbClr val="4D4D4D"/>
      </a:accent5>
      <a:accent6>
        <a:srgbClr val="7F9BBC"/>
      </a:accent6>
      <a:hlink>
        <a:srgbClr val="0000FF"/>
      </a:hlink>
      <a:folHlink>
        <a:srgbClr val="FF00FF"/>
      </a:folHlink>
    </a:clrScheme>
    <a:fontScheme name="2576A_V2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576A_V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44000"/>
          </a:schemeClr>
        </a:solidFill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76A_V2">
  <a:themeElements>
    <a:clrScheme name="2576A_V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8DACD0"/>
      </a:accent2>
      <a:accent3>
        <a:srgbClr val="6E6E6E"/>
      </a:accent3>
      <a:accent4>
        <a:srgbClr val="707070"/>
      </a:accent4>
      <a:accent5>
        <a:srgbClr val="4D4D4D"/>
      </a:accent5>
      <a:accent6>
        <a:srgbClr val="7F9BBC"/>
      </a:accent6>
      <a:hlink>
        <a:srgbClr val="0000FF"/>
      </a:hlink>
      <a:folHlink>
        <a:srgbClr val="FF00FF"/>
      </a:folHlink>
    </a:clrScheme>
    <a:fontScheme name="2576A_V2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2576A_V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44000"/>
          </a:schemeClr>
        </a:solidFill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10312</TotalTime>
  <Words>782</Words>
  <Application>Microsoft Office PowerPoint</Application>
  <PresentationFormat>如螢幕大小 (4:3)</PresentationFormat>
  <Paragraphs>183</Paragraphs>
  <Slides>28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42" baseType="lpstr">
      <vt:lpstr>inherit</vt:lpstr>
      <vt:lpstr>Montserrat</vt:lpstr>
      <vt:lpstr>Noto Sans Mono CJK JP Regular</vt:lpstr>
      <vt:lpstr>標楷體</vt:lpstr>
      <vt:lpstr>Arial</vt:lpstr>
      <vt:lpstr>Arial Narrow</vt:lpstr>
      <vt:lpstr>Calibri</vt:lpstr>
      <vt:lpstr>Consolas</vt:lpstr>
      <vt:lpstr>Franklin Gothic Book</vt:lpstr>
      <vt:lpstr>Georgia</vt:lpstr>
      <vt:lpstr>Helvetica</vt:lpstr>
      <vt:lpstr>Perpetua</vt:lpstr>
      <vt:lpstr>Verdana</vt:lpstr>
      <vt:lpstr>2576A_V2</vt:lpstr>
      <vt:lpstr>大綱</vt:lpstr>
      <vt:lpstr>早期的 主機</vt:lpstr>
      <vt:lpstr>80 年代大型主機實體架構</vt:lpstr>
      <vt:lpstr>如今的 Linux 伺服器主機</vt:lpstr>
      <vt:lpstr>PuTTY- 連接終端機的視窗工具</vt:lpstr>
      <vt:lpstr>下載PuTTY</vt:lpstr>
      <vt:lpstr>PowerPoint 簡報</vt:lpstr>
      <vt:lpstr>PowerPoint 簡報</vt:lpstr>
      <vt:lpstr>PowerPoint 簡報</vt:lpstr>
      <vt:lpstr>執行PuTTY</vt:lpstr>
      <vt:lpstr>執行putty</vt:lpstr>
      <vt:lpstr>設定-SSH</vt:lpstr>
      <vt:lpstr>設定-apperance</vt:lpstr>
      <vt:lpstr>PowerPoint 簡報</vt:lpstr>
      <vt:lpstr>設定-session-192.168.1.14 port:22</vt:lpstr>
      <vt:lpstr>Login in</vt:lpstr>
      <vt:lpstr>沒成功</vt:lpstr>
      <vt:lpstr>Login 畫面 bigred</vt:lpstr>
      <vt:lpstr>PowerPoint 簡報</vt:lpstr>
      <vt:lpstr>PuTTY設定保存</vt:lpstr>
      <vt:lpstr>設定保存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主機實體架構</dc:title>
  <dc:creator>楊乾中</dc:creator>
  <cp:lastModifiedBy>yangcc</cp:lastModifiedBy>
  <cp:revision>602</cp:revision>
  <dcterms:modified xsi:type="dcterms:W3CDTF">2020-10-22T05:30:42Z</dcterms:modified>
</cp:coreProperties>
</file>