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F4AB4-0313-4A35-B915-36AD540932A5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7953E-96C0-4FE2-9D19-947D91F99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3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以樹狀圖列出目錄的內容。</a:t>
            </a:r>
          </a:p>
          <a:p>
            <a:r>
              <a:rPr lang="zh-TW" altLang="en-US" dirty="0" smtClean="0"/>
              <a:t>語 法</a:t>
            </a:r>
            <a:r>
              <a:rPr lang="en-US" altLang="zh-TW" dirty="0" smtClean="0"/>
              <a:t>:tree [-</a:t>
            </a:r>
            <a:r>
              <a:rPr lang="en-US" altLang="zh-TW" dirty="0" err="1" smtClean="0"/>
              <a:t>aACdDfFgilnNpqstux</a:t>
            </a:r>
            <a:r>
              <a:rPr lang="en-US" altLang="zh-TW" dirty="0" smtClean="0"/>
              <a:t>][-I &lt;</a:t>
            </a:r>
            <a:r>
              <a:rPr lang="zh-TW" altLang="en-US" dirty="0" smtClean="0"/>
              <a:t>範本樣式</a:t>
            </a:r>
            <a:r>
              <a:rPr lang="en-US" altLang="zh-TW" dirty="0" smtClean="0"/>
              <a:t>&gt;][-P &lt;</a:t>
            </a:r>
            <a:r>
              <a:rPr lang="zh-TW" altLang="en-US" dirty="0" smtClean="0"/>
              <a:t>範本樣式</a:t>
            </a:r>
            <a:r>
              <a:rPr lang="en-US" altLang="zh-TW" dirty="0" smtClean="0"/>
              <a:t>&gt;][</a:t>
            </a:r>
            <a:r>
              <a:rPr lang="zh-TW" altLang="en-US" dirty="0" smtClean="0"/>
              <a:t>目錄</a:t>
            </a:r>
            <a:r>
              <a:rPr lang="en-US" altLang="zh-TW" dirty="0" smtClean="0"/>
              <a:t>...]</a:t>
            </a:r>
          </a:p>
          <a:p>
            <a:r>
              <a:rPr lang="zh-TW" altLang="en-US" dirty="0" smtClean="0"/>
              <a:t>補充說明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,</a:t>
            </a:r>
            <a:r>
              <a:rPr lang="zh-TW" altLang="en-US" dirty="0" smtClean="0"/>
              <a:t>它會列出指定目錄下的所有檔案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包括子目錄裡的檔案。</a:t>
            </a:r>
          </a:p>
          <a:p>
            <a:r>
              <a:rPr lang="zh-TW" altLang="en-US" dirty="0" smtClean="0"/>
              <a:t>參 數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-a   </a:t>
            </a:r>
            <a:r>
              <a:rPr lang="zh-TW" altLang="en-US" dirty="0" smtClean="0"/>
              <a:t>顯示所有檔案和目錄。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-A  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ASNI</a:t>
            </a:r>
            <a:r>
              <a:rPr lang="zh-TW" altLang="en-US" dirty="0" smtClean="0"/>
              <a:t>繪圖字元顯示樹狀圖而非以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字元組合。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-C   </a:t>
            </a:r>
            <a:r>
              <a:rPr lang="zh-TW" altLang="en-US" dirty="0" smtClean="0"/>
              <a:t>在檔案和目錄清單加上色彩</a:t>
            </a:r>
            <a:r>
              <a:rPr lang="en-US" altLang="zh-TW" dirty="0" smtClean="0"/>
              <a:t>,</a:t>
            </a:r>
            <a:r>
              <a:rPr lang="zh-TW" altLang="en-US" dirty="0" smtClean="0"/>
              <a:t>便於區分各種型別。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-d   </a:t>
            </a:r>
            <a:r>
              <a:rPr lang="zh-TW" altLang="en-US" dirty="0" smtClean="0"/>
              <a:t>顯示目錄名稱而非內容。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-D   </a:t>
            </a:r>
            <a:r>
              <a:rPr lang="zh-TW" altLang="en-US" dirty="0" smtClean="0"/>
              <a:t>列出檔案或目錄的更改時間。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-f   </a:t>
            </a:r>
            <a:r>
              <a:rPr lang="zh-TW" altLang="en-US" dirty="0" smtClean="0"/>
              <a:t>在每個檔案或目錄之前</a:t>
            </a:r>
            <a:r>
              <a:rPr lang="en-US" altLang="zh-TW" dirty="0" smtClean="0"/>
              <a:t>,</a:t>
            </a:r>
            <a:r>
              <a:rPr lang="zh-TW" altLang="en-US" dirty="0" smtClean="0"/>
              <a:t>顯示完整的相對路徑名稱。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-F   </a:t>
            </a:r>
            <a:r>
              <a:rPr lang="zh-TW" altLang="en-US" dirty="0" smtClean="0"/>
              <a:t>在執行檔案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目錄</a:t>
            </a:r>
            <a:r>
              <a:rPr lang="en-US" altLang="zh-TW" dirty="0" smtClean="0"/>
              <a:t>,Socket,</a:t>
            </a:r>
            <a:r>
              <a:rPr lang="zh-TW" altLang="en-US" dirty="0" smtClean="0"/>
              <a:t>符號連線</a:t>
            </a:r>
            <a:r>
              <a:rPr lang="en-US" altLang="zh-TW" dirty="0" smtClean="0"/>
              <a:t>,</a:t>
            </a:r>
            <a:r>
              <a:rPr lang="zh-TW" altLang="en-US" dirty="0" smtClean="0"/>
              <a:t>管道名稱名稱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各自加上</a:t>
            </a:r>
            <a:r>
              <a:rPr lang="en-US" altLang="zh-TW" dirty="0" smtClean="0"/>
              <a:t>"*","/","=","@","|"</a:t>
            </a:r>
            <a:r>
              <a:rPr lang="zh-TW" altLang="en-US" dirty="0" smtClean="0"/>
              <a:t>號。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-g   </a:t>
            </a:r>
            <a:r>
              <a:rPr lang="zh-TW" altLang="en-US" dirty="0" smtClean="0"/>
              <a:t>列出檔案或目錄的所屬群組名稱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沒有對應的名稱時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則顯示群組識別碼。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不以階梯狀列出檔案或目錄名稱。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-I&lt;</a:t>
            </a:r>
            <a:r>
              <a:rPr lang="zh-TW" altLang="en-US" dirty="0" smtClean="0"/>
              <a:t>範本樣式</a:t>
            </a:r>
            <a:r>
              <a:rPr lang="en-US" altLang="zh-TW" dirty="0" smtClean="0"/>
              <a:t>&gt;   </a:t>
            </a:r>
            <a:r>
              <a:rPr lang="zh-TW" altLang="en-US" dirty="0" smtClean="0"/>
              <a:t>不顯示符合範本樣式的檔案或目錄名稱。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-l   </a:t>
            </a:r>
            <a:r>
              <a:rPr lang="zh-TW" altLang="en-US" dirty="0" smtClean="0"/>
              <a:t>如遇到性質為符號連線的目錄</a:t>
            </a:r>
            <a:r>
              <a:rPr lang="en-US" altLang="zh-TW" dirty="0" smtClean="0"/>
              <a:t>,</a:t>
            </a:r>
            <a:r>
              <a:rPr lang="zh-TW" altLang="en-US" dirty="0" smtClean="0"/>
              <a:t>直接列出該連線所指向的原始目錄。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-n   </a:t>
            </a:r>
            <a:r>
              <a:rPr lang="zh-TW" altLang="en-US" dirty="0" smtClean="0"/>
              <a:t>不在檔案和目錄清單加上色彩。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-N   </a:t>
            </a:r>
            <a:r>
              <a:rPr lang="zh-TW" altLang="en-US" dirty="0" smtClean="0"/>
              <a:t>直接列出檔案和目錄名稱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包括控制字元。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-p   </a:t>
            </a:r>
            <a:r>
              <a:rPr lang="zh-TW" altLang="en-US" dirty="0" smtClean="0"/>
              <a:t>列出許可權標示。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-P&lt;</a:t>
            </a:r>
            <a:r>
              <a:rPr lang="zh-TW" altLang="en-US" dirty="0" smtClean="0"/>
              <a:t>範本樣式</a:t>
            </a:r>
            <a:r>
              <a:rPr lang="en-US" altLang="zh-TW" dirty="0" smtClean="0"/>
              <a:t>&gt;   </a:t>
            </a:r>
            <a:r>
              <a:rPr lang="zh-TW" altLang="en-US" dirty="0" smtClean="0"/>
              <a:t>只顯示符合範本樣式的檔案或目錄名稱。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-q  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"?"</a:t>
            </a:r>
            <a:r>
              <a:rPr lang="zh-TW" altLang="en-US" dirty="0" smtClean="0"/>
              <a:t>號取代控制字元</a:t>
            </a:r>
            <a:r>
              <a:rPr lang="en-US" altLang="zh-TW" dirty="0" smtClean="0"/>
              <a:t>,</a:t>
            </a:r>
            <a:r>
              <a:rPr lang="zh-TW" altLang="en-US" dirty="0" smtClean="0"/>
              <a:t>列出檔案和目錄名稱。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-s   </a:t>
            </a:r>
            <a:r>
              <a:rPr lang="zh-TW" altLang="en-US" dirty="0" smtClean="0"/>
              <a:t>列出檔案或目錄大小。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-t   </a:t>
            </a:r>
            <a:r>
              <a:rPr lang="zh-TW" altLang="en-US" dirty="0" smtClean="0"/>
              <a:t>用檔案和目錄的更改時間排序。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-u   </a:t>
            </a:r>
            <a:r>
              <a:rPr lang="zh-TW" altLang="en-US" dirty="0" smtClean="0"/>
              <a:t>列出檔案或目錄的擁有者名稱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沒有對應的名稱時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則顯示使用者識別碼。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-x   </a:t>
            </a:r>
            <a:r>
              <a:rPr lang="zh-TW" altLang="en-US" dirty="0" smtClean="0"/>
              <a:t>將範圍侷限在現行的檔案系統中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若指定目錄下的某些子目錄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其存放於另一個檔案系統上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則將該子目錄予以排除在尋找範圍外。   </a:t>
            </a:r>
          </a:p>
          <a:p>
            <a:r>
              <a:rPr lang="zh-TW" altLang="en-US" dirty="0" smtClean="0"/>
              <a:t>然後看我遇到的情況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tree -L </a:t>
            </a:r>
            <a:r>
              <a:rPr lang="zh-TW" altLang="en-US" dirty="0" smtClean="0"/>
              <a:t>提示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tree: Missing argument to -L option 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smtClean="0"/>
              <a:t>tree -L 1 </a:t>
            </a:r>
            <a:r>
              <a:rPr lang="zh-TW" altLang="en-US" dirty="0" smtClean="0"/>
              <a:t>顯示一級目錄和檔案 </a:t>
            </a:r>
          </a:p>
          <a:p>
            <a:r>
              <a:rPr lang="en-US" altLang="zh-TW" dirty="0" smtClean="0"/>
              <a:t>tree -L 1 -d </a:t>
            </a:r>
            <a:r>
              <a:rPr lang="zh-TW" altLang="en-US" dirty="0" smtClean="0"/>
              <a:t>只顯示一級目錄 </a:t>
            </a:r>
          </a:p>
          <a:p>
            <a:r>
              <a:rPr lang="zh-TW" altLang="en-US" dirty="0" smtClean="0"/>
              <a:t>所以我們可以用</a:t>
            </a:r>
            <a:r>
              <a:rPr lang="en-US" altLang="zh-TW" dirty="0" smtClean="0"/>
              <a:t>tree -L 1 -d</a:t>
            </a:r>
            <a:r>
              <a:rPr lang="zh-TW" altLang="en-US" dirty="0" smtClean="0"/>
              <a:t>這個顯示該目錄下的一級目錄   附帶 </a:t>
            </a:r>
            <a:r>
              <a:rPr lang="en-US" altLang="zh-TW" dirty="0" smtClean="0"/>
              <a:t>man</a:t>
            </a:r>
            <a:r>
              <a:rPr lang="zh-TW" altLang="en-US" dirty="0" smtClean="0"/>
              <a:t>了一下</a:t>
            </a:r>
            <a:r>
              <a:rPr lang="en-US" altLang="zh-TW" dirty="0" smtClean="0"/>
              <a:t>tree,</a:t>
            </a:r>
            <a:r>
              <a:rPr lang="zh-TW" altLang="en-US" dirty="0" smtClean="0"/>
              <a:t>還是這個解釋比較清楚。</a:t>
            </a:r>
          </a:p>
          <a:p>
            <a:r>
              <a:rPr lang="en-US" altLang="zh-TW" dirty="0" smtClean="0"/>
              <a:t>tree  [-</a:t>
            </a:r>
            <a:r>
              <a:rPr lang="en-US" altLang="zh-TW" dirty="0" err="1" smtClean="0"/>
              <a:t>adfghilnopqrstuvxACDFNS</a:t>
            </a:r>
            <a:r>
              <a:rPr lang="en-US" altLang="zh-TW" dirty="0" smtClean="0"/>
              <a:t>]  [-L  level  [-R]]  [-H  </a:t>
            </a:r>
            <a:r>
              <a:rPr lang="en-US" altLang="zh-TW" dirty="0" err="1" smtClean="0"/>
              <a:t>baseHREF</a:t>
            </a:r>
            <a:r>
              <a:rPr lang="en-US" altLang="zh-TW" dirty="0" smtClean="0"/>
              <a:t>] [-T</a:t>
            </a:r>
          </a:p>
          <a:p>
            <a:r>
              <a:rPr lang="en-US" altLang="zh-TW" dirty="0" smtClean="0"/>
              <a:t>       title] [-o filename] [--</a:t>
            </a:r>
            <a:r>
              <a:rPr lang="en-US" altLang="zh-TW" dirty="0" err="1" smtClean="0"/>
              <a:t>nolinks</a:t>
            </a:r>
            <a:r>
              <a:rPr lang="en-US" altLang="zh-TW" dirty="0" smtClean="0"/>
              <a:t>] [-P pattern] [-I  pattern]  [--</a:t>
            </a:r>
            <a:r>
              <a:rPr lang="en-US" altLang="zh-TW" dirty="0" err="1" smtClean="0"/>
              <a:t>inodes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   [--device] [--</a:t>
            </a:r>
            <a:r>
              <a:rPr lang="en-US" altLang="zh-TW" dirty="0" err="1" smtClean="0"/>
              <a:t>noreport</a:t>
            </a:r>
            <a:r>
              <a:rPr lang="en-US" altLang="zh-TW" dirty="0" smtClean="0"/>
              <a:t>] [--</a:t>
            </a:r>
            <a:r>
              <a:rPr lang="en-US" altLang="zh-TW" dirty="0" err="1" smtClean="0"/>
              <a:t>dirsfirst</a:t>
            </a:r>
            <a:r>
              <a:rPr lang="en-US" altLang="zh-TW" dirty="0" smtClean="0"/>
              <a:t>] [--version] [--help] [--</a:t>
            </a:r>
            <a:r>
              <a:rPr lang="en-US" altLang="zh-TW" dirty="0" err="1" smtClean="0"/>
              <a:t>filelimit</a:t>
            </a:r>
            <a:endParaRPr lang="en-US" altLang="zh-TW" dirty="0" smtClean="0"/>
          </a:p>
          <a:p>
            <a:r>
              <a:rPr lang="en-US" altLang="zh-TW" dirty="0" smtClean="0"/>
              <a:t>       #] [directory ...]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11E1-9FEE-4207-91EB-A367602F269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5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bigred@us2004:~$ tree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Command 'tree' not found, but can be installed with: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snap install tree  # version 1.8.0+pkg-3fd6, or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  install tree  # version 1.8.0-1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See 'snap info tree' for additional versions.</a:t>
            </a:r>
          </a:p>
          <a:p>
            <a:r>
              <a:rPr lang="en-US" altLang="zh-TW" dirty="0" smtClean="0"/>
              <a:t>====================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bigred@us2004:~$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snap install tree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] password for 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tree 1.8.0+pkg-3fd6 from </a:t>
            </a:r>
            <a:r>
              <a:rPr lang="zh-TW" altLang="en-US" dirty="0" smtClean="0"/>
              <a:t>林博仁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Buo-ren</a:t>
            </a:r>
            <a:r>
              <a:rPr lang="en-US" altLang="zh-TW" dirty="0" smtClean="0"/>
              <a:t>, Lin) (</a:t>
            </a:r>
            <a:r>
              <a:rPr lang="en-US" altLang="zh-TW" dirty="0" err="1" smtClean="0"/>
              <a:t>brlin</a:t>
            </a:r>
            <a:r>
              <a:rPr lang="en-US" altLang="zh-TW" dirty="0" smtClean="0"/>
              <a:t>) installed</a:t>
            </a:r>
          </a:p>
          <a:p>
            <a:r>
              <a:rPr lang="en-US" altLang="zh-TW" dirty="0" smtClean="0"/>
              <a:t>bigred@us2004:~$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===============================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bigred@us2004:~$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 install tree</a:t>
            </a:r>
          </a:p>
          <a:p>
            <a:r>
              <a:rPr lang="en-US" altLang="zh-TW" dirty="0" smtClean="0"/>
              <a:t>Reading package lists... Done</a:t>
            </a:r>
          </a:p>
          <a:p>
            <a:r>
              <a:rPr lang="en-US" altLang="zh-TW" dirty="0" smtClean="0"/>
              <a:t>Building dependency tree</a:t>
            </a:r>
          </a:p>
          <a:p>
            <a:r>
              <a:rPr lang="en-US" altLang="zh-TW" dirty="0" smtClean="0"/>
              <a:t>Reading state information... Done</a:t>
            </a:r>
          </a:p>
          <a:p>
            <a:r>
              <a:rPr lang="en-US" altLang="zh-TW" dirty="0" smtClean="0"/>
              <a:t>The following NEW packages will be installed:</a:t>
            </a:r>
          </a:p>
          <a:p>
            <a:r>
              <a:rPr lang="en-US" altLang="zh-TW" dirty="0" smtClean="0"/>
              <a:t>  tree</a:t>
            </a:r>
          </a:p>
          <a:p>
            <a:r>
              <a:rPr lang="en-US" altLang="zh-TW" dirty="0" smtClean="0"/>
              <a:t>0 upgraded, 1 newly installed, 0 to remove and 67 not upgraded.</a:t>
            </a:r>
          </a:p>
          <a:p>
            <a:r>
              <a:rPr lang="en-US" altLang="zh-TW" dirty="0" smtClean="0"/>
              <a:t>Need to get 43.0 kB of archives.</a:t>
            </a:r>
          </a:p>
          <a:p>
            <a:r>
              <a:rPr lang="en-US" altLang="zh-TW" dirty="0" smtClean="0"/>
              <a:t>After this operation, 115 kB of additional disk space will be used.</a:t>
            </a:r>
          </a:p>
          <a:p>
            <a:r>
              <a:rPr lang="en-US" altLang="zh-TW" dirty="0" smtClean="0"/>
              <a:t>Get:1 http://tw.archive.ubuntu.com/ubuntu focal/universe amd64 tree amd64 1.8.0-1 [43.0 kB]</a:t>
            </a:r>
          </a:p>
          <a:p>
            <a:r>
              <a:rPr lang="en-US" altLang="zh-TW" dirty="0" smtClean="0"/>
              <a:t>Fetched 43.0 kB in 0s (905 kB/s)</a:t>
            </a:r>
          </a:p>
          <a:p>
            <a:r>
              <a:rPr lang="en-US" altLang="zh-TW" dirty="0" smtClean="0"/>
              <a:t>Selecting previously unselected package tree.</a:t>
            </a:r>
          </a:p>
          <a:p>
            <a:r>
              <a:rPr lang="en-US" altLang="zh-TW" dirty="0" smtClean="0"/>
              <a:t>(Reading database ... 70806 files and directories currently installed.)</a:t>
            </a:r>
          </a:p>
          <a:p>
            <a:r>
              <a:rPr lang="en-US" altLang="zh-TW" dirty="0" smtClean="0"/>
              <a:t>Preparing to unpack .../tree_1.8.0-1_amd64.deb ...</a:t>
            </a:r>
          </a:p>
          <a:p>
            <a:r>
              <a:rPr lang="en-US" altLang="zh-TW" dirty="0" smtClean="0"/>
              <a:t>Unpacking tree (1.8.0-1) ...</a:t>
            </a:r>
          </a:p>
          <a:p>
            <a:r>
              <a:rPr lang="en-US" altLang="zh-TW" dirty="0" smtClean="0"/>
              <a:t>Setting up tree (1.8.0-1) ...</a:t>
            </a:r>
          </a:p>
          <a:p>
            <a:r>
              <a:rPr lang="en-US" altLang="zh-TW" dirty="0" smtClean="0"/>
              <a:t>Processing triggers for man-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(2.9.1-1) ...</a:t>
            </a:r>
          </a:p>
          <a:p>
            <a:r>
              <a:rPr lang="en-US" altLang="zh-TW" dirty="0" smtClean="0"/>
              <a:t>bigred@us2004:~$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11E1-9FEE-4207-91EB-A367602F26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3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8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6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78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86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71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18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32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9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11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B191E-0E3E-40F5-A608-200200330D1F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34E3-7DD1-491B-9031-7BA1FBE99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90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5258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apt</a:t>
            </a:r>
            <a:endParaRPr lang="zh-TW" altLang="en-US" sz="7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rgbClr val="00B0F0"/>
                </a:solidFill>
                <a:hlinkClick r:id="rId2" action="ppaction://hlinksldjump"/>
              </a:rPr>
              <a:t>sudo</a:t>
            </a:r>
            <a:r>
              <a:rPr lang="en-US" altLang="zh-TW" sz="4400" dirty="0" smtClean="0">
                <a:solidFill>
                  <a:srgbClr val="00B0F0"/>
                </a:solidFill>
                <a:hlinkClick r:id="rId2" action="ppaction://hlinksldjump"/>
              </a:rPr>
              <a:t> apt update</a:t>
            </a:r>
            <a:endParaRPr lang="en-US" altLang="zh-TW" sz="4400" dirty="0" smtClean="0">
              <a:solidFill>
                <a:srgbClr val="00B0F0"/>
              </a:solidFill>
            </a:endParaRPr>
          </a:p>
          <a:p>
            <a:r>
              <a:rPr lang="en-US" altLang="zh-TW" sz="4400" dirty="0" err="1" smtClean="0">
                <a:solidFill>
                  <a:srgbClr val="00B0F0"/>
                </a:solidFill>
                <a:hlinkClick r:id="rId3" action="ppaction://hlinksldjump"/>
              </a:rPr>
              <a:t>sudo</a:t>
            </a:r>
            <a:r>
              <a:rPr lang="en-US" altLang="zh-TW" sz="4400" dirty="0" smtClean="0">
                <a:solidFill>
                  <a:srgbClr val="00B0F0"/>
                </a:solidFill>
                <a:hlinkClick r:id="rId3" action="ppaction://hlinksldjump"/>
              </a:rPr>
              <a:t> apt upgrade</a:t>
            </a:r>
            <a:endParaRPr lang="en-US" altLang="zh-TW" sz="4400" dirty="0" smtClean="0">
              <a:solidFill>
                <a:srgbClr val="00B0F0"/>
              </a:solidFill>
            </a:endParaRPr>
          </a:p>
          <a:p>
            <a:r>
              <a:rPr lang="en-US" altLang="zh-TW" sz="4400" dirty="0">
                <a:latin typeface="Source Sans Pro"/>
                <a:hlinkClick r:id="rId4" action="ppaction://hlinksldjump"/>
              </a:rPr>
              <a:t>t</a:t>
            </a:r>
            <a:r>
              <a:rPr lang="en-US" altLang="zh-TW" sz="4400" dirty="0" smtClean="0">
                <a:latin typeface="Source Sans Pro"/>
                <a:hlinkClick r:id="rId4" action="ppaction://hlinksldjump"/>
              </a:rPr>
              <a:t>ree</a:t>
            </a:r>
            <a:endParaRPr lang="en-US" altLang="zh-TW" sz="4400" dirty="0" smtClean="0">
              <a:latin typeface="Source Sans Pro"/>
            </a:endParaRPr>
          </a:p>
          <a:p>
            <a:r>
              <a:rPr lang="en-US" altLang="zh-TW" sz="4400" dirty="0" err="1">
                <a:solidFill>
                  <a:srgbClr val="00B0F0"/>
                </a:solidFill>
                <a:hlinkClick r:id="rId5" action="ppaction://hlinksldjump"/>
              </a:rPr>
              <a:t>sudo</a:t>
            </a:r>
            <a:r>
              <a:rPr lang="en-US" altLang="zh-TW" sz="4400" dirty="0">
                <a:solidFill>
                  <a:srgbClr val="00B0F0"/>
                </a:solidFill>
                <a:hlinkClick r:id="rId5" action="ppaction://hlinksldjump"/>
              </a:rPr>
              <a:t> snap install tree</a:t>
            </a:r>
            <a:endParaRPr lang="en-US" altLang="zh-TW" sz="4400" dirty="0" smtClean="0">
              <a:solidFill>
                <a:srgbClr val="00B0F0"/>
              </a:solidFill>
            </a:endParaRPr>
          </a:p>
          <a:p>
            <a:r>
              <a:rPr lang="zh-TW" altLang="en-US" sz="4400" dirty="0" smtClean="0">
                <a:solidFill>
                  <a:srgbClr val="00B0F0"/>
                </a:solidFill>
                <a:hlinkClick r:id="rId6" action="ppaction://hlinksldjump"/>
              </a:rPr>
              <a:t>sudo apt install tree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4814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4374" y="1520688"/>
            <a:ext cx="1150951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B050"/>
                </a:solidFill>
              </a:rPr>
              <a:t>bigred@us2004:~$ </a:t>
            </a:r>
            <a:r>
              <a:rPr lang="zh-TW" altLang="en-US" sz="4400" dirty="0" smtClean="0">
                <a:solidFill>
                  <a:srgbClr val="00B0F0"/>
                </a:solidFill>
              </a:rPr>
              <a:t>sudo apt install tree</a:t>
            </a:r>
          </a:p>
          <a:p>
            <a:r>
              <a:rPr lang="zh-TW" altLang="en-US" sz="3200" dirty="0" smtClean="0"/>
              <a:t>Reading package lists... Done</a:t>
            </a:r>
          </a:p>
          <a:p>
            <a:r>
              <a:rPr lang="zh-TW" altLang="en-US" sz="3200" dirty="0" smtClean="0"/>
              <a:t>Building dependency tree</a:t>
            </a:r>
          </a:p>
          <a:p>
            <a:r>
              <a:rPr lang="zh-TW" altLang="en-US" sz="3200" dirty="0" smtClean="0"/>
              <a:t>Reading state information... Done</a:t>
            </a:r>
          </a:p>
          <a:p>
            <a:r>
              <a:rPr lang="zh-TW" altLang="en-US" sz="3200" dirty="0" smtClean="0"/>
              <a:t>tree is already the newest version (1.8.0-1).</a:t>
            </a:r>
          </a:p>
          <a:p>
            <a:r>
              <a:rPr lang="zh-TW" altLang="en-US" sz="3200" dirty="0" smtClean="0"/>
              <a:t>0 upgraded, 0 newly installed, 0 to remove and 0 not upgraded.</a:t>
            </a:r>
          </a:p>
          <a:p>
            <a:r>
              <a:rPr lang="zh-TW" altLang="en-US" sz="3200" dirty="0" smtClean="0">
                <a:solidFill>
                  <a:srgbClr val="00B050"/>
                </a:solidFill>
              </a:rPr>
              <a:t>bigred@us2004:~$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41575"/>
          </a:xfrm>
        </p:spPr>
        <p:txBody>
          <a:bodyPr anchor="t"/>
          <a:lstStyle/>
          <a:p>
            <a:r>
              <a:rPr lang="en-US" altLang="zh-TW" dirty="0" err="1">
                <a:solidFill>
                  <a:srgbClr val="00B0F0"/>
                </a:solidFill>
              </a:rPr>
              <a:t>sudo</a:t>
            </a:r>
            <a:r>
              <a:rPr lang="en-US" altLang="zh-TW" dirty="0">
                <a:solidFill>
                  <a:srgbClr val="00B0F0"/>
                </a:solidFill>
              </a:rPr>
              <a:t> apt </a:t>
            </a:r>
            <a:r>
              <a:rPr lang="en-US" altLang="zh-TW" dirty="0" smtClean="0">
                <a:solidFill>
                  <a:srgbClr val="00B0F0"/>
                </a:solidFill>
              </a:rPr>
              <a:t>update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911363" y="4400619"/>
            <a:ext cx="10515600" cy="150018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34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8417" y="566530"/>
            <a:ext cx="117082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err="1" smtClean="0">
                <a:solidFill>
                  <a:srgbClr val="00B0F0"/>
                </a:solidFill>
              </a:rPr>
              <a:t>sudo</a:t>
            </a:r>
            <a:r>
              <a:rPr lang="en-US" altLang="zh-TW" sz="3200" dirty="0" smtClean="0">
                <a:solidFill>
                  <a:srgbClr val="00B0F0"/>
                </a:solidFill>
              </a:rPr>
              <a:t> apt update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[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sudo</a:t>
            </a:r>
            <a:r>
              <a:rPr lang="en-US" altLang="zh-TW" sz="2400" dirty="0" smtClean="0">
                <a:solidFill>
                  <a:srgbClr val="00B050"/>
                </a:solidFill>
              </a:rPr>
              <a:t>] password for </a:t>
            </a:r>
            <a:r>
              <a:rPr lang="en-US" altLang="zh-TW" sz="2400" dirty="0" err="1" smtClean="0">
                <a:solidFill>
                  <a:srgbClr val="00B050"/>
                </a:solidFill>
              </a:rPr>
              <a:t>bigred</a:t>
            </a:r>
            <a:r>
              <a:rPr lang="en-US" altLang="zh-TW" sz="24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altLang="zh-TW" sz="2400" dirty="0" smtClean="0"/>
              <a:t>Hit:1 http://tw.archive.ubuntu.com/ubuntu focal </a:t>
            </a:r>
            <a:r>
              <a:rPr lang="en-US" altLang="zh-TW" sz="2400" dirty="0" err="1" smtClean="0"/>
              <a:t>InRelease</a:t>
            </a:r>
            <a:endParaRPr lang="en-US" altLang="zh-TW" sz="2400" dirty="0" smtClean="0"/>
          </a:p>
          <a:p>
            <a:r>
              <a:rPr lang="en-US" altLang="zh-TW" sz="2400" dirty="0" smtClean="0"/>
              <a:t>Get:2 http://tw.archive.ubuntu.com/ubuntu focal-updates </a:t>
            </a:r>
            <a:r>
              <a:rPr lang="en-US" altLang="zh-TW" sz="2400" dirty="0" err="1" smtClean="0"/>
              <a:t>InRelease</a:t>
            </a:r>
            <a:r>
              <a:rPr lang="en-US" altLang="zh-TW" sz="2400" dirty="0" smtClean="0"/>
              <a:t> [111 kB]</a:t>
            </a:r>
          </a:p>
          <a:p>
            <a:r>
              <a:rPr lang="en-US" altLang="zh-TW" sz="2400" dirty="0" smtClean="0"/>
              <a:t>Get:3 http://tw.archive.ubuntu.com/ubuntu focal-backports </a:t>
            </a:r>
            <a:r>
              <a:rPr lang="en-US" altLang="zh-TW" sz="2400" dirty="0" err="1" smtClean="0"/>
              <a:t>InRelease</a:t>
            </a:r>
            <a:r>
              <a:rPr lang="en-US" altLang="zh-TW" sz="2400" dirty="0" smtClean="0"/>
              <a:t> [98.3 kB]</a:t>
            </a:r>
          </a:p>
          <a:p>
            <a:r>
              <a:rPr lang="en-US" altLang="zh-TW" sz="2400" dirty="0" smtClean="0"/>
              <a:t>Get:4 http://tw.archive.ubuntu.com/ubuntu focal-security </a:t>
            </a:r>
            <a:r>
              <a:rPr lang="en-US" altLang="zh-TW" sz="2400" dirty="0" err="1" smtClean="0"/>
              <a:t>InRelease</a:t>
            </a:r>
            <a:r>
              <a:rPr lang="en-US" altLang="zh-TW" sz="2400" dirty="0" smtClean="0"/>
              <a:t> [107 kB]</a:t>
            </a:r>
          </a:p>
          <a:p>
            <a:r>
              <a:rPr lang="en-US" altLang="zh-TW" sz="2400" dirty="0" smtClean="0"/>
              <a:t>Get:5 http://tw.archive.ubuntu.com/ubuntu focal-updates/main amd64 Packages [588 kB]</a:t>
            </a:r>
          </a:p>
          <a:p>
            <a:r>
              <a:rPr lang="en-US" altLang="zh-TW" sz="2400" dirty="0" smtClean="0"/>
              <a:t>Get:6 http://tw.archive.ubuntu.com/ubuntu focal-updates/universe amd64 Packages [666 kB]</a:t>
            </a:r>
          </a:p>
          <a:p>
            <a:r>
              <a:rPr lang="en-US" altLang="zh-TW" sz="2400" dirty="0" smtClean="0"/>
              <a:t>Fetched 1,571 kB in 1s (1,788 kB/s)</a:t>
            </a:r>
          </a:p>
          <a:p>
            <a:r>
              <a:rPr lang="en-US" altLang="zh-TW" sz="2400" dirty="0" smtClean="0"/>
              <a:t>Reading package lists... Done</a:t>
            </a:r>
          </a:p>
          <a:p>
            <a:r>
              <a:rPr lang="en-US" altLang="zh-TW" sz="2400" dirty="0" smtClean="0"/>
              <a:t>Building dependency tree</a:t>
            </a:r>
          </a:p>
          <a:p>
            <a:r>
              <a:rPr lang="en-US" altLang="zh-TW" sz="2400" dirty="0" smtClean="0"/>
              <a:t>Reading state information... Done</a:t>
            </a:r>
          </a:p>
          <a:p>
            <a:r>
              <a:rPr lang="en-US" altLang="zh-TW" sz="2400" dirty="0" smtClean="0"/>
              <a:t>54 packages can be upgraded. Run 'apt list --upgradable' to see them.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4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TW" dirty="0" err="1">
                <a:solidFill>
                  <a:srgbClr val="00B0F0"/>
                </a:solidFill>
              </a:rPr>
              <a:t>sudo</a:t>
            </a:r>
            <a:r>
              <a:rPr lang="en-US" altLang="zh-TW" dirty="0">
                <a:solidFill>
                  <a:srgbClr val="00B0F0"/>
                </a:solidFill>
              </a:rPr>
              <a:t> apt upgrade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8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330" y="0"/>
            <a:ext cx="119567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sudo</a:t>
            </a:r>
            <a:r>
              <a:rPr lang="en-US" altLang="zh-TW" sz="2800" dirty="0" smtClean="0">
                <a:solidFill>
                  <a:srgbClr val="00B0F0"/>
                </a:solidFill>
              </a:rPr>
              <a:t> apt upgrade</a:t>
            </a:r>
          </a:p>
          <a:p>
            <a:r>
              <a:rPr lang="en-US" altLang="zh-TW" dirty="0" smtClean="0"/>
              <a:t>Reading package lists... Done</a:t>
            </a:r>
          </a:p>
          <a:p>
            <a:r>
              <a:rPr lang="en-US" altLang="zh-TW" dirty="0" smtClean="0"/>
              <a:t>Building dependency tree</a:t>
            </a:r>
          </a:p>
          <a:p>
            <a:r>
              <a:rPr lang="en-US" altLang="zh-TW" dirty="0" smtClean="0"/>
              <a:t>Reading state information... Done</a:t>
            </a:r>
          </a:p>
          <a:p>
            <a:r>
              <a:rPr lang="en-US" altLang="zh-TW" dirty="0" smtClean="0"/>
              <a:t>Calculating upgrade... Done</a:t>
            </a:r>
          </a:p>
          <a:p>
            <a:r>
              <a:rPr lang="en-US" altLang="zh-TW" dirty="0" smtClean="0"/>
              <a:t>The following NEW packages will be installed: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motd</a:t>
            </a:r>
            <a:r>
              <a:rPr lang="en-US" altLang="zh-TW" dirty="0" smtClean="0"/>
              <a:t>-news-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python3-pexpect python3-ptyprocess</a:t>
            </a:r>
          </a:p>
          <a:p>
            <a:r>
              <a:rPr lang="en-US" altLang="zh-TW" sz="1600" dirty="0" smtClean="0"/>
              <a:t>The following packages will be upgraded:</a:t>
            </a:r>
          </a:p>
          <a:p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alsa-ucm-conf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apport</a:t>
            </a:r>
            <a:r>
              <a:rPr lang="en-US" altLang="zh-TW" sz="1600" dirty="0" smtClean="0"/>
              <a:t> base-files </a:t>
            </a:r>
            <a:r>
              <a:rPr lang="en-US" altLang="zh-TW" sz="1600" dirty="0" err="1" smtClean="0"/>
              <a:t>bcache</a:t>
            </a:r>
            <a:r>
              <a:rPr lang="en-US" altLang="zh-TW" sz="1600" dirty="0" smtClean="0"/>
              <a:t>-tools bolt </a:t>
            </a:r>
            <a:r>
              <a:rPr lang="en-US" altLang="zh-TW" sz="1600" dirty="0" err="1" smtClean="0"/>
              <a:t>bsdutils</a:t>
            </a:r>
            <a:r>
              <a:rPr lang="en-US" altLang="zh-TW" sz="1600" dirty="0" smtClean="0"/>
              <a:t> cloud-</a:t>
            </a:r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 command-not-found </a:t>
            </a:r>
            <a:r>
              <a:rPr lang="en-US" altLang="zh-TW" sz="1600" dirty="0" err="1" smtClean="0"/>
              <a:t>fdisk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finalrd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initramfs</a:t>
            </a:r>
            <a:r>
              <a:rPr lang="en-US" altLang="zh-TW" sz="1600" dirty="0" smtClean="0"/>
              <a:t>-tools</a:t>
            </a:r>
          </a:p>
          <a:p>
            <a:r>
              <a:rPr lang="en-US" altLang="zh-TW" sz="1400" dirty="0" smtClean="0"/>
              <a:t>  </a:t>
            </a:r>
            <a:r>
              <a:rPr lang="en-US" altLang="zh-TW" sz="1400" dirty="0" err="1" smtClean="0"/>
              <a:t>initramfs</a:t>
            </a:r>
            <a:r>
              <a:rPr lang="en-US" altLang="zh-TW" sz="1400" dirty="0" smtClean="0"/>
              <a:t>-tools-bin </a:t>
            </a:r>
            <a:r>
              <a:rPr lang="en-US" altLang="zh-TW" sz="1400" dirty="0" err="1" smtClean="0"/>
              <a:t>initramfs</a:t>
            </a:r>
            <a:r>
              <a:rPr lang="en-US" altLang="zh-TW" sz="1400" dirty="0" smtClean="0"/>
              <a:t>-tools-core language-selector-common libasound2 libasound2-data libblkid1 </a:t>
            </a:r>
            <a:r>
              <a:rPr lang="en-US" altLang="zh-TW" sz="1400" dirty="0" err="1" smtClean="0"/>
              <a:t>libc</a:t>
            </a:r>
            <a:r>
              <a:rPr lang="en-US" altLang="zh-TW" sz="1400" dirty="0" smtClean="0"/>
              <a:t>-bin libc6</a:t>
            </a:r>
          </a:p>
          <a:p>
            <a:r>
              <a:rPr lang="en-US" altLang="zh-TW" sz="1400" dirty="0" smtClean="0"/>
              <a:t>  libdns-export1109 libfdisk1 libisc-export1105 liblzma5 libmount1 </a:t>
            </a:r>
            <a:r>
              <a:rPr lang="en-US" altLang="zh-TW" sz="1400" dirty="0" err="1" smtClean="0"/>
              <a:t>libpam</a:t>
            </a:r>
            <a:r>
              <a:rPr lang="en-US" altLang="zh-TW" sz="1400" dirty="0" smtClean="0"/>
              <a:t>-modules </a:t>
            </a:r>
            <a:r>
              <a:rPr lang="en-US" altLang="zh-TW" sz="1400" dirty="0" err="1" smtClean="0"/>
              <a:t>libpam</a:t>
            </a:r>
            <a:r>
              <a:rPr lang="en-US" altLang="zh-TW" sz="1400" dirty="0" smtClean="0"/>
              <a:t>-modules-bin </a:t>
            </a:r>
            <a:r>
              <a:rPr lang="en-US" altLang="zh-TW" sz="1400" dirty="0" err="1" smtClean="0"/>
              <a:t>libpam</a:t>
            </a:r>
            <a:r>
              <a:rPr lang="en-US" altLang="zh-TW" sz="1400" dirty="0" smtClean="0"/>
              <a:t>-runtime libpam0g</a:t>
            </a:r>
          </a:p>
          <a:p>
            <a:r>
              <a:rPr lang="en-US" altLang="zh-TW" sz="1400" dirty="0" smtClean="0"/>
              <a:t>  libsmartcols1 libuuid1 locales </a:t>
            </a:r>
            <a:r>
              <a:rPr lang="en-US" altLang="zh-TW" sz="1400" dirty="0" err="1" smtClean="0"/>
              <a:t>mdadm</a:t>
            </a:r>
            <a:r>
              <a:rPr lang="en-US" altLang="zh-TW" sz="1400" dirty="0" smtClean="0"/>
              <a:t> mount open-</a:t>
            </a:r>
            <a:r>
              <a:rPr lang="en-US" altLang="zh-TW" sz="1400" dirty="0" err="1" smtClean="0"/>
              <a:t>vm</a:t>
            </a:r>
            <a:r>
              <a:rPr lang="en-US" altLang="zh-TW" sz="1400" dirty="0" smtClean="0"/>
              <a:t>-tools python3-apport python3-commandnotfound python3-distupgrade</a:t>
            </a:r>
          </a:p>
          <a:p>
            <a:r>
              <a:rPr lang="en-US" altLang="zh-TW" sz="1400" dirty="0" smtClean="0"/>
              <a:t>  python3-problem-report </a:t>
            </a:r>
            <a:r>
              <a:rPr lang="en-US" altLang="zh-TW" sz="1400" dirty="0" err="1" smtClean="0"/>
              <a:t>rsyslog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secureboot-db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snapd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sosreport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sudo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thermald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tmux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ubuntu</a:t>
            </a:r>
            <a:r>
              <a:rPr lang="en-US" altLang="zh-TW" sz="1400" dirty="0" smtClean="0"/>
              <a:t>-minimal </a:t>
            </a:r>
            <a:r>
              <a:rPr lang="en-US" altLang="zh-TW" sz="1400" dirty="0" err="1" smtClean="0"/>
              <a:t>ubuntu</a:t>
            </a:r>
            <a:r>
              <a:rPr lang="en-US" altLang="zh-TW" sz="1400" dirty="0" smtClean="0"/>
              <a:t>-release</a:t>
            </a:r>
            <a:r>
              <a:rPr lang="en-US" altLang="zh-TW" sz="1600" dirty="0" smtClean="0"/>
              <a:t>-upgrader-core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-server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-standard unattended-upgrades </a:t>
            </a:r>
            <a:r>
              <a:rPr lang="en-US" altLang="zh-TW" dirty="0" err="1" smtClean="0"/>
              <a:t>util-linux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uuid</a:t>
            </a:r>
            <a:r>
              <a:rPr lang="en-US" altLang="zh-TW" dirty="0" smtClean="0"/>
              <a:t>-runtime </a:t>
            </a:r>
            <a:r>
              <a:rPr lang="en-US" altLang="zh-TW" dirty="0" err="1" smtClean="0"/>
              <a:t>xz-utils</a:t>
            </a:r>
            <a:r>
              <a:rPr lang="en-US" altLang="zh-TW" dirty="0" smtClean="0"/>
              <a:t> zlib1g</a:t>
            </a:r>
          </a:p>
          <a:p>
            <a:r>
              <a:rPr lang="en-US" altLang="zh-TW" dirty="0" smtClean="0"/>
              <a:t>54 upgraded, 3 newly installed, 0 to remove and 0 not upgraded.</a:t>
            </a:r>
          </a:p>
          <a:p>
            <a:r>
              <a:rPr lang="en-US" altLang="zh-TW" dirty="0" smtClean="0"/>
              <a:t>Need to get 42.7 MB of archives.</a:t>
            </a:r>
          </a:p>
          <a:p>
            <a:r>
              <a:rPr lang="en-US" altLang="zh-TW" dirty="0" smtClean="0"/>
              <a:t>After this operation, 3,174 kB of additional disk space will be used.</a:t>
            </a:r>
          </a:p>
          <a:p>
            <a:r>
              <a:rPr lang="en-US" altLang="zh-TW" sz="2000" dirty="0" smtClean="0"/>
              <a:t>Do you want to continue? [Y/n] </a:t>
            </a:r>
            <a:r>
              <a:rPr lang="en-US" altLang="zh-TW" sz="2000" dirty="0" smtClean="0">
                <a:solidFill>
                  <a:srgbClr val="00B0F0"/>
                </a:solidFill>
              </a:rPr>
              <a:t>y</a:t>
            </a:r>
          </a:p>
          <a:p>
            <a:r>
              <a:rPr lang="en-US" altLang="zh-TW" dirty="0" smtClean="0"/>
              <a:t>Get:1 http://tw.archive.ubuntu.com/ubuntu focal-updates/main amd64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-server amd64 1.450.2 [2,680 B]</a:t>
            </a:r>
          </a:p>
          <a:p>
            <a:r>
              <a:rPr lang="en-US" altLang="zh-TW" dirty="0" smtClean="0"/>
              <a:t>Get:2 http://tw.archive.ubuntu.com/ubuntu focal-updates/main amd64 base-files amd64 11ubuntu5.2 [60.7 kB]</a:t>
            </a:r>
          </a:p>
          <a:p>
            <a:r>
              <a:rPr lang="en-US" altLang="zh-TW" dirty="0" smtClean="0"/>
              <a:t>Get:3 http://tw.archive.ubuntu.com/ubuntu focal-updates/main amd64 </a:t>
            </a:r>
            <a:r>
              <a:rPr lang="en-US" altLang="zh-TW" dirty="0" err="1" smtClean="0"/>
              <a:t>motd</a:t>
            </a:r>
            <a:r>
              <a:rPr lang="en-US" altLang="zh-TW" dirty="0" smtClean="0"/>
              <a:t>-news-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all 11ubuntu5.2 [4,652 B]</a:t>
            </a:r>
          </a:p>
          <a:p>
            <a:r>
              <a:rPr lang="en-US" altLang="zh-TW" sz="1600" dirty="0" smtClean="0"/>
              <a:t>Get:4 http://tw.archive.ubuntu.com/ubuntu focal-updates/main amd64 python3-problem-report all 2.20.11-0ubuntu27.9 [9,704 B]</a:t>
            </a:r>
          </a:p>
          <a:p>
            <a:r>
              <a:rPr lang="en-US" altLang="zh-TW" sz="1600" dirty="0" smtClean="0"/>
              <a:t>.</a:t>
            </a:r>
          </a:p>
          <a:p>
            <a:r>
              <a:rPr lang="en-US" altLang="zh-TW" sz="1600" dirty="0" smtClean="0"/>
              <a:t>.</a:t>
            </a:r>
          </a:p>
          <a:p>
            <a:r>
              <a:rPr lang="en-US" altLang="zh-TW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98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700" b="0" i="0" dirty="0" smtClean="0">
                <a:effectLst/>
                <a:latin typeface="Source Sans Pro"/>
              </a:rPr>
              <a:t>tree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b="0" i="0" dirty="0" smtClean="0">
                <a:effectLst/>
                <a:latin typeface="Source Sans Pro"/>
              </a:rPr>
              <a:t>功能說明</a:t>
            </a:r>
            <a:r>
              <a:rPr lang="en-US" altLang="zh-TW" b="0" i="0" dirty="0" smtClean="0">
                <a:effectLst/>
                <a:latin typeface="Source Sans Pro"/>
              </a:rPr>
              <a:t>:</a:t>
            </a:r>
            <a:r>
              <a:rPr lang="zh-TW" altLang="en-US" b="0" i="0" dirty="0" smtClean="0">
                <a:effectLst/>
                <a:latin typeface="Source Sans Pro"/>
              </a:rPr>
              <a:t>以樹狀圖列出目錄的內容。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9939" y="2364267"/>
            <a:ext cx="1082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i="0" dirty="0" smtClean="0">
                <a:effectLst/>
                <a:latin typeface="Source Sans Pro"/>
              </a:rPr>
              <a:t>語 法</a:t>
            </a:r>
            <a:r>
              <a:rPr lang="en-US" altLang="zh-TW" sz="3600" b="1" i="0" dirty="0" smtClean="0">
                <a:effectLst/>
                <a:latin typeface="Source Sans Pro"/>
              </a:rPr>
              <a:t>:</a:t>
            </a:r>
          </a:p>
          <a:p>
            <a:r>
              <a:rPr lang="en-US" altLang="zh-TW" sz="3600" b="0" i="0" dirty="0" smtClean="0">
                <a:effectLst/>
                <a:latin typeface="Source Sans Pro"/>
              </a:rPr>
              <a:t>tree [-</a:t>
            </a:r>
            <a:r>
              <a:rPr lang="en-US" altLang="zh-TW" sz="3600" b="0" i="0" dirty="0" err="1" smtClean="0">
                <a:effectLst/>
                <a:latin typeface="Source Sans Pro"/>
              </a:rPr>
              <a:t>aACdDfFgilnNpqstux</a:t>
            </a:r>
            <a:r>
              <a:rPr lang="en-US" altLang="zh-TW" sz="3600" b="0" i="0" dirty="0" smtClean="0">
                <a:effectLst/>
                <a:latin typeface="Source Sans Pro"/>
              </a:rPr>
              <a:t>][-I &lt;</a:t>
            </a:r>
            <a:r>
              <a:rPr lang="zh-TW" altLang="en-US" sz="3600" b="0" i="0" dirty="0" smtClean="0">
                <a:effectLst/>
                <a:latin typeface="Source Sans Pro"/>
              </a:rPr>
              <a:t>範本樣式</a:t>
            </a:r>
            <a:r>
              <a:rPr lang="en-US" altLang="zh-TW" sz="3600" b="0" i="0" dirty="0" smtClean="0">
                <a:effectLst/>
                <a:latin typeface="Source Sans Pro"/>
              </a:rPr>
              <a:t>&gt;][-P &lt;</a:t>
            </a:r>
            <a:r>
              <a:rPr lang="zh-TW" altLang="en-US" sz="3600" b="0" i="0" dirty="0" smtClean="0">
                <a:effectLst/>
                <a:latin typeface="Source Sans Pro"/>
              </a:rPr>
              <a:t>範本樣式</a:t>
            </a:r>
            <a:r>
              <a:rPr lang="en-US" altLang="zh-TW" sz="3600" b="0" i="0" dirty="0" smtClean="0">
                <a:effectLst/>
                <a:latin typeface="Source Sans Pro"/>
              </a:rPr>
              <a:t>&gt;][</a:t>
            </a:r>
            <a:r>
              <a:rPr lang="zh-TW" altLang="en-US" sz="3600" b="0" i="0" dirty="0" smtClean="0">
                <a:effectLst/>
                <a:latin typeface="Source Sans Pro"/>
              </a:rPr>
              <a:t>目錄</a:t>
            </a:r>
            <a:r>
              <a:rPr lang="en-US" altLang="zh-TW" sz="3600" b="0" i="0" dirty="0" smtClean="0">
                <a:effectLst/>
                <a:latin typeface="Source Sans Pro"/>
              </a:rPr>
              <a:t>...]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b="1" i="0" dirty="0" smtClean="0">
                <a:effectLst/>
                <a:latin typeface="Source Sans Pro"/>
              </a:rPr>
              <a:t>補充說明</a:t>
            </a:r>
            <a:r>
              <a:rPr lang="en-US" altLang="zh-TW" sz="3600" b="1" i="0" dirty="0" smtClean="0">
                <a:effectLst/>
                <a:latin typeface="Source Sans Pro"/>
              </a:rPr>
              <a:t>:</a:t>
            </a:r>
            <a:r>
              <a:rPr lang="zh-TW" altLang="en-US" sz="3600" b="0" i="0" dirty="0" smtClean="0">
                <a:effectLst/>
                <a:latin typeface="Source Sans Pro"/>
              </a:rPr>
              <a:t>執行</a:t>
            </a:r>
            <a:r>
              <a:rPr lang="en-US" altLang="zh-TW" sz="3600" b="0" i="0" dirty="0" smtClean="0">
                <a:effectLst/>
                <a:latin typeface="Source Sans Pro"/>
              </a:rPr>
              <a:t>tree</a:t>
            </a:r>
            <a:r>
              <a:rPr lang="zh-TW" altLang="en-US" sz="3600" b="0" i="0" dirty="0" smtClean="0">
                <a:effectLst/>
                <a:latin typeface="Source Sans Pro"/>
              </a:rPr>
              <a:t>指令</a:t>
            </a:r>
            <a:r>
              <a:rPr lang="en-US" altLang="zh-TW" sz="3600" b="0" i="0" dirty="0" smtClean="0">
                <a:effectLst/>
                <a:latin typeface="Source Sans Pro"/>
              </a:rPr>
              <a:t>,</a:t>
            </a:r>
            <a:r>
              <a:rPr lang="zh-TW" altLang="en-US" sz="3600" b="0" i="0" dirty="0" smtClean="0">
                <a:effectLst/>
                <a:latin typeface="Source Sans Pro"/>
              </a:rPr>
              <a:t>它會列出指定目錄下的所有檔案</a:t>
            </a:r>
            <a:r>
              <a:rPr lang="en-US" altLang="zh-TW" sz="3600" b="0" i="0" dirty="0" smtClean="0">
                <a:effectLst/>
                <a:latin typeface="Source Sans Pro"/>
              </a:rPr>
              <a:t>,</a:t>
            </a:r>
            <a:r>
              <a:rPr lang="zh-TW" altLang="en-US" sz="3600" b="0" i="0" dirty="0" smtClean="0">
                <a:effectLst/>
                <a:latin typeface="Source Sans Pro"/>
              </a:rPr>
              <a:t>包括子目錄裡的檔案。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76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3571" y="2212094"/>
            <a:ext cx="113739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6000" dirty="0" smtClean="0">
                <a:solidFill>
                  <a:schemeClr val="accent1"/>
                </a:solidFill>
              </a:rPr>
              <a:t>tree</a:t>
            </a:r>
          </a:p>
          <a:p>
            <a:r>
              <a:rPr lang="en-US" altLang="zh-TW" sz="4000" dirty="0" smtClean="0"/>
              <a:t>Command 'tree' not found, but can be installed with:</a:t>
            </a:r>
          </a:p>
          <a:p>
            <a:r>
              <a:rPr lang="en-US" altLang="zh-TW" sz="4000" dirty="0" err="1" smtClean="0">
                <a:solidFill>
                  <a:srgbClr val="00B0F0"/>
                </a:solidFill>
              </a:rPr>
              <a:t>sudo</a:t>
            </a:r>
            <a:r>
              <a:rPr lang="en-US" altLang="zh-TW" sz="4000" dirty="0" smtClean="0">
                <a:solidFill>
                  <a:srgbClr val="00B0F0"/>
                </a:solidFill>
              </a:rPr>
              <a:t> snap install tree  </a:t>
            </a:r>
            <a:r>
              <a:rPr lang="en-US" altLang="zh-TW" sz="4000" dirty="0" smtClean="0"/>
              <a:t># version 1.8.0+pkg-3fd6, or</a:t>
            </a:r>
          </a:p>
          <a:p>
            <a:r>
              <a:rPr lang="en-US" altLang="zh-TW" sz="4000" dirty="0" err="1" smtClean="0">
                <a:solidFill>
                  <a:srgbClr val="00B0F0"/>
                </a:solidFill>
              </a:rPr>
              <a:t>sudo</a:t>
            </a:r>
            <a:r>
              <a:rPr lang="en-US" altLang="zh-TW" sz="4000" dirty="0" smtClean="0">
                <a:solidFill>
                  <a:srgbClr val="00B0F0"/>
                </a:solidFill>
              </a:rPr>
              <a:t> apt  install tree</a:t>
            </a:r>
            <a:r>
              <a:rPr lang="en-US" altLang="zh-TW" sz="4000" dirty="0" smtClean="0"/>
              <a:t>  # version 1.8.0-1</a:t>
            </a:r>
          </a:p>
          <a:p>
            <a:r>
              <a:rPr lang="en-US" altLang="zh-TW" sz="4000" dirty="0" smtClean="0"/>
              <a:t>See 'snap info tree' for additional versions.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ree</a:t>
            </a:r>
            <a:r>
              <a:rPr lang="zh-TW" altLang="en-US" dirty="0" smtClean="0"/>
              <a:t>套件尚未安裝，提醒如何安裝此套件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5396948" y="2266358"/>
            <a:ext cx="3049663" cy="1749051"/>
            <a:chOff x="5396948" y="2266358"/>
            <a:chExt cx="3049663" cy="1749051"/>
          </a:xfrm>
        </p:grpSpPr>
        <p:cxnSp>
          <p:nvCxnSpPr>
            <p:cNvPr id="8" name="直線單箭頭接點 7"/>
            <p:cNvCxnSpPr/>
            <p:nvPr/>
          </p:nvCxnSpPr>
          <p:spPr>
            <a:xfrm flipH="1">
              <a:off x="5396948" y="2653748"/>
              <a:ext cx="2256182" cy="13616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7543800" y="226635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註解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61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B0F0"/>
                </a:solidFill>
              </a:rPr>
              <a:t>sudo</a:t>
            </a:r>
            <a:r>
              <a:rPr lang="en-US" altLang="zh-TW" dirty="0">
                <a:solidFill>
                  <a:srgbClr val="00B0F0"/>
                </a:solidFill>
              </a:rPr>
              <a:t> snap install tree</a:t>
            </a:r>
            <a:endParaRPr lang="zh-TW" altLang="en-US" dirty="0">
              <a:solidFill>
                <a:srgbClr val="00B0F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7931" y="2226366"/>
            <a:ext cx="11579086" cy="3269973"/>
            <a:chOff x="337931" y="2226366"/>
            <a:chExt cx="11738112" cy="3298157"/>
          </a:xfrm>
        </p:grpSpPr>
        <p:sp>
          <p:nvSpPr>
            <p:cNvPr id="4" name="矩形 3"/>
            <p:cNvSpPr/>
            <p:nvPr/>
          </p:nvSpPr>
          <p:spPr>
            <a:xfrm>
              <a:off x="337931" y="2226366"/>
              <a:ext cx="11738112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200" dirty="0" smtClean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3200" dirty="0" err="1" smtClean="0">
                  <a:solidFill>
                    <a:srgbClr val="00B0F0"/>
                  </a:solidFill>
                </a:rPr>
                <a:t>sudo</a:t>
              </a:r>
              <a:r>
                <a:rPr lang="en-US" altLang="zh-TW" sz="3200" dirty="0" smtClean="0">
                  <a:solidFill>
                    <a:srgbClr val="00B0F0"/>
                  </a:solidFill>
                </a:rPr>
                <a:t> snap install tree</a:t>
              </a:r>
            </a:p>
            <a:p>
              <a:r>
                <a:rPr lang="en-US" altLang="zh-TW" sz="3200" dirty="0" smtClean="0"/>
                <a:t>[</a:t>
              </a:r>
              <a:r>
                <a:rPr lang="en-US" altLang="zh-TW" sz="3200" dirty="0" err="1" smtClean="0"/>
                <a:t>sudo</a:t>
              </a:r>
              <a:r>
                <a:rPr lang="en-US" altLang="zh-TW" sz="3200" dirty="0" smtClean="0"/>
                <a:t>] password for </a:t>
              </a:r>
              <a:r>
                <a:rPr lang="en-US" altLang="zh-TW" sz="3200" dirty="0" err="1" smtClean="0"/>
                <a:t>bigred</a:t>
              </a:r>
              <a:r>
                <a:rPr lang="en-US" altLang="zh-TW" sz="3200" dirty="0" smtClean="0"/>
                <a:t>:</a:t>
              </a:r>
            </a:p>
            <a:p>
              <a:r>
                <a:rPr lang="en-US" altLang="zh-TW" sz="3200" dirty="0" smtClean="0"/>
                <a:t>tree 1.8.0+pkg-3fd6 from </a:t>
              </a:r>
              <a:r>
                <a:rPr lang="zh-TW" altLang="en-US" sz="3200" dirty="0" smtClean="0"/>
                <a:t>林博仁</a:t>
              </a:r>
              <a:r>
                <a:rPr lang="en-US" altLang="zh-TW" sz="3200" dirty="0" smtClean="0"/>
                <a:t>(</a:t>
              </a:r>
              <a:r>
                <a:rPr lang="en-US" altLang="zh-TW" sz="3200" dirty="0" err="1" smtClean="0"/>
                <a:t>Buo-ren</a:t>
              </a:r>
              <a:r>
                <a:rPr lang="en-US" altLang="zh-TW" sz="3200" dirty="0" smtClean="0"/>
                <a:t>, Lin) (</a:t>
              </a:r>
              <a:r>
                <a:rPr lang="en-US" altLang="zh-TW" sz="3200" dirty="0" err="1" smtClean="0"/>
                <a:t>brlin</a:t>
              </a:r>
              <a:r>
                <a:rPr lang="en-US" altLang="zh-TW" sz="3200" dirty="0" smtClean="0"/>
                <a:t>) installed</a:t>
              </a:r>
            </a:p>
            <a:p>
              <a:r>
                <a:rPr lang="en-US" altLang="zh-TW" sz="3200" dirty="0" smtClean="0"/>
                <a:t>bigred@us2004:~$</a:t>
              </a:r>
              <a:endParaRPr lang="zh-TW" altLang="en-US" sz="3200" dirty="0"/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V="1">
              <a:off x="3866322" y="2703443"/>
              <a:ext cx="1093304" cy="225618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3160643" y="4939748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FF0000"/>
                  </a:solidFill>
                </a:rPr>
                <a:t>可安裝，但不用此安裝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47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23523"/>
          </a:xfrm>
        </p:spPr>
        <p:txBody>
          <a:bodyPr anchor="t"/>
          <a:lstStyle/>
          <a:p>
            <a:r>
              <a:rPr lang="zh-TW" altLang="en-US" dirty="0">
                <a:solidFill>
                  <a:srgbClr val="00B0F0"/>
                </a:solidFill>
              </a:rPr>
              <a:t>sudo apt install </a:t>
            </a:r>
            <a:r>
              <a:rPr lang="zh-TW" altLang="en-US" dirty="0" smtClean="0">
                <a:solidFill>
                  <a:srgbClr val="00B0F0"/>
                </a:solidFill>
              </a:rPr>
              <a:t>tree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0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1282</Words>
  <Application>Microsoft Office PowerPoint</Application>
  <PresentationFormat>寬螢幕</PresentationFormat>
  <Paragraphs>141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Source Sans Pro</vt:lpstr>
      <vt:lpstr>新細明體</vt:lpstr>
      <vt:lpstr>Arial</vt:lpstr>
      <vt:lpstr>Calibri</vt:lpstr>
      <vt:lpstr>Calibri Light</vt:lpstr>
      <vt:lpstr>Office 佈景主題</vt:lpstr>
      <vt:lpstr>apt</vt:lpstr>
      <vt:lpstr>sudo apt update</vt:lpstr>
      <vt:lpstr>PowerPoint 簡報</vt:lpstr>
      <vt:lpstr>sudo apt upgrade</vt:lpstr>
      <vt:lpstr>PowerPoint 簡報</vt:lpstr>
      <vt:lpstr>tree 功能說明:以樹狀圖列出目錄的內容。</vt:lpstr>
      <vt:lpstr>tree套件尚未安裝，提醒如何安裝此套件</vt:lpstr>
      <vt:lpstr>sudo snap install tree</vt:lpstr>
      <vt:lpstr>sudo apt install tree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</dc:title>
  <dc:creator>yangcc</dc:creator>
  <cp:lastModifiedBy>yangcc</cp:lastModifiedBy>
  <cp:revision>8</cp:revision>
  <dcterms:created xsi:type="dcterms:W3CDTF">2020-10-11T18:42:27Z</dcterms:created>
  <dcterms:modified xsi:type="dcterms:W3CDTF">2020-10-13T11:36:46Z</dcterms:modified>
</cp:coreProperties>
</file>