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57" r:id="rId12"/>
    <p:sldId id="268" r:id="rId13"/>
    <p:sldId id="269" r:id="rId14"/>
    <p:sldId id="270" r:id="rId15"/>
    <p:sldId id="273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1389" autoAdjust="0"/>
  </p:normalViewPr>
  <p:slideViewPr>
    <p:cSldViewPr snapToGrid="0">
      <p:cViewPr varScale="1">
        <p:scale>
          <a:sx n="39" d="100"/>
          <a:sy n="39" d="100"/>
        </p:scale>
        <p:origin x="1087" y="51"/>
      </p:cViewPr>
      <p:guideLst/>
    </p:cSldViewPr>
  </p:slideViewPr>
  <p:notesTextViewPr>
    <p:cViewPr>
      <p:scale>
        <a:sx n="1" d="1"/>
        <a:sy n="1" d="1"/>
      </p:scale>
      <p:origin x="0" y="-280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C3F53-671A-4B9A-B928-D74AFB0BC997}" type="datetimeFigureOut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7018E-CEB3-4146-95D6-B78E9FCBC3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84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1.VMware workstation player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useradd</a:t>
            </a:r>
            <a:r>
              <a:rPr lang="en-US" altLang="zh-TW" dirty="0" smtClean="0"/>
              <a:t> -s /bin/bash user36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chown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在更改檔案的擁有者與群組後，並不會輸出任何訊息（除非出現錯誤），若要讓 </a:t>
            </a:r>
            <a:r>
              <a:rPr lang="en-US" altLang="zh-TW" dirty="0" err="1" smtClean="0"/>
              <a:t>chown</a:t>
            </a:r>
            <a:r>
              <a:rPr lang="en-US" altLang="zh-TW" dirty="0" smtClean="0"/>
              <a:t> </a:t>
            </a:r>
            <a:r>
              <a:rPr lang="zh-TW" altLang="en-US" dirty="0" smtClean="0"/>
              <a:t>明確顯示更改的結果，可以加上 </a:t>
            </a:r>
            <a:r>
              <a:rPr lang="en-US" altLang="zh-TW" dirty="0" smtClean="0"/>
              <a:t>-v </a:t>
            </a:r>
            <a:r>
              <a:rPr lang="zh-TW" altLang="en-US" dirty="0" smtClean="0"/>
              <a:t>參數：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018E-CEB3-4146-95D6-B78E9FCBC37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519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VMware workstation player</a:t>
            </a:r>
          </a:p>
          <a:p>
            <a:r>
              <a:rPr lang="en-US" altLang="zh-TW" dirty="0" smtClean="0"/>
              <a:t>2.[Network Adapter][Network connection]</a:t>
            </a:r>
            <a:r>
              <a:rPr lang="zh-TW" altLang="en-US" dirty="0" smtClean="0"/>
              <a:t>確認到</a:t>
            </a:r>
            <a:r>
              <a:rPr lang="en-US" altLang="zh-TW" dirty="0" smtClean="0"/>
              <a:t>[Bridged] </a:t>
            </a:r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進入</a:t>
            </a:r>
            <a:r>
              <a:rPr lang="en-US" altLang="zh-TW" dirty="0" err="1" smtClean="0"/>
              <a:t>bigred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查看 </a:t>
            </a:r>
            <a:r>
              <a:rPr lang="en-US" altLang="zh-TW" dirty="0" smtClean="0"/>
              <a:t>/home</a:t>
            </a:r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建立</a:t>
            </a:r>
            <a:r>
              <a:rPr lang="en-US" altLang="zh-TW" dirty="0" smtClean="0"/>
              <a:t>user02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少</a:t>
            </a:r>
            <a:r>
              <a:rPr lang="en-US" altLang="zh-TW" dirty="0" smtClean="0"/>
              <a:t>-m 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6.</a:t>
            </a:r>
            <a:r>
              <a:rPr lang="zh-TW" altLang="en-US" dirty="0" smtClean="0"/>
              <a:t>查看 </a:t>
            </a:r>
            <a:r>
              <a:rPr lang="en-US" altLang="zh-TW" dirty="0" smtClean="0"/>
              <a:t>/home </a:t>
            </a:r>
            <a:r>
              <a:rPr lang="zh-TW" altLang="en-US" dirty="0" smtClean="0"/>
              <a:t>下 目錄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是否有 </a:t>
            </a:r>
            <a:r>
              <a:rPr lang="en-US" altLang="zh-TW" dirty="0" smtClean="0"/>
              <a:t>user02 </a:t>
            </a:r>
            <a:r>
              <a:rPr lang="zh-TW" altLang="en-US" dirty="0" smtClean="0"/>
              <a:t>目錄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7.</a:t>
            </a:r>
            <a:r>
              <a:rPr lang="zh-TW" altLang="en-US" dirty="0" smtClean="0"/>
              <a:t>查看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 </a:t>
            </a:r>
            <a:r>
              <a:rPr lang="zh-TW" altLang="en-US" dirty="0" smtClean="0"/>
              <a:t>下的 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  <a:r>
              <a:rPr lang="zh-TW" altLang="en-US" dirty="0" smtClean="0"/>
              <a:t>；</a:t>
            </a:r>
            <a:r>
              <a:rPr lang="en-US" altLang="zh-TW" dirty="0" err="1" smtClean="0"/>
              <a:t>grooup</a:t>
            </a:r>
            <a:r>
              <a:rPr lang="zh-TW" altLang="en-US" dirty="0" smtClean="0"/>
              <a:t>；</a:t>
            </a:r>
            <a:r>
              <a:rPr lang="en-US" altLang="zh-TW" dirty="0" smtClean="0"/>
              <a:t>shadow</a:t>
            </a:r>
            <a:r>
              <a:rPr lang="zh-TW" altLang="en-US" dirty="0" smtClean="0"/>
              <a:t>；</a:t>
            </a:r>
            <a:r>
              <a:rPr lang="en-US" altLang="zh-TW" dirty="0" err="1" smtClean="0"/>
              <a:t>gshadow</a:t>
            </a:r>
            <a:r>
              <a:rPr lang="zh-TW" altLang="en-US" dirty="0" smtClean="0"/>
              <a:t>檔</a:t>
            </a:r>
          </a:p>
          <a:p>
            <a:r>
              <a:rPr lang="zh-TW" altLang="en-US" dirty="0" smtClean="0"/>
              <a:t>後</a:t>
            </a:r>
            <a:r>
              <a:rPr lang="en-US" altLang="zh-TW" dirty="0" smtClean="0"/>
              <a:t>3</a:t>
            </a:r>
            <a:r>
              <a:rPr lang="zh-TW" altLang="en-US" dirty="0" smtClean="0"/>
              <a:t>列</a:t>
            </a:r>
          </a:p>
          <a:p>
            <a:r>
              <a:rPr lang="en-US" altLang="zh-TW" dirty="0" smtClean="0"/>
              <a:t>8.exit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9.</a:t>
            </a:r>
            <a:r>
              <a:rPr lang="zh-TW" altLang="en-US" dirty="0" smtClean="0"/>
              <a:t>用</a:t>
            </a:r>
            <a:r>
              <a:rPr lang="en-US" altLang="zh-TW" dirty="0" smtClean="0"/>
              <a:t>user02 </a:t>
            </a:r>
            <a:r>
              <a:rPr lang="zh-TW" altLang="en-US" dirty="0" smtClean="0"/>
              <a:t>沒密碼無法</a:t>
            </a:r>
            <a:r>
              <a:rPr lang="en-US" altLang="zh-TW" dirty="0" smtClean="0"/>
              <a:t>login</a:t>
            </a:r>
            <a:r>
              <a:rPr lang="zh-TW" altLang="en-US" dirty="0" smtClean="0"/>
              <a:t>；</a:t>
            </a:r>
          </a:p>
          <a:p>
            <a:r>
              <a:rPr lang="en-US" altLang="zh-TW" dirty="0" smtClean="0"/>
              <a:t>10.</a:t>
            </a:r>
            <a:r>
              <a:rPr lang="zh-TW" altLang="en-US" dirty="0" smtClean="0"/>
              <a:t>給 </a:t>
            </a:r>
            <a:r>
              <a:rPr lang="en-US" altLang="zh-TW" dirty="0" smtClean="0"/>
              <a:t>user02</a:t>
            </a:r>
            <a:r>
              <a:rPr lang="zh-TW" altLang="en-US" dirty="0" smtClean="0"/>
              <a:t>帳號密碼</a:t>
            </a:r>
            <a:r>
              <a:rPr lang="en-US" altLang="zh-TW" dirty="0" smtClean="0"/>
              <a:t>user02</a:t>
            </a:r>
          </a:p>
          <a:p>
            <a:r>
              <a:rPr lang="en-US" altLang="zh-TW" dirty="0" smtClean="0"/>
              <a:t>11.</a:t>
            </a:r>
            <a:r>
              <a:rPr lang="zh-TW" altLang="en-US" dirty="0" smtClean="0"/>
              <a:t>查看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 </a:t>
            </a:r>
            <a:r>
              <a:rPr lang="zh-TW" altLang="en-US" dirty="0" smtClean="0"/>
              <a:t>下的 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  <a:r>
              <a:rPr lang="zh-TW" altLang="en-US" dirty="0" smtClean="0"/>
              <a:t>；</a:t>
            </a:r>
            <a:r>
              <a:rPr lang="en-US" altLang="zh-TW" dirty="0" err="1" smtClean="0"/>
              <a:t>grooup</a:t>
            </a:r>
            <a:r>
              <a:rPr lang="zh-TW" altLang="en-US" dirty="0" smtClean="0"/>
              <a:t>；</a:t>
            </a:r>
            <a:r>
              <a:rPr lang="en-US" altLang="zh-TW" dirty="0" smtClean="0"/>
              <a:t>shadow</a:t>
            </a:r>
            <a:r>
              <a:rPr lang="zh-TW" altLang="en-US" dirty="0" smtClean="0"/>
              <a:t>；</a:t>
            </a:r>
            <a:r>
              <a:rPr lang="en-US" altLang="zh-TW" dirty="0" err="1" smtClean="0"/>
              <a:t>gshadow</a:t>
            </a:r>
            <a:r>
              <a:rPr lang="zh-TW" altLang="en-US" dirty="0" smtClean="0"/>
              <a:t>檔</a:t>
            </a:r>
          </a:p>
          <a:p>
            <a:r>
              <a:rPr lang="zh-TW" altLang="en-US" dirty="0" smtClean="0"/>
              <a:t>後</a:t>
            </a:r>
            <a:r>
              <a:rPr lang="en-US" altLang="zh-TW" dirty="0" smtClean="0"/>
              <a:t>3</a:t>
            </a:r>
            <a:r>
              <a:rPr lang="zh-TW" altLang="en-US" dirty="0" smtClean="0"/>
              <a:t>列</a:t>
            </a:r>
          </a:p>
          <a:p>
            <a:r>
              <a:rPr lang="en-US" altLang="zh-TW" dirty="0" smtClean="0"/>
              <a:t>12.exit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13.</a:t>
            </a:r>
            <a:r>
              <a:rPr lang="zh-TW" altLang="en-US" dirty="0" smtClean="0"/>
              <a:t>用帳號</a:t>
            </a:r>
            <a:r>
              <a:rPr lang="en-US" altLang="zh-TW" dirty="0" smtClean="0"/>
              <a:t>user02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user02 login</a:t>
            </a:r>
            <a:r>
              <a:rPr lang="zh-TW" altLang="en-US" dirty="0" smtClean="0"/>
              <a:t>；</a:t>
            </a:r>
            <a:r>
              <a:rPr lang="en-US" altLang="zh-TW" dirty="0" smtClean="0"/>
              <a:t>.</a:t>
            </a:r>
            <a:r>
              <a:rPr lang="zh-TW" altLang="en-US" dirty="0" smtClean="0"/>
              <a:t>查看家目錄</a:t>
            </a:r>
          </a:p>
          <a:p>
            <a:r>
              <a:rPr lang="en-US" altLang="zh-TW" dirty="0" smtClean="0"/>
              <a:t>14.exit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15.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登入；建立 </a:t>
            </a:r>
            <a:r>
              <a:rPr lang="en-US" altLang="zh-TW" dirty="0" smtClean="0"/>
              <a:t>/home/user02</a:t>
            </a:r>
            <a:r>
              <a:rPr lang="zh-TW" altLang="en-US" dirty="0" smtClean="0"/>
              <a:t>目錄</a:t>
            </a:r>
          </a:p>
          <a:p>
            <a:r>
              <a:rPr lang="en-US" altLang="zh-TW" dirty="0" smtClean="0"/>
              <a:t>16.</a:t>
            </a:r>
            <a:r>
              <a:rPr lang="zh-TW" altLang="en-US" dirty="0" smtClean="0"/>
              <a:t>查看 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 </a:t>
            </a:r>
            <a:r>
              <a:rPr lang="zh-TW" altLang="en-US" dirty="0" smtClean="0"/>
              <a:t>下的 </a:t>
            </a:r>
            <a:r>
              <a:rPr lang="en-US" altLang="zh-TW" dirty="0" err="1" smtClean="0"/>
              <a:t>passwd</a:t>
            </a:r>
            <a:r>
              <a:rPr lang="en-US" altLang="zh-TW" dirty="0" smtClean="0"/>
              <a:t> </a:t>
            </a:r>
            <a:r>
              <a:rPr lang="zh-TW" altLang="en-US" dirty="0" smtClean="0"/>
              <a:t>；</a:t>
            </a:r>
            <a:r>
              <a:rPr lang="en-US" altLang="zh-TW" dirty="0" err="1" smtClean="0"/>
              <a:t>grooup</a:t>
            </a:r>
            <a:r>
              <a:rPr lang="zh-TW" altLang="en-US" dirty="0" smtClean="0"/>
              <a:t>；</a:t>
            </a:r>
            <a:r>
              <a:rPr lang="en-US" altLang="zh-TW" dirty="0" smtClean="0"/>
              <a:t>shadow</a:t>
            </a:r>
            <a:r>
              <a:rPr lang="zh-TW" altLang="en-US" dirty="0" smtClean="0"/>
              <a:t>；</a:t>
            </a:r>
            <a:r>
              <a:rPr lang="en-US" altLang="zh-TW" dirty="0" err="1" smtClean="0"/>
              <a:t>gshadow</a:t>
            </a:r>
            <a:r>
              <a:rPr lang="zh-TW" altLang="en-US" dirty="0" smtClean="0"/>
              <a:t>檔</a:t>
            </a:r>
          </a:p>
          <a:p>
            <a:r>
              <a:rPr lang="zh-TW" altLang="en-US" dirty="0" smtClean="0"/>
              <a:t>後</a:t>
            </a:r>
            <a:r>
              <a:rPr lang="en-US" altLang="zh-TW" dirty="0" smtClean="0"/>
              <a:t>3</a:t>
            </a:r>
            <a:r>
              <a:rPr lang="zh-TW" altLang="en-US" dirty="0" smtClean="0"/>
              <a:t>列</a:t>
            </a:r>
          </a:p>
          <a:p>
            <a:r>
              <a:rPr lang="en-US" altLang="zh-TW" dirty="0" smtClean="0"/>
              <a:t>17.</a:t>
            </a:r>
            <a:r>
              <a:rPr lang="zh-TW" altLang="en-US" dirty="0" smtClean="0"/>
              <a:t>查看 </a:t>
            </a:r>
            <a:r>
              <a:rPr lang="en-US" altLang="zh-TW" dirty="0" smtClean="0"/>
              <a:t>/home </a:t>
            </a:r>
            <a:r>
              <a:rPr lang="zh-TW" altLang="en-US" dirty="0" smtClean="0"/>
              <a:t>下 目錄；</a:t>
            </a:r>
          </a:p>
          <a:p>
            <a:r>
              <a:rPr lang="en-US" altLang="zh-TW" dirty="0" smtClean="0"/>
              <a:t>18.exit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19.User02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Owner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group </a:t>
            </a:r>
            <a:r>
              <a:rPr lang="zh-TW" altLang="en-US" dirty="0" smtClean="0"/>
              <a:t>皆為 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；不能建立檔案及目錄</a:t>
            </a:r>
          </a:p>
          <a:p>
            <a:r>
              <a:rPr lang="en-US" altLang="zh-TW" dirty="0" smtClean="0"/>
              <a:t>20.exit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21.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登入；查看 </a:t>
            </a:r>
            <a:r>
              <a:rPr lang="en-US" altLang="zh-TW" dirty="0" smtClean="0"/>
              <a:t>/home </a:t>
            </a:r>
            <a:r>
              <a:rPr lang="zh-TW" altLang="en-US" dirty="0" smtClean="0"/>
              <a:t>目錄；</a:t>
            </a:r>
            <a:r>
              <a:rPr lang="en-US" altLang="zh-TW" dirty="0" smtClean="0"/>
              <a:t>User02 </a:t>
            </a:r>
            <a:r>
              <a:rPr lang="zh-TW" altLang="en-US" dirty="0" smtClean="0"/>
              <a:t>帳號擁有者及群組 設為</a:t>
            </a:r>
            <a:r>
              <a:rPr lang="en-US" altLang="zh-TW" dirty="0" smtClean="0"/>
              <a:t>user02</a:t>
            </a:r>
          </a:p>
          <a:p>
            <a:r>
              <a:rPr lang="en-US" altLang="zh-TW" dirty="0" smtClean="0"/>
              <a:t>22.exit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23.</a:t>
            </a:r>
            <a:r>
              <a:rPr lang="zh-TW" altLang="en-US" dirty="0" smtClean="0"/>
              <a:t>用帳號</a:t>
            </a:r>
            <a:r>
              <a:rPr lang="en-US" altLang="zh-TW" dirty="0" smtClean="0"/>
              <a:t>user02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user02 login</a:t>
            </a:r>
          </a:p>
          <a:p>
            <a:r>
              <a:rPr lang="zh-TW" altLang="en-US" dirty="0" smtClean="0"/>
              <a:t>能建立檔案及目錄</a:t>
            </a:r>
          </a:p>
          <a:p>
            <a:r>
              <a:rPr lang="en-US" altLang="zh-TW" dirty="0" smtClean="0"/>
              <a:t>24.exit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25.</a:t>
            </a:r>
            <a:r>
              <a:rPr lang="zh-TW" altLang="en-US" dirty="0" smtClean="0"/>
              <a:t>用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登入</a:t>
            </a:r>
          </a:p>
          <a:p>
            <a:r>
              <a:rPr lang="en-US" altLang="zh-TW" dirty="0" smtClean="0"/>
              <a:t>26.exit</a:t>
            </a:r>
            <a:r>
              <a:rPr lang="zh-TW" altLang="en-US" dirty="0" smtClean="0"/>
              <a:t>脫離</a:t>
            </a:r>
            <a:r>
              <a:rPr lang="en-US" altLang="zh-TW" dirty="0" smtClean="0"/>
              <a:t>(VMware workstation player </a:t>
            </a:r>
            <a:r>
              <a:rPr lang="zh-TW" altLang="en-US" dirty="0" smtClean="0"/>
              <a:t>相當</a:t>
            </a:r>
            <a:r>
              <a:rPr lang="en-US" altLang="zh-TW" dirty="0" smtClean="0"/>
              <a:t>logout)</a:t>
            </a:r>
          </a:p>
          <a:p>
            <a:r>
              <a:rPr lang="en-US" altLang="zh-TW" dirty="0" smtClean="0"/>
              <a:t>27.</a:t>
            </a:r>
            <a:r>
              <a:rPr lang="zh-TW" altLang="en-US" dirty="0" smtClean="0"/>
              <a:t>用帳號</a:t>
            </a:r>
            <a:r>
              <a:rPr lang="en-US" altLang="zh-TW" dirty="0" smtClean="0"/>
              <a:t>user02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user02 login</a:t>
            </a:r>
          </a:p>
          <a:p>
            <a:r>
              <a:rPr lang="zh-TW" altLang="en-US" dirty="0" smtClean="0"/>
              <a:t>結論</a:t>
            </a:r>
            <a:r>
              <a:rPr lang="en-US" altLang="zh-TW" dirty="0" smtClean="0"/>
              <a:t>:</a:t>
            </a:r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B7018E-CEB3-4146-95D6-B78E9FCBC37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17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6746-5FBA-482F-AA9F-2C835034CC88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61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DFB7-E13E-45CC-86F8-C7A80E051C33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9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0BB1-7860-48D0-BCA7-E783B1A70BCA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1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FA3F-C31F-4945-9CED-58C1AB0483A4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23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0743A-92C5-4593-AE31-BA0A9EE6A52A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6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1854-6141-4FEA-A59D-244F88C655E1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2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84CD-9F46-4D8E-ACFF-6E363397F49D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625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2003-010F-4DC7-92FB-481C418F6B01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2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2337F-2D95-45C6-AB37-401044DA0040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0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7EBB-E78A-4D0A-913D-081A007B7CDF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41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A71C0-7B36-465A-97E2-50C8658F77DA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88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D44B-A40E-43C4-AE4E-C41702751CCC}" type="datetime1">
              <a:rPr lang="zh-TW" altLang="en-US" smtClean="0"/>
              <a:t>2020/10/28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F0B5E-2A36-4989-9A4D-B3215BCE9DE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 flipH="1">
            <a:off x="11353800" y="6356350"/>
            <a:ext cx="82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hlinkClick r:id="rId13" action="ppaction://hlinksldjump"/>
              </a:rPr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073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17" Type="http://schemas.openxmlformats.org/officeDocument/2006/relationships/slide" Target="slide23.xml"/><Relationship Id="rId2" Type="http://schemas.openxmlformats.org/officeDocument/2006/relationships/notesSlide" Target="../notesSlides/notesSlide2.xml"/><Relationship Id="rId16" Type="http://schemas.openxmlformats.org/officeDocument/2006/relationships/slide" Target="slide2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5.xml"/><Relationship Id="rId15" Type="http://schemas.openxmlformats.org/officeDocument/2006/relationships/slide" Target="slide21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2.xml"/><Relationship Id="rId1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592699" y="288901"/>
            <a:ext cx="10515600" cy="1160071"/>
          </a:xfrm>
        </p:spPr>
        <p:txBody>
          <a:bodyPr anchor="t"/>
          <a:lstStyle/>
          <a:p>
            <a:r>
              <a:rPr lang="en-US" altLang="zh-TW" dirty="0" err="1" smtClean="0"/>
              <a:t>Useradd</a:t>
            </a:r>
            <a:r>
              <a:rPr lang="en-US" altLang="zh-TW" dirty="0" smtClean="0"/>
              <a:t> </a:t>
            </a:r>
            <a:r>
              <a:rPr lang="zh-TW" altLang="en-US" dirty="0" smtClean="0"/>
              <a:t>少</a:t>
            </a:r>
            <a:r>
              <a:rPr lang="en-US" altLang="zh-TW" dirty="0" smtClean="0"/>
              <a:t>-m</a:t>
            </a:r>
            <a:r>
              <a:rPr lang="zh-TW" altLang="en-US" dirty="0" smtClean="0"/>
              <a:t>探討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831850" y="1617785"/>
            <a:ext cx="10515600" cy="4471865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3600" b="1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en-US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-s /bin/bash user02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TW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少了 </a:t>
            </a:r>
            <a:r>
              <a:rPr lang="en-US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–m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TW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若帳號尚未有資料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TW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可用</a:t>
            </a:r>
            <a:r>
              <a:rPr lang="en-US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userdel</a:t>
            </a:r>
            <a:r>
              <a:rPr lang="en-US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先刪除。再重建</a:t>
            </a:r>
            <a:endParaRPr lang="zh-TW" altLang="zh-TW" sz="2800" kern="100" dirty="0">
              <a:solidFill>
                <a:prstClr val="black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userdel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–r 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TW" altLang="zh-TW" sz="3600" b="1" kern="100" dirty="0">
                <a:solidFill>
                  <a:prstClr val="black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若已有資料</a:t>
            </a:r>
            <a:endParaRPr lang="zh-TW" altLang="zh-TW" sz="28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/home/</a:t>
            </a:r>
            <a:r>
              <a:rPr lang="zh-TW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TW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chown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–R 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 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/home/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usermod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aG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66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12.13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89207" y="1064013"/>
            <a:ext cx="10964593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zh-TW" altLang="zh-TW" sz="40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12.exit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</a:p>
          <a:p>
            <a:pPr lvl="0">
              <a:spcAft>
                <a:spcPts val="0"/>
              </a:spcAft>
            </a:pP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13.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密碼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login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查看家目錄</a:t>
            </a: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Could not </a:t>
            </a:r>
            <a:r>
              <a:rPr lang="en-US" altLang="zh-TW" sz="32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chdir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to home directory /home/user02: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 such file or directory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user02@us2004: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$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user02@us2004:/$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-bash: cd: /home/user02: 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No such file or directory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user02@us2004:/$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cd ~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-bash: cd: /home/user02: No such file or 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directory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6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730" y="263759"/>
            <a:ext cx="7124127" cy="629178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46009" cy="2786038"/>
          </a:xfrm>
        </p:spPr>
        <p:txBody>
          <a:bodyPr>
            <a:normAutofit fontScale="90000"/>
          </a:bodyPr>
          <a:lstStyle/>
          <a:p>
            <a:r>
              <a:rPr lang="en-US" altLang="zh-TW" dirty="0" err="1" smtClean="0"/>
              <a:t>Vmware</a:t>
            </a:r>
            <a:r>
              <a:rPr lang="en-US" altLang="zh-TW" dirty="0" smtClean="0"/>
              <a:t> workstation Player </a:t>
            </a:r>
            <a:r>
              <a:rPr lang="zh-TW" altLang="en-US" dirty="0" smtClean="0"/>
              <a:t>不會有錯誤訊息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14.15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458350" y="1150138"/>
            <a:ext cx="9528517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sz="4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14.exit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15.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登入</a:t>
            </a:r>
          </a:p>
          <a:p>
            <a:pPr>
              <a:spcAft>
                <a:spcPts val="0"/>
              </a:spcAft>
            </a:pP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建立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/home/user02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目錄</a:t>
            </a: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/home/user02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cannot create directory ‘/home/user02’: 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Permission denied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/home/user02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 password for 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50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16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42535" y="1385075"/>
            <a:ext cx="1041126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下的 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grooup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shadow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gshadow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檔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後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列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40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40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40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bigred:x:1000:1000:bigred:/home/</a:t>
            </a:r>
            <a:r>
              <a:rPr lang="en-US" altLang="zh-TW" sz="32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:/bin/bash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lxd:x:998:100::/</a:t>
            </a:r>
            <a:r>
              <a:rPr lang="en-US" altLang="zh-TW" sz="32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/snap/</a:t>
            </a:r>
            <a:r>
              <a:rPr lang="en-US" altLang="zh-TW" sz="32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/common/</a:t>
            </a:r>
            <a:r>
              <a:rPr lang="en-US" altLang="zh-TW" sz="32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:/bin/false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user02:x:1035:1035::/home/user02:/bin/bash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4000" b="1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40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/group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systemd-coredump:x:999: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bigred:x:1000: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user02:x:1035: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26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2606" y="224450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步驟</a:t>
            </a:r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82881" y="829996"/>
            <a:ext cx="115073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36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/shadow |tail -n 3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sz="2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password for </a:t>
            </a:r>
            <a:r>
              <a:rPr lang="en-US" altLang="zh-TW" sz="2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:$6$0d20Bf5PJEwgGSnj$sn5uoiLrFtU86APh2yM4T7ykxQjsRMXy30dI1JC2bUNZJX1.ov5r3QCETrSkMXXQpCu33XZDLPnmfL1Opp51N/:18538:0:99999:7:::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:!:18538::::::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user02:$6$C22HBfsM6OW7MSPa$Ig/CIQ/.V7pS.4W7jiLSHjYAZL5Jqtx6RyQ9zIPsN8dzbz3smpbjYFEaQXOGQtR/ziNwmQkEJ16110EjLpc4E0:18562:0:99999:7:::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6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36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36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gshadow</a:t>
            </a:r>
            <a:r>
              <a:rPr lang="en-US" altLang="zh-TW" sz="36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|tail -n 3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systemd-coredump</a:t>
            </a: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:!!::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:!::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user02:!::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17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5760" y="886266"/>
            <a:ext cx="1140889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17.</a:t>
            </a:r>
            <a:r>
              <a:rPr lang="zh-TW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/home </a:t>
            </a:r>
            <a:r>
              <a:rPr lang="zh-TW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下 目錄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</a:t>
            </a:r>
            <a:r>
              <a:rPr lang="en-US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Owner</a:t>
            </a:r>
            <a:r>
              <a:rPr lang="zh-TW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及 </a:t>
            </a:r>
            <a:r>
              <a:rPr lang="en-US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group </a:t>
            </a:r>
            <a:r>
              <a:rPr lang="zh-TW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皆為 </a:t>
            </a:r>
            <a:r>
              <a:rPr lang="en-US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 ls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4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ahl</a:t>
            </a:r>
            <a:r>
              <a:rPr lang="en-US" altLang="zh-TW" sz="4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total 16K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4 root   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27 13:54 .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21 root   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 9 06:27 ..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4 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12:31 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4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altLang="zh-TW" sz="40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TW" sz="4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-x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2 </a:t>
            </a:r>
            <a:r>
              <a:rPr lang="en-US" altLang="zh-TW" sz="4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root   </a:t>
            </a:r>
            <a:r>
              <a:rPr lang="en-US" altLang="zh-TW" sz="40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27 13:54 </a:t>
            </a:r>
            <a:r>
              <a:rPr lang="en-US" altLang="zh-TW" sz="4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4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zh-TW" altLang="zh-TW" sz="4000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其</a:t>
            </a:r>
            <a:r>
              <a:rPr lang="zh-TW" altLang="zh-TW" sz="4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他人 沒有</a:t>
            </a:r>
            <a:r>
              <a:rPr lang="zh-TW" altLang="zh-TW" sz="40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寫</a:t>
            </a:r>
            <a:r>
              <a:rPr lang="zh-TW" altLang="zh-TW" sz="4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的權限</a:t>
            </a:r>
            <a:endParaRPr lang="zh-TW" altLang="zh-TW" sz="4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36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25081" y="0"/>
            <a:ext cx="11966917" cy="985373"/>
          </a:xfrm>
        </p:spPr>
        <p:txBody>
          <a:bodyPr anchor="t"/>
          <a:lstStyle/>
          <a:p>
            <a:r>
              <a:rPr lang="zh-TW" altLang="zh-TW" dirty="0"/>
              <a:t>創建新文件或目錄時，</a:t>
            </a:r>
            <a:r>
              <a:rPr lang="en-US" altLang="zh-TW" dirty="0"/>
              <a:t>Linux</a:t>
            </a:r>
            <a:r>
              <a:rPr lang="zh-TW" altLang="zh-TW" dirty="0"/>
              <a:t>自動分配初始權限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63003"/>
              </p:ext>
            </p:extLst>
          </p:nvPr>
        </p:nvGraphicFramePr>
        <p:xfrm>
          <a:off x="562707" y="861987"/>
          <a:ext cx="11127546" cy="5639632"/>
        </p:xfrm>
        <a:graphic>
          <a:graphicData uri="http://schemas.openxmlformats.org/drawingml/2006/table">
            <a:tbl>
              <a:tblPr firstRow="1" firstCol="1" bandRow="1"/>
              <a:tblGrid>
                <a:gridCol w="1990243">
                  <a:extLst>
                    <a:ext uri="{9D8B030D-6E8A-4147-A177-3AD203B41FA5}">
                      <a16:colId xmlns:a16="http://schemas.microsoft.com/office/drawing/2014/main" val="2336018515"/>
                    </a:ext>
                  </a:extLst>
                </a:gridCol>
                <a:gridCol w="3804132">
                  <a:extLst>
                    <a:ext uri="{9D8B030D-6E8A-4147-A177-3AD203B41FA5}">
                      <a16:colId xmlns:a16="http://schemas.microsoft.com/office/drawing/2014/main" val="1388748703"/>
                    </a:ext>
                  </a:extLst>
                </a:gridCol>
                <a:gridCol w="5333171">
                  <a:extLst>
                    <a:ext uri="{9D8B030D-6E8A-4147-A177-3AD203B41FA5}">
                      <a16:colId xmlns:a16="http://schemas.microsoft.com/office/drawing/2014/main" val="3963810867"/>
                    </a:ext>
                  </a:extLst>
                </a:gridCol>
              </a:tblGrid>
              <a:tr h="162364"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3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允許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3200" b="1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訪問文件</a:t>
                      </a:r>
                      <a:endParaRPr lang="zh-TW" sz="18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3200" b="1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訪問目錄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42524"/>
                  </a:ext>
                </a:extLst>
              </a:tr>
              <a:tr h="503839"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36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讀（</a:t>
                      </a:r>
                      <a:r>
                        <a:rPr lang="en-US" sz="36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zh-TW" sz="36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20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28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您可以顯示文件內容並複製文件。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28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您可以使用</a:t>
                      </a:r>
                      <a:r>
                        <a:rPr lang="en-US" sz="28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TW" sz="28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命令列出目錄內容。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46207"/>
                  </a:ext>
                </a:extLst>
              </a:tr>
              <a:tr h="1282500"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3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寫（</a:t>
                      </a:r>
                      <a:r>
                        <a:rPr lang="en-US" sz="3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zh-TW" sz="3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您可以修改文件內容。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28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您可以修改目錄的內容，例如通過</a:t>
                      </a:r>
                      <a:r>
                        <a:rPr lang="zh-TW" sz="2800" ker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刪除文件</a:t>
                      </a:r>
                      <a:r>
                        <a:rPr lang="zh-TW" sz="28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。您還必須具有</a:t>
                      </a:r>
                      <a:r>
                        <a:rPr lang="zh-TW" sz="2800" ker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執行權限</a:t>
                      </a:r>
                      <a:r>
                        <a:rPr lang="zh-TW" sz="2800" ker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才能執行此操作。</a:t>
                      </a:r>
                      <a:endParaRPr lang="zh-TW" sz="16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659364"/>
                  </a:ext>
                </a:extLst>
              </a:tr>
              <a:tr h="2255825"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3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執行</a:t>
                      </a:r>
                      <a:r>
                        <a:rPr lang="zh-TW" altLang="zh-TW" sz="3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600" kern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sz="36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20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如果文件是可執行文件，則可以執行。如果您還具有讀取和執行權限，則可以執行</a:t>
                      </a:r>
                      <a:r>
                        <a:rPr lang="en-US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Shell</a:t>
                      </a:r>
                      <a:r>
                        <a:rPr lang="zh-TW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腳本。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0"/>
                        </a:spcAft>
                      </a:pPr>
                      <a:r>
                        <a:rPr lang="zh-TW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您</a:t>
                      </a:r>
                      <a:r>
                        <a:rPr lang="zh-TW" sz="2800" kern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可以使用</a:t>
                      </a:r>
                      <a:r>
                        <a:rPr lang="en-US" sz="2800" kern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cd</a:t>
                      </a:r>
                      <a:r>
                        <a:rPr lang="zh-TW" sz="2800" kern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命令訪問目錄</a:t>
                      </a:r>
                      <a:r>
                        <a:rPr lang="zh-TW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。如果您還具有讀取訪問權限，則可以在目錄上運行</a:t>
                      </a:r>
                      <a:r>
                        <a:rPr lang="en-US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 -l</a:t>
                      </a:r>
                      <a:r>
                        <a:rPr lang="zh-TW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命令以列出內容。如果您沒有讀取訪問權限，則只要知道文件名，就可以運行</a:t>
                      </a:r>
                      <a:r>
                        <a:rPr lang="en-US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ls</a:t>
                      </a:r>
                      <a:r>
                        <a:rPr lang="zh-TW" sz="2800" kern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命令。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7254" marR="57254" marT="57254" marB="57254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34912"/>
                  </a:ext>
                </a:extLst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5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372" y="154110"/>
            <a:ext cx="1468902" cy="1590284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18,19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7274" y="-70978"/>
            <a:ext cx="1003026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18.exit</a:t>
            </a:r>
            <a:r>
              <a:rPr lang="zh-TW" altLang="zh-TW" sz="24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24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</a:p>
          <a:p>
            <a:pPr>
              <a:spcAft>
                <a:spcPts val="0"/>
              </a:spcAft>
            </a:pPr>
            <a:r>
              <a:rPr lang="en-US" altLang="zh-TW" sz="24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19.</a:t>
            </a:r>
            <a:r>
              <a:rPr lang="zh-TW" altLang="zh-TW" sz="24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用帳號</a:t>
            </a:r>
            <a:r>
              <a:rPr lang="en-US" altLang="zh-TW" sz="24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24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密碼</a:t>
            </a:r>
            <a:r>
              <a:rPr lang="en-US" altLang="zh-TW" sz="24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login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查看家目錄</a:t>
            </a: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login as: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user02@192.168.1.116's password: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cd ~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cd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pwd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/home/user02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test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cannot create directory ‘test’: 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Permission denied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2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3200" b="1" kern="1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test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] password for user02: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is not in the </a:t>
            </a:r>
            <a:r>
              <a:rPr lang="en-US" altLang="zh-TW" sz="24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sudoers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file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.  This incident will be reported.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echo 1111 &gt; test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-bash: test: </a:t>
            </a:r>
            <a:r>
              <a:rPr lang="en-US" altLang="zh-TW" sz="24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Permission denied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79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7696" y="280718"/>
            <a:ext cx="1511105" cy="1325563"/>
          </a:xfrm>
        </p:spPr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20,21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063262" y="280718"/>
            <a:ext cx="966919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20.exit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zh-TW" sz="32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21</a:t>
            </a:r>
            <a:r>
              <a:rPr lang="en-US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zh-TW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TW" sz="3200" b="1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2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登入</a:t>
            </a:r>
            <a:r>
              <a:rPr lang="zh-TW" altLang="en-US" sz="28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zh-TW" altLang="zh-TW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TW" sz="28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/home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目錄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帳號擁有者及群組 設為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zh-TW" sz="2400" kern="100" dirty="0" smtClean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login </a:t>
            </a: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as: </a:t>
            </a:r>
            <a:r>
              <a:rPr lang="en-US" altLang="zh-TW" sz="32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bigred@192.168.1.116's password: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2800" b="1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chown</a:t>
            </a:r>
            <a:r>
              <a:rPr lang="en-US" altLang="zh-TW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-v user02:user02 /home/user02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changed ownership of '/home/user02' from 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root:root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to user02:user02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ls  -</a:t>
            </a:r>
            <a:r>
              <a:rPr lang="en-US" altLang="zh-TW" sz="28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alh</a:t>
            </a:r>
            <a:r>
              <a:rPr lang="en-US" altLang="zh-TW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total 16K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4 root   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27 13:54 .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21 root   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 9 06:27 ..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4 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12:31 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</a:t>
            </a:r>
            <a:r>
              <a:rPr lang="en-US" altLang="zh-TW" sz="20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0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2 </a:t>
            </a:r>
            <a:r>
              <a:rPr lang="en-US" altLang="zh-TW" sz="2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en-US" altLang="zh-TW" sz="20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0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4.0K Oct 27 13:54 user02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2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9560" y="266651"/>
            <a:ext cx="2209800" cy="1325563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22,23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865120" y="370806"/>
            <a:ext cx="84734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22.exit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23.</a:t>
            </a:r>
            <a:r>
              <a:rPr lang="zh-TW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用帳號</a:t>
            </a:r>
            <a:r>
              <a:rPr lang="en-US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密碼</a:t>
            </a:r>
            <a:r>
              <a:rPr lang="en-US" altLang="zh-TW" sz="32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login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login as: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user02@192.168.1.116's password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test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echo 111 &gt; test1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ls -</a:t>
            </a:r>
            <a:r>
              <a:rPr lang="en-US" altLang="zh-TW" sz="32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ahl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total 20K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4 user02 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15:53 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4 root   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27 13:54 ..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------ 2 user02 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15:51 .cache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drwxrwxr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2 user02 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15:53 test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rw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-r-- 1 user02 </a:t>
            </a:r>
            <a:r>
              <a:rPr lang="en-US" altLang="zh-TW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 4 Oct 27 15:53 test1</a:t>
            </a:r>
            <a:endParaRPr lang="zh-TW" altLang="zh-TW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61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104237"/>
            <a:ext cx="10515600" cy="52114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大</a:t>
            </a:r>
            <a:r>
              <a:rPr lang="zh-TW" altLang="en-US" dirty="0"/>
              <a:t>綱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103163" y="365125"/>
            <a:ext cx="5992837" cy="6395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>
                <a:hlinkClick r:id="" action="ppaction://hlinkshowjump?jump=nextslide"/>
              </a:rPr>
              <a:t>1.</a:t>
            </a:r>
            <a:r>
              <a:rPr lang="zh-TW" altLang="en-US" sz="1800" dirty="0">
                <a:hlinkClick r:id="" action="ppaction://hlinkshowjump?jump=nextslide"/>
              </a:rPr>
              <a:t>進入</a:t>
            </a:r>
            <a:r>
              <a:rPr lang="en-US" altLang="zh-TW" sz="1800" dirty="0">
                <a:hlinkClick r:id="" action="ppaction://hlinkshowjump?jump=nextslide"/>
              </a:rPr>
              <a:t>VMware workstation player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" action="ppaction://hlinkshowjump?jump=nextslide"/>
              </a:rPr>
              <a:t>2.[Network Adapter][Network connection]</a:t>
            </a:r>
            <a:r>
              <a:rPr lang="zh-TW" altLang="en-US" sz="1800" dirty="0">
                <a:hlinkClick r:id="" action="ppaction://hlinkshowjump?jump=nextslide"/>
              </a:rPr>
              <a:t>確認到</a:t>
            </a:r>
            <a:r>
              <a:rPr lang="en-US" altLang="zh-TW" sz="1800" dirty="0">
                <a:hlinkClick r:id="" action="ppaction://hlinkshowjump?jump=nextslide"/>
              </a:rPr>
              <a:t>[Bridged] 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" action="ppaction://hlinkshowjump?jump=nextslide"/>
              </a:rPr>
              <a:t>3.</a:t>
            </a:r>
            <a:r>
              <a:rPr lang="zh-TW" altLang="en-US" sz="1800" dirty="0">
                <a:hlinkClick r:id="" action="ppaction://hlinkshowjump?jump=nextslide"/>
              </a:rPr>
              <a:t>進入</a:t>
            </a:r>
            <a:r>
              <a:rPr lang="en-US" altLang="zh-TW" sz="1800" dirty="0" err="1">
                <a:hlinkClick r:id="" action="ppaction://hlinkshowjump?jump=nextslide"/>
              </a:rPr>
              <a:t>bigred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rId3" action="ppaction://hlinksldjump"/>
              </a:rPr>
              <a:t>4.</a:t>
            </a:r>
            <a:r>
              <a:rPr lang="zh-TW" altLang="en-US" sz="1800" dirty="0">
                <a:hlinkClick r:id="rId3" action="ppaction://hlinksldjump"/>
              </a:rPr>
              <a:t>查看 </a:t>
            </a:r>
            <a:r>
              <a:rPr lang="en-US" altLang="zh-TW" sz="1800" dirty="0">
                <a:hlinkClick r:id="rId3" action="ppaction://hlinksldjump"/>
              </a:rPr>
              <a:t>/home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rId4" action="ppaction://hlinksldjump"/>
              </a:rPr>
              <a:t>5.</a:t>
            </a:r>
            <a:r>
              <a:rPr lang="zh-TW" altLang="en-US" sz="1800" dirty="0">
                <a:hlinkClick r:id="rId4" action="ppaction://hlinksldjump"/>
              </a:rPr>
              <a:t>建立</a:t>
            </a:r>
            <a:r>
              <a:rPr lang="en-US" altLang="zh-TW" sz="1800" dirty="0">
                <a:hlinkClick r:id="rId4" action="ppaction://hlinksldjump"/>
              </a:rPr>
              <a:t>user02</a:t>
            </a:r>
            <a:r>
              <a:rPr lang="zh-TW" altLang="en-US" sz="1800" dirty="0">
                <a:hlinkClick r:id="rId4" action="ppaction://hlinksldjump"/>
              </a:rPr>
              <a:t>帳號</a:t>
            </a:r>
            <a:r>
              <a:rPr lang="en-US" altLang="zh-TW" sz="1800" dirty="0">
                <a:hlinkClick r:id="rId4" action="ppaction://hlinksldjump"/>
              </a:rPr>
              <a:t>(</a:t>
            </a:r>
            <a:r>
              <a:rPr lang="zh-TW" altLang="en-US" sz="1800" dirty="0">
                <a:hlinkClick r:id="rId4" action="ppaction://hlinksldjump"/>
              </a:rPr>
              <a:t>少</a:t>
            </a:r>
            <a:r>
              <a:rPr lang="en-US" altLang="zh-TW" sz="1800" dirty="0">
                <a:hlinkClick r:id="rId4" action="ppaction://hlinksldjump"/>
              </a:rPr>
              <a:t>-m </a:t>
            </a:r>
            <a:r>
              <a:rPr lang="zh-TW" altLang="en-US" sz="1800" dirty="0">
                <a:hlinkClick r:id="rId4" action="ppaction://hlinksldjump"/>
              </a:rPr>
              <a:t>參數</a:t>
            </a:r>
            <a:r>
              <a:rPr lang="en-US" altLang="zh-TW" sz="1800" dirty="0">
                <a:hlinkClick r:id="rId4" action="ppaction://hlinksldjump"/>
              </a:rPr>
              <a:t>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rId4" action="ppaction://hlinksldjump"/>
              </a:rPr>
              <a:t>6.</a:t>
            </a:r>
            <a:r>
              <a:rPr lang="zh-TW" altLang="en-US" sz="1800" dirty="0">
                <a:hlinkClick r:id="rId4" action="ppaction://hlinksldjump"/>
              </a:rPr>
              <a:t>查看 </a:t>
            </a:r>
            <a:r>
              <a:rPr lang="en-US" altLang="zh-TW" sz="1800" dirty="0">
                <a:hlinkClick r:id="rId4" action="ppaction://hlinksldjump"/>
              </a:rPr>
              <a:t>/home </a:t>
            </a:r>
            <a:r>
              <a:rPr lang="zh-TW" altLang="en-US" sz="1800" dirty="0">
                <a:hlinkClick r:id="rId4" action="ppaction://hlinksldjump"/>
              </a:rPr>
              <a:t>下 目錄</a:t>
            </a:r>
            <a:r>
              <a:rPr lang="en-US" altLang="zh-TW" sz="1800" dirty="0">
                <a:hlinkClick r:id="rId4" action="ppaction://hlinksldjump"/>
              </a:rPr>
              <a:t>(</a:t>
            </a:r>
            <a:r>
              <a:rPr lang="zh-TW" altLang="en-US" sz="1800" dirty="0">
                <a:hlinkClick r:id="rId4" action="ppaction://hlinksldjump"/>
              </a:rPr>
              <a:t>是否有 </a:t>
            </a:r>
            <a:r>
              <a:rPr lang="en-US" altLang="zh-TW" sz="1800" dirty="0">
                <a:hlinkClick r:id="rId4" action="ppaction://hlinksldjump"/>
              </a:rPr>
              <a:t>user02 </a:t>
            </a:r>
            <a:r>
              <a:rPr lang="zh-TW" altLang="en-US" sz="1800" dirty="0">
                <a:hlinkClick r:id="rId4" action="ppaction://hlinksldjump"/>
              </a:rPr>
              <a:t>目錄</a:t>
            </a:r>
            <a:r>
              <a:rPr lang="en-US" altLang="zh-TW" sz="1800" dirty="0">
                <a:hlinkClick r:id="rId4" action="ppaction://hlinksldjump"/>
              </a:rPr>
              <a:t>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rId5" action="ppaction://hlinksldjump"/>
              </a:rPr>
              <a:t>7.</a:t>
            </a:r>
            <a:r>
              <a:rPr lang="zh-TW" altLang="en-US" sz="1800" dirty="0">
                <a:hlinkClick r:id="rId5" action="ppaction://hlinksldjump"/>
              </a:rPr>
              <a:t>查看 </a:t>
            </a:r>
            <a:r>
              <a:rPr lang="en-US" altLang="zh-TW" sz="1800" dirty="0">
                <a:hlinkClick r:id="rId5" action="ppaction://hlinksldjump"/>
              </a:rPr>
              <a:t>/</a:t>
            </a:r>
            <a:r>
              <a:rPr lang="en-US" altLang="zh-TW" sz="1800" dirty="0" err="1">
                <a:hlinkClick r:id="rId5" action="ppaction://hlinksldjump"/>
              </a:rPr>
              <a:t>etc</a:t>
            </a:r>
            <a:r>
              <a:rPr lang="en-US" altLang="zh-TW" sz="1800" dirty="0">
                <a:hlinkClick r:id="rId5" action="ppaction://hlinksldjump"/>
              </a:rPr>
              <a:t>/ </a:t>
            </a:r>
            <a:r>
              <a:rPr lang="zh-TW" altLang="en-US" sz="1800" dirty="0">
                <a:hlinkClick r:id="rId5" action="ppaction://hlinksldjump"/>
              </a:rPr>
              <a:t>下的 </a:t>
            </a:r>
            <a:r>
              <a:rPr lang="en-US" altLang="zh-TW" sz="1800" dirty="0" err="1">
                <a:hlinkClick r:id="rId5" action="ppaction://hlinksldjump"/>
              </a:rPr>
              <a:t>passwd</a:t>
            </a:r>
            <a:r>
              <a:rPr lang="en-US" altLang="zh-TW" sz="1800" dirty="0">
                <a:hlinkClick r:id="rId5" action="ppaction://hlinksldjump"/>
              </a:rPr>
              <a:t> </a:t>
            </a:r>
            <a:r>
              <a:rPr lang="zh-TW" altLang="en-US" sz="1800" dirty="0">
                <a:hlinkClick r:id="rId5" action="ppaction://hlinksldjump"/>
              </a:rPr>
              <a:t>；</a:t>
            </a:r>
            <a:r>
              <a:rPr lang="en-US" altLang="zh-TW" sz="1800" dirty="0" err="1">
                <a:hlinkClick r:id="rId5" action="ppaction://hlinksldjump"/>
              </a:rPr>
              <a:t>grooup</a:t>
            </a:r>
            <a:r>
              <a:rPr lang="zh-TW" altLang="en-US" sz="1800" dirty="0">
                <a:hlinkClick r:id="rId5" action="ppaction://hlinksldjump"/>
              </a:rPr>
              <a:t>；</a:t>
            </a:r>
            <a:r>
              <a:rPr lang="en-US" altLang="zh-TW" sz="1800" dirty="0">
                <a:hlinkClick r:id="rId5" action="ppaction://hlinksldjump"/>
              </a:rPr>
              <a:t>shadow</a:t>
            </a:r>
            <a:r>
              <a:rPr lang="zh-TW" altLang="en-US" sz="1800" dirty="0">
                <a:hlinkClick r:id="rId5" action="ppaction://hlinksldjump"/>
              </a:rPr>
              <a:t>；</a:t>
            </a:r>
            <a:r>
              <a:rPr lang="en-US" altLang="zh-TW" sz="1800" dirty="0" err="1">
                <a:hlinkClick r:id="rId5" action="ppaction://hlinksldjump"/>
              </a:rPr>
              <a:t>gshadow</a:t>
            </a:r>
            <a:r>
              <a:rPr lang="zh-TW" altLang="en-US" sz="1800" dirty="0">
                <a:hlinkClick r:id="rId5" action="ppaction://hlinksldjump"/>
              </a:rPr>
              <a:t>檔</a:t>
            </a:r>
          </a:p>
          <a:p>
            <a:pPr marL="0" indent="0">
              <a:buNone/>
            </a:pPr>
            <a:r>
              <a:rPr lang="zh-TW" altLang="en-US" sz="1800" dirty="0">
                <a:hlinkClick r:id="rId5" action="ppaction://hlinksldjump"/>
              </a:rPr>
              <a:t>後</a:t>
            </a:r>
            <a:r>
              <a:rPr lang="en-US" altLang="zh-TW" sz="1800" dirty="0">
                <a:hlinkClick r:id="rId5" action="ppaction://hlinksldjump"/>
              </a:rPr>
              <a:t>3</a:t>
            </a:r>
            <a:r>
              <a:rPr lang="zh-TW" altLang="en-US" sz="1800" dirty="0">
                <a:hlinkClick r:id="rId5" action="ppaction://hlinksldjump"/>
              </a:rPr>
              <a:t>列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>
                <a:hlinkClick r:id="rId6" action="ppaction://hlinksldjump"/>
              </a:rPr>
              <a:t>8.exit</a:t>
            </a:r>
            <a:r>
              <a:rPr lang="zh-TW" altLang="en-US" sz="1800" dirty="0">
                <a:hlinkClick r:id="rId6" action="ppaction://hlinksldjump"/>
              </a:rPr>
              <a:t>脫離</a:t>
            </a:r>
            <a:r>
              <a:rPr lang="en-US" altLang="zh-TW" sz="1800" dirty="0">
                <a:hlinkClick r:id="rId6" action="ppaction://hlinksldjump"/>
              </a:rPr>
              <a:t>(VMware workstation player </a:t>
            </a:r>
            <a:r>
              <a:rPr lang="zh-TW" altLang="en-US" sz="1800" dirty="0">
                <a:hlinkClick r:id="rId6" action="ppaction://hlinksldjump"/>
              </a:rPr>
              <a:t>相當</a:t>
            </a:r>
            <a:r>
              <a:rPr lang="en-US" altLang="zh-TW" sz="1800" dirty="0">
                <a:hlinkClick r:id="rId6" action="ppaction://hlinksldjump"/>
              </a:rPr>
              <a:t>logout)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rId6" action="ppaction://hlinksldjump"/>
              </a:rPr>
              <a:t>9.</a:t>
            </a:r>
            <a:r>
              <a:rPr lang="zh-TW" altLang="en-US" sz="1800" dirty="0">
                <a:hlinkClick r:id="rId6" action="ppaction://hlinksldjump"/>
              </a:rPr>
              <a:t>用</a:t>
            </a:r>
            <a:r>
              <a:rPr lang="en-US" altLang="zh-TW" sz="1800" dirty="0">
                <a:hlinkClick r:id="rId6" action="ppaction://hlinksldjump"/>
              </a:rPr>
              <a:t>user02 </a:t>
            </a:r>
            <a:r>
              <a:rPr lang="zh-TW" altLang="en-US" sz="1800" dirty="0">
                <a:hlinkClick r:id="rId6" action="ppaction://hlinksldjump"/>
              </a:rPr>
              <a:t>沒密碼無法</a:t>
            </a:r>
            <a:r>
              <a:rPr lang="en-US" altLang="zh-TW" sz="1800" dirty="0">
                <a:hlinkClick r:id="rId6" action="ppaction://hlinksldjump"/>
              </a:rPr>
              <a:t>login</a:t>
            </a:r>
            <a:r>
              <a:rPr lang="zh-TW" altLang="en-US" sz="1800" dirty="0">
                <a:hlinkClick r:id="rId6" action="ppaction://hlinksldjump"/>
              </a:rPr>
              <a:t>；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>
                <a:hlinkClick r:id="rId6" action="ppaction://hlinksldjump"/>
              </a:rPr>
              <a:t>10.</a:t>
            </a:r>
            <a:r>
              <a:rPr lang="zh-TW" altLang="en-US" sz="1800" dirty="0">
                <a:hlinkClick r:id="rId6" action="ppaction://hlinksldjump"/>
              </a:rPr>
              <a:t>給 </a:t>
            </a:r>
            <a:r>
              <a:rPr lang="en-US" altLang="zh-TW" sz="1800" dirty="0">
                <a:hlinkClick r:id="rId6" action="ppaction://hlinksldjump"/>
              </a:rPr>
              <a:t>user02</a:t>
            </a:r>
            <a:r>
              <a:rPr lang="zh-TW" altLang="en-US" sz="1800" dirty="0">
                <a:hlinkClick r:id="rId6" action="ppaction://hlinksldjump"/>
              </a:rPr>
              <a:t>帳號密碼</a:t>
            </a:r>
            <a:r>
              <a:rPr lang="en-US" altLang="zh-TW" sz="1800" dirty="0">
                <a:hlinkClick r:id="rId6" action="ppaction://hlinksldjump"/>
              </a:rPr>
              <a:t>user02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rId7" action="ppaction://hlinksldjump"/>
              </a:rPr>
              <a:t>11.</a:t>
            </a:r>
            <a:r>
              <a:rPr lang="zh-TW" altLang="en-US" sz="1800" dirty="0">
                <a:hlinkClick r:id="rId7" action="ppaction://hlinksldjump"/>
              </a:rPr>
              <a:t>查看 </a:t>
            </a:r>
            <a:r>
              <a:rPr lang="en-US" altLang="zh-TW" sz="1800" dirty="0">
                <a:hlinkClick r:id="rId7" action="ppaction://hlinksldjump"/>
              </a:rPr>
              <a:t>/</a:t>
            </a:r>
            <a:r>
              <a:rPr lang="en-US" altLang="zh-TW" sz="1800" dirty="0" err="1">
                <a:hlinkClick r:id="rId7" action="ppaction://hlinksldjump"/>
              </a:rPr>
              <a:t>etc</a:t>
            </a:r>
            <a:r>
              <a:rPr lang="en-US" altLang="zh-TW" sz="1800" dirty="0">
                <a:hlinkClick r:id="rId7" action="ppaction://hlinksldjump"/>
              </a:rPr>
              <a:t>/ </a:t>
            </a:r>
            <a:r>
              <a:rPr lang="zh-TW" altLang="en-US" sz="1800" dirty="0">
                <a:hlinkClick r:id="rId7" action="ppaction://hlinksldjump"/>
              </a:rPr>
              <a:t>下的 </a:t>
            </a:r>
            <a:r>
              <a:rPr lang="en-US" altLang="zh-TW" sz="1800" dirty="0" err="1">
                <a:hlinkClick r:id="rId7" action="ppaction://hlinksldjump"/>
              </a:rPr>
              <a:t>passwd</a:t>
            </a:r>
            <a:r>
              <a:rPr lang="en-US" altLang="zh-TW" sz="1800" dirty="0">
                <a:hlinkClick r:id="rId7" action="ppaction://hlinksldjump"/>
              </a:rPr>
              <a:t> </a:t>
            </a:r>
            <a:r>
              <a:rPr lang="zh-TW" altLang="en-US" sz="1800" dirty="0">
                <a:hlinkClick r:id="rId7" action="ppaction://hlinksldjump"/>
              </a:rPr>
              <a:t>；</a:t>
            </a:r>
            <a:r>
              <a:rPr lang="en-US" altLang="zh-TW" sz="1800" dirty="0" err="1">
                <a:hlinkClick r:id="rId7" action="ppaction://hlinksldjump"/>
              </a:rPr>
              <a:t>grooup</a:t>
            </a:r>
            <a:r>
              <a:rPr lang="zh-TW" altLang="en-US" sz="1800" dirty="0">
                <a:hlinkClick r:id="rId7" action="ppaction://hlinksldjump"/>
              </a:rPr>
              <a:t>；</a:t>
            </a:r>
            <a:r>
              <a:rPr lang="en-US" altLang="zh-TW" sz="1800" dirty="0">
                <a:hlinkClick r:id="rId7" action="ppaction://hlinksldjump"/>
              </a:rPr>
              <a:t>shadow</a:t>
            </a:r>
            <a:r>
              <a:rPr lang="zh-TW" altLang="en-US" sz="1800" dirty="0">
                <a:hlinkClick r:id="rId7" action="ppaction://hlinksldjump"/>
              </a:rPr>
              <a:t>；</a:t>
            </a:r>
            <a:r>
              <a:rPr lang="en-US" altLang="zh-TW" sz="1800" dirty="0" err="1">
                <a:hlinkClick r:id="rId7" action="ppaction://hlinksldjump"/>
              </a:rPr>
              <a:t>gshadow</a:t>
            </a:r>
            <a:r>
              <a:rPr lang="zh-TW" altLang="en-US" sz="1800" dirty="0">
                <a:hlinkClick r:id="rId7" action="ppaction://hlinksldjump"/>
              </a:rPr>
              <a:t>檔</a:t>
            </a:r>
          </a:p>
          <a:p>
            <a:pPr marL="0" indent="0">
              <a:buNone/>
            </a:pPr>
            <a:r>
              <a:rPr lang="zh-TW" altLang="en-US" sz="1800" dirty="0">
                <a:hlinkClick r:id="rId7" action="ppaction://hlinksldjump"/>
              </a:rPr>
              <a:t>後</a:t>
            </a:r>
            <a:r>
              <a:rPr lang="en-US" altLang="zh-TW" sz="1800" dirty="0">
                <a:hlinkClick r:id="rId7" action="ppaction://hlinksldjump"/>
              </a:rPr>
              <a:t>3</a:t>
            </a:r>
            <a:r>
              <a:rPr lang="zh-TW" altLang="en-US" sz="1800" dirty="0">
                <a:hlinkClick r:id="rId7" action="ppaction://hlinksldjump"/>
              </a:rPr>
              <a:t>列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>
                <a:hlinkClick r:id="rId8" action="ppaction://hlinksldjump"/>
              </a:rPr>
              <a:t>12.exit</a:t>
            </a:r>
            <a:r>
              <a:rPr lang="zh-TW" altLang="en-US" sz="1800" dirty="0">
                <a:hlinkClick r:id="rId8" action="ppaction://hlinksldjump"/>
              </a:rPr>
              <a:t>脫離</a:t>
            </a:r>
            <a:r>
              <a:rPr lang="en-US" altLang="zh-TW" sz="1800" dirty="0">
                <a:hlinkClick r:id="rId8" action="ppaction://hlinksldjump"/>
              </a:rPr>
              <a:t>(VMware workstation player </a:t>
            </a:r>
            <a:r>
              <a:rPr lang="zh-TW" altLang="en-US" sz="1800" dirty="0">
                <a:hlinkClick r:id="rId8" action="ppaction://hlinksldjump"/>
              </a:rPr>
              <a:t>相當</a:t>
            </a:r>
            <a:r>
              <a:rPr lang="en-US" altLang="zh-TW" sz="1800" dirty="0">
                <a:hlinkClick r:id="rId8" action="ppaction://hlinksldjump"/>
              </a:rPr>
              <a:t>logout)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>
                <a:hlinkClick r:id="rId8" action="ppaction://hlinksldjump"/>
              </a:rPr>
              <a:t>13.</a:t>
            </a:r>
            <a:r>
              <a:rPr lang="zh-TW" altLang="en-US" sz="1800" dirty="0">
                <a:hlinkClick r:id="rId8" action="ppaction://hlinksldjump"/>
              </a:rPr>
              <a:t>用帳號</a:t>
            </a:r>
            <a:r>
              <a:rPr lang="en-US" altLang="zh-TW" sz="1800" dirty="0">
                <a:hlinkClick r:id="rId8" action="ppaction://hlinksldjump"/>
              </a:rPr>
              <a:t>user02 </a:t>
            </a:r>
            <a:r>
              <a:rPr lang="zh-TW" altLang="en-US" sz="1800" dirty="0">
                <a:hlinkClick r:id="rId8" action="ppaction://hlinksldjump"/>
              </a:rPr>
              <a:t>密碼</a:t>
            </a:r>
            <a:r>
              <a:rPr lang="en-US" altLang="zh-TW" sz="1800" dirty="0">
                <a:hlinkClick r:id="rId8" action="ppaction://hlinksldjump"/>
              </a:rPr>
              <a:t>user02 login</a:t>
            </a:r>
            <a:r>
              <a:rPr lang="zh-TW" altLang="en-US" sz="1800" dirty="0">
                <a:hlinkClick r:id="rId8" action="ppaction://hlinksldjump"/>
              </a:rPr>
              <a:t>；</a:t>
            </a:r>
            <a:r>
              <a:rPr lang="en-US" altLang="zh-TW" sz="1800" dirty="0">
                <a:hlinkClick r:id="rId8" action="ppaction://hlinksldjump"/>
              </a:rPr>
              <a:t>.</a:t>
            </a:r>
            <a:r>
              <a:rPr lang="zh-TW" altLang="en-US" sz="1800" dirty="0">
                <a:hlinkClick r:id="rId8" action="ppaction://hlinksldjump"/>
              </a:rPr>
              <a:t>查看家</a:t>
            </a:r>
            <a:r>
              <a:rPr lang="zh-TW" altLang="en-US" sz="1800" dirty="0" smtClean="0">
                <a:hlinkClick r:id="rId8" action="ppaction://hlinksldjump"/>
              </a:rPr>
              <a:t>目錄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>
                <a:hlinkClick r:id="rId9" action="ppaction://hlinksldjump"/>
              </a:rPr>
              <a:t>14.exit</a:t>
            </a:r>
            <a:r>
              <a:rPr lang="zh-TW" altLang="en-US" sz="1800" dirty="0">
                <a:hlinkClick r:id="rId9" action="ppaction://hlinksldjump"/>
              </a:rPr>
              <a:t>脫離</a:t>
            </a:r>
            <a:r>
              <a:rPr lang="en-US" altLang="zh-TW" sz="1800" dirty="0">
                <a:hlinkClick r:id="rId9" action="ppaction://hlinksldjump"/>
              </a:rPr>
              <a:t>(VMware </a:t>
            </a:r>
            <a:r>
              <a:rPr lang="en-US" altLang="zh-TW" sz="1800" dirty="0" smtClean="0">
                <a:hlinkClick r:id="rId9" action="ppaction://hlinksldjump"/>
              </a:rPr>
              <a:t>workstation </a:t>
            </a:r>
            <a:r>
              <a:rPr lang="en-US" altLang="zh-TW" sz="1800" dirty="0">
                <a:hlinkClick r:id="rId9" action="ppaction://hlinksldjump"/>
              </a:rPr>
              <a:t>player </a:t>
            </a:r>
            <a:r>
              <a:rPr lang="zh-TW" altLang="en-US" sz="1800" dirty="0">
                <a:hlinkClick r:id="rId9" action="ppaction://hlinksldjump"/>
              </a:rPr>
              <a:t>相當</a:t>
            </a:r>
            <a:r>
              <a:rPr lang="en-US" altLang="zh-TW" sz="1800" dirty="0">
                <a:hlinkClick r:id="rId9" action="ppaction://hlinksldjump"/>
              </a:rPr>
              <a:t>logout</a:t>
            </a:r>
            <a:r>
              <a:rPr lang="en-US" altLang="zh-TW" sz="1800" dirty="0" smtClean="0">
                <a:hlinkClick r:id="rId9" action="ppaction://hlinksldjump"/>
              </a:rPr>
              <a:t>)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800" dirty="0">
                <a:hlinkClick r:id="rId9" action="ppaction://hlinksldjump"/>
              </a:rPr>
              <a:t>15.</a:t>
            </a:r>
            <a:r>
              <a:rPr lang="zh-TW" altLang="en-US" sz="1800" dirty="0">
                <a:hlinkClick r:id="rId9" action="ppaction://hlinksldjump"/>
              </a:rPr>
              <a:t>用</a:t>
            </a:r>
            <a:r>
              <a:rPr lang="en-US" altLang="zh-TW" sz="1800" dirty="0" err="1">
                <a:hlinkClick r:id="rId9" action="ppaction://hlinksldjump"/>
              </a:rPr>
              <a:t>bigred</a:t>
            </a:r>
            <a:r>
              <a:rPr lang="en-US" altLang="zh-TW" sz="1800" dirty="0">
                <a:hlinkClick r:id="rId9" action="ppaction://hlinksldjump"/>
              </a:rPr>
              <a:t> </a:t>
            </a:r>
            <a:r>
              <a:rPr lang="zh-TW" altLang="en-US" sz="1800" dirty="0">
                <a:hlinkClick r:id="rId9" action="ppaction://hlinksldjump"/>
              </a:rPr>
              <a:t>登入；建立 </a:t>
            </a:r>
            <a:r>
              <a:rPr lang="en-US" altLang="zh-TW" sz="1800" dirty="0">
                <a:hlinkClick r:id="rId9" action="ppaction://hlinksldjump"/>
              </a:rPr>
              <a:t>/home/user02</a:t>
            </a:r>
            <a:r>
              <a:rPr lang="zh-TW" altLang="en-US" sz="1800" dirty="0" smtClean="0">
                <a:hlinkClick r:id="rId9" action="ppaction://hlinksldjump"/>
              </a:rPr>
              <a:t>目錄</a:t>
            </a:r>
            <a:endParaRPr lang="zh-TW" altLang="en-US" sz="18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5903741" y="625377"/>
            <a:ext cx="6288259" cy="6134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800" dirty="0" smtClean="0">
                <a:hlinkClick r:id="rId10" action="ppaction://hlinksldjump"/>
              </a:rPr>
              <a:t>16</a:t>
            </a:r>
            <a:r>
              <a:rPr lang="en-US" altLang="zh-TW" sz="1800" dirty="0">
                <a:hlinkClick r:id="rId10" action="ppaction://hlinksldjump"/>
              </a:rPr>
              <a:t>.</a:t>
            </a:r>
            <a:r>
              <a:rPr lang="zh-TW" altLang="en-US" sz="1800" dirty="0">
                <a:hlinkClick r:id="rId10" action="ppaction://hlinksldjump"/>
              </a:rPr>
              <a:t>查看 </a:t>
            </a:r>
            <a:r>
              <a:rPr lang="en-US" altLang="zh-TW" sz="1800" dirty="0">
                <a:hlinkClick r:id="rId10" action="ppaction://hlinksldjump"/>
              </a:rPr>
              <a:t>/</a:t>
            </a:r>
            <a:r>
              <a:rPr lang="en-US" altLang="zh-TW" sz="1800" dirty="0" err="1">
                <a:hlinkClick r:id="rId10" action="ppaction://hlinksldjump"/>
              </a:rPr>
              <a:t>etc</a:t>
            </a:r>
            <a:r>
              <a:rPr lang="en-US" altLang="zh-TW" sz="1800" dirty="0">
                <a:hlinkClick r:id="rId10" action="ppaction://hlinksldjump"/>
              </a:rPr>
              <a:t>/ </a:t>
            </a:r>
            <a:r>
              <a:rPr lang="zh-TW" altLang="en-US" sz="1800" dirty="0">
                <a:hlinkClick r:id="rId10" action="ppaction://hlinksldjump"/>
              </a:rPr>
              <a:t>下的 </a:t>
            </a:r>
            <a:r>
              <a:rPr lang="en-US" altLang="zh-TW" sz="1800" dirty="0" err="1">
                <a:hlinkClick r:id="rId10" action="ppaction://hlinksldjump"/>
              </a:rPr>
              <a:t>passwd</a:t>
            </a:r>
            <a:r>
              <a:rPr lang="en-US" altLang="zh-TW" sz="1800" dirty="0">
                <a:hlinkClick r:id="rId10" action="ppaction://hlinksldjump"/>
              </a:rPr>
              <a:t> </a:t>
            </a:r>
            <a:r>
              <a:rPr lang="zh-TW" altLang="en-US" sz="1800" dirty="0">
                <a:hlinkClick r:id="rId10" action="ppaction://hlinksldjump"/>
              </a:rPr>
              <a:t>；</a:t>
            </a:r>
            <a:r>
              <a:rPr lang="en-US" altLang="zh-TW" sz="1800" dirty="0" err="1">
                <a:hlinkClick r:id="rId10" action="ppaction://hlinksldjump"/>
              </a:rPr>
              <a:t>grooup</a:t>
            </a:r>
            <a:r>
              <a:rPr lang="zh-TW" altLang="en-US" sz="1800" dirty="0">
                <a:hlinkClick r:id="rId10" action="ppaction://hlinksldjump"/>
              </a:rPr>
              <a:t>；</a:t>
            </a:r>
            <a:r>
              <a:rPr lang="en-US" altLang="zh-TW" sz="1800" dirty="0">
                <a:hlinkClick r:id="rId10" action="ppaction://hlinksldjump"/>
              </a:rPr>
              <a:t>shadow</a:t>
            </a:r>
            <a:r>
              <a:rPr lang="zh-TW" altLang="en-US" sz="1800" dirty="0">
                <a:hlinkClick r:id="rId10" action="ppaction://hlinksldjump"/>
              </a:rPr>
              <a:t>；</a:t>
            </a:r>
            <a:r>
              <a:rPr lang="en-US" altLang="zh-TW" sz="1800" dirty="0" err="1">
                <a:hlinkClick r:id="rId10" action="ppaction://hlinksldjump"/>
              </a:rPr>
              <a:t>gshadow</a:t>
            </a:r>
            <a:r>
              <a:rPr lang="zh-TW" altLang="en-US" sz="1800" dirty="0">
                <a:hlinkClick r:id="rId10" action="ppaction://hlinksldjump"/>
              </a:rPr>
              <a:t>檔</a:t>
            </a:r>
          </a:p>
          <a:p>
            <a:pPr marL="0" indent="0">
              <a:buNone/>
            </a:pPr>
            <a:r>
              <a:rPr lang="zh-TW" altLang="en-US" sz="1800" dirty="0">
                <a:hlinkClick r:id="rId10" action="ppaction://hlinksldjump"/>
              </a:rPr>
              <a:t>後</a:t>
            </a:r>
            <a:r>
              <a:rPr lang="en-US" altLang="zh-TW" sz="1800" dirty="0">
                <a:hlinkClick r:id="rId10" action="ppaction://hlinksldjump"/>
              </a:rPr>
              <a:t>3</a:t>
            </a:r>
            <a:r>
              <a:rPr lang="zh-TW" altLang="en-US" sz="1800" dirty="0">
                <a:hlinkClick r:id="rId10" action="ppaction://hlinksldjump"/>
              </a:rPr>
              <a:t>列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>
                <a:hlinkClick r:id="rId11" action="ppaction://hlinksldjump"/>
              </a:rPr>
              <a:t>17.</a:t>
            </a:r>
            <a:r>
              <a:rPr lang="zh-TW" altLang="en-US" sz="1800" dirty="0">
                <a:hlinkClick r:id="rId11" action="ppaction://hlinksldjump"/>
              </a:rPr>
              <a:t>查看 </a:t>
            </a:r>
            <a:r>
              <a:rPr lang="en-US" altLang="zh-TW" sz="1800" dirty="0">
                <a:hlinkClick r:id="rId11" action="ppaction://hlinksldjump"/>
              </a:rPr>
              <a:t>/home </a:t>
            </a:r>
            <a:r>
              <a:rPr lang="zh-TW" altLang="en-US" sz="1800" dirty="0">
                <a:hlinkClick r:id="rId11" action="ppaction://hlinksldjump"/>
              </a:rPr>
              <a:t>下 目錄；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>
                <a:hlinkClick r:id="rId12" action="ppaction://hlinksldjump"/>
              </a:rPr>
              <a:t>18.exit</a:t>
            </a:r>
            <a:r>
              <a:rPr lang="zh-TW" altLang="en-US" sz="1800" dirty="0">
                <a:hlinkClick r:id="rId12" action="ppaction://hlinksldjump"/>
              </a:rPr>
              <a:t>脫離</a:t>
            </a:r>
            <a:r>
              <a:rPr lang="en-US" altLang="zh-TW" sz="1800" dirty="0">
                <a:hlinkClick r:id="rId12" action="ppaction://hlinksldjump"/>
              </a:rPr>
              <a:t>(VMware workstation player </a:t>
            </a:r>
            <a:r>
              <a:rPr lang="zh-TW" altLang="en-US" sz="1800" dirty="0">
                <a:hlinkClick r:id="rId12" action="ppaction://hlinksldjump"/>
              </a:rPr>
              <a:t>相當</a:t>
            </a:r>
            <a:r>
              <a:rPr lang="en-US" altLang="zh-TW" sz="1800" dirty="0">
                <a:hlinkClick r:id="rId12" action="ppaction://hlinksldjump"/>
              </a:rPr>
              <a:t>logout)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2" action="ppaction://hlinksldjump"/>
              </a:rPr>
              <a:t>19.User02 </a:t>
            </a:r>
            <a:r>
              <a:rPr lang="zh-TW" altLang="en-US" sz="1800" dirty="0">
                <a:hlinkClick r:id="rId12" action="ppaction://hlinksldjump"/>
              </a:rPr>
              <a:t>的</a:t>
            </a:r>
            <a:r>
              <a:rPr lang="en-US" altLang="zh-TW" sz="1800" dirty="0">
                <a:hlinkClick r:id="rId12" action="ppaction://hlinksldjump"/>
              </a:rPr>
              <a:t>Owner</a:t>
            </a:r>
            <a:r>
              <a:rPr lang="zh-TW" altLang="en-US" sz="1800" dirty="0">
                <a:hlinkClick r:id="rId12" action="ppaction://hlinksldjump"/>
              </a:rPr>
              <a:t>及 </a:t>
            </a:r>
            <a:r>
              <a:rPr lang="en-US" altLang="zh-TW" sz="1800" dirty="0">
                <a:hlinkClick r:id="rId12" action="ppaction://hlinksldjump"/>
              </a:rPr>
              <a:t>group </a:t>
            </a:r>
            <a:r>
              <a:rPr lang="zh-TW" altLang="en-US" sz="1800" dirty="0">
                <a:hlinkClick r:id="rId12" action="ppaction://hlinksldjump"/>
              </a:rPr>
              <a:t>皆為 </a:t>
            </a:r>
            <a:r>
              <a:rPr lang="en-US" altLang="zh-TW" sz="1800" dirty="0">
                <a:hlinkClick r:id="rId12" action="ppaction://hlinksldjump"/>
              </a:rPr>
              <a:t>root</a:t>
            </a:r>
            <a:r>
              <a:rPr lang="zh-TW" altLang="en-US" sz="1800" dirty="0">
                <a:hlinkClick r:id="rId12" action="ppaction://hlinksldjump"/>
              </a:rPr>
              <a:t>；不能建立檔案及目錄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3" action="ppaction://hlinksldjump"/>
              </a:rPr>
              <a:t>20.exit</a:t>
            </a:r>
            <a:r>
              <a:rPr lang="zh-TW" altLang="en-US" sz="1800" dirty="0">
                <a:hlinkClick r:id="rId13" action="ppaction://hlinksldjump"/>
              </a:rPr>
              <a:t>脫離</a:t>
            </a:r>
            <a:r>
              <a:rPr lang="en-US" altLang="zh-TW" sz="1800" dirty="0">
                <a:hlinkClick r:id="rId13" action="ppaction://hlinksldjump"/>
              </a:rPr>
              <a:t>(VMware workstation player </a:t>
            </a:r>
            <a:r>
              <a:rPr lang="zh-TW" altLang="en-US" sz="1800" dirty="0">
                <a:hlinkClick r:id="rId13" action="ppaction://hlinksldjump"/>
              </a:rPr>
              <a:t>相當</a:t>
            </a:r>
            <a:r>
              <a:rPr lang="en-US" altLang="zh-TW" sz="1800" dirty="0">
                <a:hlinkClick r:id="rId13" action="ppaction://hlinksldjump"/>
              </a:rPr>
              <a:t>logout)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3" action="ppaction://hlinksldjump"/>
              </a:rPr>
              <a:t>21.</a:t>
            </a:r>
            <a:r>
              <a:rPr lang="zh-TW" altLang="en-US" sz="1800" dirty="0">
                <a:hlinkClick r:id="rId13" action="ppaction://hlinksldjump"/>
              </a:rPr>
              <a:t>用</a:t>
            </a:r>
            <a:r>
              <a:rPr lang="en-US" altLang="zh-TW" sz="1800" dirty="0" err="1">
                <a:hlinkClick r:id="rId13" action="ppaction://hlinksldjump"/>
              </a:rPr>
              <a:t>bigred</a:t>
            </a:r>
            <a:r>
              <a:rPr lang="en-US" altLang="zh-TW" sz="1800" dirty="0">
                <a:hlinkClick r:id="rId13" action="ppaction://hlinksldjump"/>
              </a:rPr>
              <a:t> </a:t>
            </a:r>
            <a:r>
              <a:rPr lang="zh-TW" altLang="en-US" sz="1800" dirty="0">
                <a:hlinkClick r:id="rId13" action="ppaction://hlinksldjump"/>
              </a:rPr>
              <a:t>登入；查看 </a:t>
            </a:r>
            <a:r>
              <a:rPr lang="en-US" altLang="zh-TW" sz="1800" dirty="0">
                <a:hlinkClick r:id="rId13" action="ppaction://hlinksldjump"/>
              </a:rPr>
              <a:t>/home </a:t>
            </a:r>
            <a:r>
              <a:rPr lang="zh-TW" altLang="en-US" sz="1800" dirty="0">
                <a:hlinkClick r:id="rId13" action="ppaction://hlinksldjump"/>
              </a:rPr>
              <a:t>目錄；</a:t>
            </a:r>
            <a:r>
              <a:rPr lang="en-US" altLang="zh-TW" sz="1800" dirty="0">
                <a:hlinkClick r:id="rId13" action="ppaction://hlinksldjump"/>
              </a:rPr>
              <a:t>User02 </a:t>
            </a:r>
            <a:r>
              <a:rPr lang="zh-TW" altLang="en-US" sz="1800" dirty="0">
                <a:hlinkClick r:id="rId13" action="ppaction://hlinksldjump"/>
              </a:rPr>
              <a:t>帳號擁有者及群組 設為</a:t>
            </a:r>
            <a:r>
              <a:rPr lang="en-US" altLang="zh-TW" sz="1800" dirty="0">
                <a:hlinkClick r:id="rId13" action="ppaction://hlinksldjump"/>
              </a:rPr>
              <a:t>user02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4" action="ppaction://hlinksldjump"/>
              </a:rPr>
              <a:t>22.exit</a:t>
            </a:r>
            <a:r>
              <a:rPr lang="zh-TW" altLang="en-US" sz="1800" dirty="0">
                <a:hlinkClick r:id="rId14" action="ppaction://hlinksldjump"/>
              </a:rPr>
              <a:t>脫離</a:t>
            </a:r>
            <a:r>
              <a:rPr lang="en-US" altLang="zh-TW" sz="1800" dirty="0">
                <a:hlinkClick r:id="rId14" action="ppaction://hlinksldjump"/>
              </a:rPr>
              <a:t>(VMware workstation player </a:t>
            </a:r>
            <a:r>
              <a:rPr lang="zh-TW" altLang="en-US" sz="1800" dirty="0">
                <a:hlinkClick r:id="rId14" action="ppaction://hlinksldjump"/>
              </a:rPr>
              <a:t>相當</a:t>
            </a:r>
            <a:r>
              <a:rPr lang="en-US" altLang="zh-TW" sz="1800" dirty="0">
                <a:hlinkClick r:id="rId14" action="ppaction://hlinksldjump"/>
              </a:rPr>
              <a:t>logout)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4" action="ppaction://hlinksldjump"/>
              </a:rPr>
              <a:t>23.</a:t>
            </a:r>
            <a:r>
              <a:rPr lang="zh-TW" altLang="en-US" sz="1800" dirty="0">
                <a:hlinkClick r:id="rId14" action="ppaction://hlinksldjump"/>
              </a:rPr>
              <a:t>用帳號</a:t>
            </a:r>
            <a:r>
              <a:rPr lang="en-US" altLang="zh-TW" sz="1800" dirty="0">
                <a:hlinkClick r:id="rId14" action="ppaction://hlinksldjump"/>
              </a:rPr>
              <a:t>user02 </a:t>
            </a:r>
            <a:r>
              <a:rPr lang="zh-TW" altLang="en-US" sz="1800" dirty="0">
                <a:hlinkClick r:id="rId14" action="ppaction://hlinksldjump"/>
              </a:rPr>
              <a:t>密碼</a:t>
            </a:r>
            <a:r>
              <a:rPr lang="en-US" altLang="zh-TW" sz="1800" dirty="0">
                <a:hlinkClick r:id="rId14" action="ppaction://hlinksldjump"/>
              </a:rPr>
              <a:t>user02 login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能建立檔案及目錄</a:t>
            </a:r>
          </a:p>
          <a:p>
            <a:pPr marL="0" indent="0">
              <a:buNone/>
            </a:pPr>
            <a:r>
              <a:rPr lang="en-US" altLang="zh-TW" sz="1800" dirty="0" smtClean="0">
                <a:hlinkClick r:id="rId15" action="ppaction://hlinksldjump"/>
              </a:rPr>
              <a:t>24.exit</a:t>
            </a:r>
            <a:r>
              <a:rPr lang="zh-TW" altLang="en-US" sz="1800" dirty="0">
                <a:hlinkClick r:id="rId15" action="ppaction://hlinksldjump"/>
              </a:rPr>
              <a:t>脫離</a:t>
            </a:r>
            <a:r>
              <a:rPr lang="en-US" altLang="zh-TW" sz="1800" dirty="0">
                <a:hlinkClick r:id="rId15" action="ppaction://hlinksldjump"/>
              </a:rPr>
              <a:t>(VMware workstation player </a:t>
            </a:r>
            <a:r>
              <a:rPr lang="zh-TW" altLang="en-US" sz="1800" dirty="0">
                <a:hlinkClick r:id="rId15" action="ppaction://hlinksldjump"/>
              </a:rPr>
              <a:t>相當</a:t>
            </a:r>
            <a:r>
              <a:rPr lang="en-US" altLang="zh-TW" sz="1800" dirty="0">
                <a:hlinkClick r:id="rId15" action="ppaction://hlinksldjump"/>
              </a:rPr>
              <a:t>logout)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5" action="ppaction://hlinksldjump"/>
              </a:rPr>
              <a:t>25.</a:t>
            </a:r>
            <a:r>
              <a:rPr lang="zh-TW" altLang="en-US" sz="1800" dirty="0">
                <a:hlinkClick r:id="rId15" action="ppaction://hlinksldjump"/>
              </a:rPr>
              <a:t>用</a:t>
            </a:r>
            <a:r>
              <a:rPr lang="en-US" altLang="zh-TW" sz="1800" dirty="0" err="1">
                <a:hlinkClick r:id="rId15" action="ppaction://hlinksldjump"/>
              </a:rPr>
              <a:t>bigred</a:t>
            </a:r>
            <a:r>
              <a:rPr lang="en-US" altLang="zh-TW" sz="1800" dirty="0">
                <a:hlinkClick r:id="rId15" action="ppaction://hlinksldjump"/>
              </a:rPr>
              <a:t> </a:t>
            </a:r>
            <a:r>
              <a:rPr lang="zh-TW" altLang="en-US" sz="1800" dirty="0">
                <a:hlinkClick r:id="rId15" action="ppaction://hlinksldjump"/>
              </a:rPr>
              <a:t>登入</a:t>
            </a:r>
            <a:endParaRPr lang="zh-TW" altLang="en-US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6" action="ppaction://hlinksldjump"/>
              </a:rPr>
              <a:t>26.exit</a:t>
            </a:r>
            <a:r>
              <a:rPr lang="zh-TW" altLang="en-US" sz="1800" dirty="0">
                <a:hlinkClick r:id="rId16" action="ppaction://hlinksldjump"/>
              </a:rPr>
              <a:t>脫離</a:t>
            </a:r>
            <a:r>
              <a:rPr lang="en-US" altLang="zh-TW" sz="1800" dirty="0">
                <a:hlinkClick r:id="rId16" action="ppaction://hlinksldjump"/>
              </a:rPr>
              <a:t>(VMware workstation player </a:t>
            </a:r>
            <a:r>
              <a:rPr lang="zh-TW" altLang="en-US" sz="1800" dirty="0">
                <a:hlinkClick r:id="rId16" action="ppaction://hlinksldjump"/>
              </a:rPr>
              <a:t>相當</a:t>
            </a:r>
            <a:r>
              <a:rPr lang="en-US" altLang="zh-TW" sz="1800" dirty="0">
                <a:hlinkClick r:id="rId16" action="ppaction://hlinksldjump"/>
              </a:rPr>
              <a:t>logout)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smtClean="0">
                <a:hlinkClick r:id="rId16" action="ppaction://hlinksldjump"/>
              </a:rPr>
              <a:t>27.</a:t>
            </a:r>
            <a:r>
              <a:rPr lang="zh-TW" altLang="en-US" sz="1800" dirty="0">
                <a:hlinkClick r:id="rId16" action="ppaction://hlinksldjump"/>
              </a:rPr>
              <a:t>用帳號</a:t>
            </a:r>
            <a:r>
              <a:rPr lang="en-US" altLang="zh-TW" sz="1800" dirty="0">
                <a:hlinkClick r:id="rId16" action="ppaction://hlinksldjump"/>
              </a:rPr>
              <a:t>user02 </a:t>
            </a:r>
            <a:r>
              <a:rPr lang="zh-TW" altLang="en-US" sz="1800" dirty="0">
                <a:hlinkClick r:id="rId16" action="ppaction://hlinksldjump"/>
              </a:rPr>
              <a:t>密碼</a:t>
            </a:r>
            <a:r>
              <a:rPr lang="en-US" altLang="zh-TW" sz="1800" dirty="0">
                <a:hlinkClick r:id="rId16" action="ppaction://hlinksldjump"/>
              </a:rPr>
              <a:t>user02 login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>
                <a:hlinkClick r:id="rId17" action="ppaction://hlinksldjump"/>
              </a:rPr>
              <a:t>結論</a:t>
            </a:r>
            <a:r>
              <a:rPr lang="en-US" altLang="zh-TW" sz="1800" dirty="0">
                <a:hlinkClick r:id="rId17" action="ppaction://hlinksldjump"/>
              </a:rPr>
              <a:t>:</a:t>
            </a:r>
            <a:endParaRPr lang="zh-TW" altLang="en-US" sz="1800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8034" y="379193"/>
            <a:ext cx="1511105" cy="95723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步驟</a:t>
            </a:r>
            <a:r>
              <a:rPr lang="en-US" altLang="zh-TW" dirty="0"/>
              <a:t>22,23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13426" y="262228"/>
            <a:ext cx="9444111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-r test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rm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test1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zh-TW" sz="2800" kern="100" dirty="0" smtClean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</a:t>
            </a: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:~$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ls -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alh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total 12K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3 user02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16:03 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4 root  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27 13:54 ..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------ 2 user02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15:51 .cache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/shadow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sz="2800" kern="100" dirty="0" err="1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password for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 is not in the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sudoers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file.  This incident will be reported.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沒有</a:t>
            </a:r>
            <a:r>
              <a:rPr lang="en-US" altLang="zh-TW" sz="28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權限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09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492" y="272167"/>
            <a:ext cx="1454834" cy="1325563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24,25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29020" y="272167"/>
            <a:ext cx="9345637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24.exit</a:t>
            </a:r>
            <a:r>
              <a:rPr lang="zh-TW" altLang="zh-TW" sz="24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24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25.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TW" sz="28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登入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login as: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bigred@192.168.1.116's password: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solidFill>
                  <a:srgbClr val="5B9BD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2400" kern="100" dirty="0">
                <a:solidFill>
                  <a:srgbClr val="5B9BD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加上</a:t>
            </a:r>
            <a:r>
              <a:rPr lang="en-US" altLang="zh-TW" sz="2400" kern="100" dirty="0" err="1">
                <a:solidFill>
                  <a:srgbClr val="5B9BD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400" kern="100" dirty="0">
                <a:solidFill>
                  <a:srgbClr val="5B9BD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2400" kern="100" dirty="0">
                <a:solidFill>
                  <a:srgbClr val="5B9BD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權限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600" b="1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usermod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aG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user02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sz="2000" kern="100" dirty="0" err="1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password for </a:t>
            </a:r>
            <a:r>
              <a:rPr lang="en-US" altLang="zh-TW" sz="2000" kern="100" dirty="0" err="1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/group |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grep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:x:27:bigred</a:t>
            </a:r>
            <a:r>
              <a:rPr lang="en-US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,user02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4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6508" y="365125"/>
            <a:ext cx="1848729" cy="1325563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 smtClean="0"/>
              <a:t>26,27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03938" y="365125"/>
            <a:ext cx="962230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26.exit</a:t>
            </a:r>
            <a:r>
              <a:rPr lang="zh-TW" altLang="zh-TW" sz="24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24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27.</a:t>
            </a:r>
            <a:r>
              <a:rPr lang="zh-TW" altLang="zh-TW" sz="28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用帳號</a:t>
            </a:r>
            <a:r>
              <a:rPr lang="en-US" altLang="zh-TW" sz="28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28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密碼</a:t>
            </a:r>
            <a:r>
              <a:rPr lang="en-US" altLang="zh-TW" sz="28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login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login as: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0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user02@192.168.1.116's password</a:t>
            </a:r>
            <a:r>
              <a:rPr lang="en-US" altLang="zh-TW" sz="2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user02@us2004:~$</a:t>
            </a:r>
            <a:r>
              <a:rPr lang="en-US" altLang="zh-TW" sz="3600" b="1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/shadow | tail -n 3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:$6$0d20Bf5PJEwgGSnj$sn5uoiLrFtU86APh2yM4T7ykxQjsRMXy30dI1JC2bUNZJX1.ov5r3QCETrSkMXXQpCu33XZDLPnmfL1Opp51N/:18538:0:99999:7:::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:!:18538::::::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user02:$6$C22HBfsM6OW7MSPa$Ig/CIQ/.V7pS.4W7jiLSHjYAZL5Jqtx6RyQ9zIPsN8dzbz3smpbjYFEaQXOGQtR/ziNwmQkEJ16110EjLpc4E0:18562:0:99999:7:::</a:t>
            </a:r>
            <a:endParaRPr lang="zh-TW" altLang="zh-TW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/shadow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需要</a:t>
            </a:r>
            <a:r>
              <a:rPr lang="en-US" altLang="zh-TW" sz="2800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zh-TW" altLang="zh-TW" sz="2800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權限</a:t>
            </a:r>
            <a:endParaRPr lang="zh-TW" altLang="zh-TW" sz="20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4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zh-TW" altLang="zh-TW" dirty="0"/>
              <a:t>結論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89871" y="211243"/>
            <a:ext cx="84593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-s /bin/bash user02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少了 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–m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若帳號尚未有資料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可用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userdel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先刪除。再重建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userdel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–r 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若已有資料</a:t>
            </a:r>
            <a:endParaRPr lang="zh-TW" altLang="zh-TW" sz="28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mkdir</a:t>
            </a:r>
            <a:r>
              <a:rPr lang="en-US" altLang="zh-TW" sz="36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/home/</a:t>
            </a:r>
            <a:r>
              <a:rPr lang="zh-TW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00B0F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36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TW" altLang="zh-TW" sz="3600" b="1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chown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–R </a:t>
            </a:r>
            <a:r>
              <a:rPr lang="zh-TW" altLang="zh-TW" sz="3600" b="1" kern="100" dirty="0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 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/home/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usermod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aG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600" b="1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endParaRPr lang="zh-TW" altLang="zh-TW" sz="2800" kern="100" dirty="0">
              <a:solidFill>
                <a:srgbClr val="FF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274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1-4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6669" y="1429920"/>
            <a:ext cx="1097866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進入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[Network Adapter][Network connection]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確認到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[Bridged] 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進入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/home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ls -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alh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total 12K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3 root   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27 12:35 .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21 root   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 9 06:27 ..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4 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12:31 </a:t>
            </a:r>
            <a:r>
              <a:rPr lang="en-US" altLang="zh-TW" sz="3200" kern="100" dirty="0" err="1" smtClean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7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280719"/>
            <a:ext cx="10515600" cy="633681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5-6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8523" y="1334944"/>
            <a:ext cx="102752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sz="28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zh-TW" altLang="zh-TW" sz="28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建立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少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-m 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參數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useradd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-s /bin/bash user02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altLang="zh-TW" sz="28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zh-TW" altLang="zh-TW" sz="28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TW" sz="28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/home </a:t>
            </a:r>
            <a:r>
              <a:rPr lang="zh-TW" altLang="zh-TW" sz="28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下 目錄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ls –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lah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是否有 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目錄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ls -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alh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/home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total 12K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3 root  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27 12:35 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21 root  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  4.0K Oct  9 06:27 ..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drwxr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xr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-x  4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4.0K Oct 27 12:31 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7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61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步驟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7771" y="1167619"/>
            <a:ext cx="109364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7.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 </a:t>
            </a: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3200" kern="10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下的 </a:t>
            </a:r>
            <a:r>
              <a:rPr lang="en-US" altLang="zh-TW" sz="3200" kern="10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grooup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shadow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 err="1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gshadow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檔</a:t>
            </a:r>
            <a:endParaRPr lang="zh-TW" altLang="zh-TW" sz="3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後</a:t>
            </a: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列</a:t>
            </a:r>
            <a:endParaRPr lang="zh-TW" altLang="zh-TW" sz="32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smtClean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</a:t>
            </a: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:~$</a:t>
            </a:r>
            <a:r>
              <a:rPr lang="en-US" altLang="zh-TW" sz="40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bigred:x:1000:1000:bigred:/home/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:/bin/bash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lxd:x:998:100::/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/snap/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/common/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:/bin/false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:x:1035:1035::/home/user02:/bin/bash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4000" b="1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/group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systemd-coredump:x:999: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bigred:x:1000: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:x:1035: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92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125975"/>
            <a:ext cx="10515600" cy="52114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步驟</a:t>
            </a:r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794802"/>
            <a:ext cx="10922391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 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/shadow |tail -n 3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cat: /</a:t>
            </a: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/shadow: </a:t>
            </a:r>
            <a:r>
              <a:rPr lang="en-US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Permission denied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600" b="1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/shadow |tail -n 3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:$6$0d20Bf5PJEwgGSnj$sn5uoiLrFtU86APh2yM4T7ykxQjsRMXy30dI1JC2bUNZJX1.ov5r3QCETrSkMXXQpCu33XZDLPnmfL1Opp51N/:18538:0:99999:7:::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:!:18538::::::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zh-TW" sz="2800" kern="100" dirty="0">
                <a:solidFill>
                  <a:srgbClr val="CC00CC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!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:18562:0:99999:7:::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36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gshadow</a:t>
            </a:r>
            <a:r>
              <a:rPr lang="en-US" altLang="zh-TW" sz="36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|tail -n 3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systemd-coredump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:!!::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:!::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73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34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8-10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556824" y="1079801"/>
            <a:ext cx="979697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sz="4000" b="1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8.exit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脫離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VMware workstation player 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相當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logout)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putty 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會關閉</a:t>
            </a:r>
          </a:p>
          <a:p>
            <a:pPr lvl="0">
              <a:spcAft>
                <a:spcPts val="0"/>
              </a:spcAft>
            </a:pP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9.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沒密碼無法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login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>
              <a:spcAft>
                <a:spcPts val="0"/>
              </a:spcAft>
            </a:pPr>
            <a:r>
              <a:rPr lang="en-US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10.</a:t>
            </a:r>
            <a:r>
              <a:rPr lang="zh-TW" altLang="zh-TW" sz="32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再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用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登入</a:t>
            </a:r>
          </a:p>
          <a:p>
            <a:pPr lvl="0">
              <a:spcAft>
                <a:spcPts val="0"/>
              </a:spcAft>
            </a:pP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給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user02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帳號密碼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zh-TW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 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user02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altLang="zh-TW" sz="3200" kern="100" dirty="0" err="1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] password fo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r 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New password: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Retype new password: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 password updated successfully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6335" y="280720"/>
            <a:ext cx="10515600" cy="59147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步驟</a:t>
            </a:r>
            <a:r>
              <a:rPr lang="en-US" altLang="zh-TW" dirty="0" smtClean="0"/>
              <a:t>11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261402" y="872198"/>
            <a:ext cx="9725466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11.</a:t>
            </a:r>
            <a:r>
              <a:rPr lang="zh-TW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查看</a:t>
            </a:r>
            <a:r>
              <a:rPr lang="en-US" altLang="zh-TW" sz="3200" kern="100" dirty="0" smtClean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下的 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grooup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shadow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r>
              <a:rPr lang="en-US" altLang="zh-TW" sz="3200" kern="100" dirty="0" err="1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gshadow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檔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後</a:t>
            </a:r>
            <a:r>
              <a:rPr lang="en-US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TW" altLang="zh-TW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列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altLang="zh-TW" sz="3200" kern="100" dirty="0" smtClean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</a:t>
            </a: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:~$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passwd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bigred:x:1000:1000:bigred:/home/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:/bin/bash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lxd:x:998:100::/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var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/snap/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/common/</a:t>
            </a: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:/bin/false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user02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:x:1035:1035::/home/user02:/bin/bash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cat 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/group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systemd-coredump:x:999: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bigred:x:1000: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user02:x:1035: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21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2869" y="83767"/>
            <a:ext cx="10515600" cy="746223"/>
          </a:xfrm>
        </p:spPr>
        <p:txBody>
          <a:bodyPr/>
          <a:lstStyle/>
          <a:p>
            <a:r>
              <a:rPr lang="zh-TW" altLang="en-US" dirty="0"/>
              <a:t>步驟</a:t>
            </a:r>
            <a:r>
              <a:rPr lang="en-US" altLang="zh-TW" dirty="0"/>
              <a:t>11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98474" y="576769"/>
            <a:ext cx="1195284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/shadow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:$6$0d20Bf5PJEwgGSnj$sn5uoiLrFtU86APh2yM4T7ykxQjsRMXy30dI1JC2bUNZJX1.ov5r3QCETrSkMXXQpCu33XZDLPnmfL1Opp51N/:18538:0:99999:7:::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lxd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:!:18538::::::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user02:</a:t>
            </a:r>
            <a:r>
              <a:rPr lang="en-US" altLang="zh-TW" sz="3200" kern="1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$6$C22HBfsM6OW7MSPa$Ig/CIQ/.V7pS.4W7jiLSHjYAZL5Jqtx6RyQ9zIPsN8dzbz3smpbjYFEaQXOGQtR/ziNwmQkEJ16110EjLpc4E0:18562:0:99999:7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:::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bigred@us2004:~$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cat 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altLang="zh-TW" sz="4000" b="1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gshadow</a:t>
            </a:r>
            <a:r>
              <a:rPr lang="en-US" altLang="zh-TW" sz="4000" b="1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|tail -n 3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systemd-coredump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:!!::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bigred</a:t>
            </a: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:!::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user02:!::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TW" sz="3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3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0B5E-2A36-4989-9A4D-B3215BCE9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2183</Words>
  <Application>Microsoft Office PowerPoint</Application>
  <PresentationFormat>寬螢幕</PresentationFormat>
  <Paragraphs>352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Calibri Light</vt:lpstr>
      <vt:lpstr>Times New Roman</vt:lpstr>
      <vt:lpstr>Office 佈景主題</vt:lpstr>
      <vt:lpstr>Useradd 少-m探討</vt:lpstr>
      <vt:lpstr>大綱</vt:lpstr>
      <vt:lpstr>步驟1-4</vt:lpstr>
      <vt:lpstr>步驟5-6</vt:lpstr>
      <vt:lpstr>步驟7</vt:lpstr>
      <vt:lpstr>步驟7</vt:lpstr>
      <vt:lpstr>步驟8-10</vt:lpstr>
      <vt:lpstr>步驟11</vt:lpstr>
      <vt:lpstr>步驟11</vt:lpstr>
      <vt:lpstr>步驟12.13</vt:lpstr>
      <vt:lpstr>Vmware workstation Player 不會有錯誤訊息</vt:lpstr>
      <vt:lpstr>步驟14.15</vt:lpstr>
      <vt:lpstr>步驟16</vt:lpstr>
      <vt:lpstr>步驟16</vt:lpstr>
      <vt:lpstr>步驟17</vt:lpstr>
      <vt:lpstr>創建新文件或目錄時，Linux自動分配初始權限</vt:lpstr>
      <vt:lpstr>步驟18,19</vt:lpstr>
      <vt:lpstr>步驟20,21</vt:lpstr>
      <vt:lpstr>步驟22,23</vt:lpstr>
      <vt:lpstr>步驟22,23</vt:lpstr>
      <vt:lpstr>步驟24,25</vt:lpstr>
      <vt:lpstr>步驟26,27</vt:lpstr>
      <vt:lpstr>結論: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50</cp:revision>
  <dcterms:created xsi:type="dcterms:W3CDTF">2020-10-27T11:43:14Z</dcterms:created>
  <dcterms:modified xsi:type="dcterms:W3CDTF">2020-10-28T09:58:36Z</dcterms:modified>
</cp:coreProperties>
</file>