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2587" autoAdjust="0"/>
  </p:normalViewPr>
  <p:slideViewPr>
    <p:cSldViewPr snapToGrid="0">
      <p:cViewPr varScale="1">
        <p:scale>
          <a:sx n="40" d="100"/>
          <a:sy n="40" d="100"/>
        </p:scale>
        <p:origin x="1207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5669E1-0998-4BE0-B112-60E8512D380A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F0890-5B36-48DF-84C4-DF3F6A676C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1506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err="1" smtClean="0"/>
              <a:t>Useradd</a:t>
            </a:r>
            <a:r>
              <a:rPr lang="en-US" altLang="zh-TW" smtClean="0"/>
              <a:t> –m –s /bin/</a:t>
            </a:r>
            <a:r>
              <a:rPr lang="en-US" altLang="zh-TW" err="1" smtClean="0"/>
              <a:t>sh</a:t>
            </a:r>
            <a:r>
              <a:rPr lang="en-US" altLang="zh-TW" smtClean="0"/>
              <a:t>  test</a:t>
            </a:r>
          </a:p>
          <a:p>
            <a:r>
              <a:rPr lang="en-US" altLang="zh-TW" err="1" smtClean="0"/>
              <a:t>Sudo</a:t>
            </a:r>
            <a:r>
              <a:rPr lang="en-US" altLang="zh-TW" smtClean="0"/>
              <a:t> </a:t>
            </a:r>
            <a:r>
              <a:rPr lang="en-US" altLang="zh-TW" err="1" smtClean="0"/>
              <a:t>passwd</a:t>
            </a:r>
            <a:r>
              <a:rPr lang="en-US" altLang="zh-TW" smtClean="0"/>
              <a:t> test</a:t>
            </a:r>
          </a:p>
          <a:p>
            <a:endParaRPr lang="en-US" altLang="zh-TW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mtClean="0"/>
              <a:t>Nano /</a:t>
            </a:r>
            <a:r>
              <a:rPr lang="en-US" altLang="zh-TW" err="1" smtClean="0"/>
              <a:t>etc</a:t>
            </a:r>
            <a:r>
              <a:rPr lang="en-US" altLang="zh-TW" smtClean="0"/>
              <a:t>/</a:t>
            </a:r>
            <a:r>
              <a:rPr lang="en-US" altLang="zh-TW" err="1" smtClean="0"/>
              <a:t>passwd</a:t>
            </a:r>
            <a:endParaRPr lang="en-US" altLang="zh-TW" smtClean="0"/>
          </a:p>
          <a:p>
            <a:endParaRPr lang="en-US" altLang="zh-TW" smtClean="0"/>
          </a:p>
          <a:p>
            <a:r>
              <a:rPr lang="en-US" altLang="zh-TW" err="1" smtClean="0"/>
              <a:t>Sudo</a:t>
            </a:r>
            <a:r>
              <a:rPr lang="en-US" altLang="zh-TW" baseline="0" smtClean="0"/>
              <a:t> </a:t>
            </a:r>
            <a:r>
              <a:rPr lang="en-US" altLang="zh-TW" baseline="0" err="1" smtClean="0"/>
              <a:t>u</a:t>
            </a:r>
            <a:r>
              <a:rPr lang="en-US" altLang="zh-TW" err="1" smtClean="0"/>
              <a:t>serdel</a:t>
            </a:r>
            <a:r>
              <a:rPr lang="en-US" altLang="zh-TW" smtClean="0"/>
              <a:t>  -r  test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2F0890-5B36-48DF-84C4-DF3F6A676C2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2718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5860-0FC1-4EF8-A615-D0E8A25C4152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33E90-BB50-4E8F-96C1-D413FEBC50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9689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5860-0FC1-4EF8-A615-D0E8A25C4152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33E90-BB50-4E8F-96C1-D413FEBC50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1438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5860-0FC1-4EF8-A615-D0E8A25C4152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33E90-BB50-4E8F-96C1-D413FEBC50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4272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5860-0FC1-4EF8-A615-D0E8A25C4152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33E90-BB50-4E8F-96C1-D413FEBC50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6011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5860-0FC1-4EF8-A615-D0E8A25C4152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33E90-BB50-4E8F-96C1-D413FEBC50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4457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5860-0FC1-4EF8-A615-D0E8A25C4152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33E90-BB50-4E8F-96C1-D413FEBC50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304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5860-0FC1-4EF8-A615-D0E8A25C4152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33E90-BB50-4E8F-96C1-D413FEBC50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4340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5860-0FC1-4EF8-A615-D0E8A25C4152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33E90-BB50-4E8F-96C1-D413FEBC50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6650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5860-0FC1-4EF8-A615-D0E8A25C4152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33E90-BB50-4E8F-96C1-D413FEBC50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9531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5860-0FC1-4EF8-A615-D0E8A25C4152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33E90-BB50-4E8F-96C1-D413FEBC50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629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5860-0FC1-4EF8-A615-D0E8A25C4152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33E90-BB50-4E8F-96C1-D413FEBC50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6864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A5860-0FC1-4EF8-A615-D0E8A25C4152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33E90-BB50-4E8F-96C1-D413FEBC50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151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探討</a:t>
            </a:r>
            <a:r>
              <a:rPr lang="en-US" altLang="zh-TW" err="1" smtClean="0"/>
              <a:t>Useradd</a:t>
            </a:r>
            <a:r>
              <a:rPr lang="en-US" altLang="zh-TW" smtClean="0"/>
              <a:t> –s </a:t>
            </a:r>
            <a:r>
              <a:rPr lang="zh-TW" altLang="en-US" smtClean="0"/>
              <a:t>／</a:t>
            </a:r>
            <a:r>
              <a:rPr lang="en-US" altLang="zh-TW" smtClean="0"/>
              <a:t>bin</a:t>
            </a:r>
            <a:r>
              <a:rPr lang="zh-TW" altLang="en-US" smtClean="0"/>
              <a:t>／</a:t>
            </a:r>
            <a:r>
              <a:rPr lang="en-US" altLang="zh-TW" err="1" smtClean="0"/>
              <a:t>sh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6627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8708"/>
          </a:xfrm>
        </p:spPr>
        <p:txBody>
          <a:bodyPr/>
          <a:lstStyle/>
          <a:p>
            <a:pPr algn="ctr"/>
            <a:r>
              <a:rPr lang="zh-TW" altLang="en-US" smtClean="0"/>
              <a:t>練</a:t>
            </a:r>
            <a:r>
              <a:rPr lang="zh-TW" altLang="en-US"/>
              <a:t>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77672" y="1825624"/>
            <a:ext cx="5542128" cy="4793539"/>
          </a:xfrm>
        </p:spPr>
        <p:txBody>
          <a:bodyPr>
            <a:noAutofit/>
          </a:bodyPr>
          <a:lstStyle/>
          <a:p>
            <a:r>
              <a:rPr lang="en-US" altLang="zh-TW" sz="3200" smtClean="0"/>
              <a:t>1.</a:t>
            </a:r>
            <a:r>
              <a:rPr lang="zh-TW" altLang="en-US" sz="3200" smtClean="0"/>
              <a:t>建立一個 </a:t>
            </a:r>
            <a:r>
              <a:rPr lang="en-US" altLang="zh-TW" sz="3200"/>
              <a:t> </a:t>
            </a:r>
            <a:r>
              <a:rPr lang="en-US" altLang="zh-TW" sz="3200" smtClean="0"/>
              <a:t>-s /bin/</a:t>
            </a:r>
            <a:r>
              <a:rPr lang="en-US" altLang="zh-TW" sz="3200" err="1" smtClean="0"/>
              <a:t>sh</a:t>
            </a:r>
            <a:r>
              <a:rPr lang="en-US" altLang="zh-TW" sz="3200" smtClean="0"/>
              <a:t> </a:t>
            </a:r>
            <a:r>
              <a:rPr lang="zh-TW" altLang="en-US" sz="3200" smtClean="0"/>
              <a:t>的帳號 </a:t>
            </a:r>
            <a:r>
              <a:rPr lang="en-US" altLang="zh-TW" sz="3200" smtClean="0"/>
              <a:t>test</a:t>
            </a:r>
          </a:p>
          <a:p>
            <a:r>
              <a:rPr lang="en-US" altLang="zh-TW" sz="3200" smtClean="0"/>
              <a:t>2.</a:t>
            </a:r>
            <a:r>
              <a:rPr lang="zh-TW" altLang="en-US" sz="3200" smtClean="0"/>
              <a:t>設定</a:t>
            </a:r>
            <a:r>
              <a:rPr lang="zh-TW" altLang="en-US" sz="3200" smtClean="0"/>
              <a:t>帳號 </a:t>
            </a:r>
            <a:r>
              <a:rPr lang="en-US" altLang="zh-TW" sz="3200" smtClean="0"/>
              <a:t>test</a:t>
            </a:r>
            <a:r>
              <a:rPr lang="zh-TW" altLang="en-US" sz="3200" smtClean="0"/>
              <a:t> 的密碼 </a:t>
            </a:r>
            <a:r>
              <a:rPr lang="en-US" altLang="zh-TW" sz="3200" smtClean="0"/>
              <a:t>test</a:t>
            </a:r>
          </a:p>
          <a:p>
            <a:r>
              <a:rPr lang="en-US" altLang="zh-TW" sz="3200" smtClean="0"/>
              <a:t>3.exit</a:t>
            </a:r>
          </a:p>
          <a:p>
            <a:r>
              <a:rPr lang="en-US" altLang="zh-TW" sz="3200" smtClean="0"/>
              <a:t>4.</a:t>
            </a:r>
            <a:r>
              <a:rPr lang="zh-TW" altLang="en-US" sz="3200" smtClean="0"/>
              <a:t>登入 </a:t>
            </a:r>
            <a:r>
              <a:rPr lang="en-US" altLang="zh-TW" sz="3200" smtClean="0"/>
              <a:t>test</a:t>
            </a:r>
            <a:r>
              <a:rPr lang="zh-TW" altLang="en-US" sz="3200" smtClean="0"/>
              <a:t>帳號</a:t>
            </a:r>
            <a:endParaRPr lang="en-US" altLang="zh-TW" sz="3200" smtClean="0"/>
          </a:p>
          <a:p>
            <a:r>
              <a:rPr lang="en-US" altLang="zh-TW" sz="3200" smtClean="0"/>
              <a:t>5.</a:t>
            </a:r>
            <a:r>
              <a:rPr lang="zh-TW" altLang="en-US" sz="3200" smtClean="0"/>
              <a:t>輸入 </a:t>
            </a:r>
            <a:r>
              <a:rPr lang="en-US" altLang="zh-TW" sz="3200" smtClean="0"/>
              <a:t>echo hello</a:t>
            </a:r>
          </a:p>
          <a:p>
            <a:r>
              <a:rPr lang="en-US" altLang="zh-TW" sz="3200" smtClean="0"/>
              <a:t>6.</a:t>
            </a:r>
            <a:r>
              <a:rPr lang="zh-TW" altLang="en-US" sz="3200" smtClean="0"/>
              <a:t>按向上鍵 出現亂碼</a:t>
            </a:r>
            <a:endParaRPr lang="en-US" altLang="zh-TW" sz="3200" smtClean="0"/>
          </a:p>
          <a:p>
            <a:r>
              <a:rPr lang="en-US" altLang="zh-TW" sz="3200" smtClean="0"/>
              <a:t>7.exit</a:t>
            </a:r>
          </a:p>
          <a:p>
            <a:r>
              <a:rPr lang="zh-TW" altLang="en-US" sz="3200" smtClean="0"/>
              <a:t>登入 </a:t>
            </a:r>
            <a:r>
              <a:rPr lang="en-US" altLang="zh-TW" sz="3200" err="1" smtClean="0"/>
              <a:t>bigred</a:t>
            </a:r>
            <a:r>
              <a:rPr lang="zh-TW" altLang="en-US" sz="3200" smtClean="0"/>
              <a:t>帳號</a:t>
            </a:r>
            <a:endParaRPr lang="en-US" altLang="zh-TW" sz="3200" smtClean="0"/>
          </a:p>
          <a:p>
            <a:endParaRPr lang="en-US" altLang="zh-TW" sz="3200" smtClean="0"/>
          </a:p>
          <a:p>
            <a:endParaRPr lang="zh-TW" altLang="en-US" sz="320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199" y="1825624"/>
            <a:ext cx="5633113" cy="4684357"/>
          </a:xfrm>
        </p:spPr>
        <p:txBody>
          <a:bodyPr>
            <a:noAutofit/>
          </a:bodyPr>
          <a:lstStyle/>
          <a:p>
            <a:r>
              <a:rPr lang="en-US" altLang="zh-TW" sz="3200" smtClean="0"/>
              <a:t>8.sudo </a:t>
            </a:r>
            <a:r>
              <a:rPr lang="en-US" altLang="zh-TW" sz="3200" err="1" smtClean="0"/>
              <a:t>nano</a:t>
            </a:r>
            <a:r>
              <a:rPr lang="en-US" altLang="zh-TW" sz="3200" smtClean="0"/>
              <a:t> /</a:t>
            </a:r>
            <a:r>
              <a:rPr lang="en-US" altLang="zh-TW" sz="3200" err="1" smtClean="0"/>
              <a:t>etc</a:t>
            </a:r>
            <a:r>
              <a:rPr lang="en-US" altLang="zh-TW" sz="3200" smtClean="0"/>
              <a:t>/</a:t>
            </a:r>
            <a:r>
              <a:rPr lang="en-US" altLang="zh-TW" sz="3200" err="1" smtClean="0"/>
              <a:t>passwd</a:t>
            </a:r>
            <a:endParaRPr lang="en-US" altLang="zh-TW" sz="3200" smtClean="0"/>
          </a:p>
          <a:p>
            <a:pPr marL="457200" lvl="1" indent="0">
              <a:buNone/>
            </a:pPr>
            <a:r>
              <a:rPr lang="zh-TW" altLang="en-US" sz="2800" smtClean="0"/>
              <a:t>將</a:t>
            </a:r>
            <a:r>
              <a:rPr lang="en-US" altLang="zh-TW" sz="2800" smtClean="0"/>
              <a:t>test</a:t>
            </a:r>
            <a:r>
              <a:rPr lang="zh-TW" altLang="en-US" sz="2800" smtClean="0"/>
              <a:t>帳號 </a:t>
            </a:r>
            <a:r>
              <a:rPr lang="en-US" altLang="zh-TW" sz="2800" smtClean="0"/>
              <a:t>/bin/</a:t>
            </a:r>
            <a:r>
              <a:rPr lang="en-US" altLang="zh-TW" sz="2800" err="1" smtClean="0"/>
              <a:t>sh</a:t>
            </a:r>
            <a:r>
              <a:rPr lang="en-US" altLang="zh-TW" sz="2800" smtClean="0"/>
              <a:t> </a:t>
            </a:r>
            <a:r>
              <a:rPr lang="zh-TW" altLang="en-US" sz="2800" smtClean="0"/>
              <a:t> 改成</a:t>
            </a:r>
            <a:r>
              <a:rPr lang="en-US" altLang="zh-TW" sz="2800" smtClean="0"/>
              <a:t>/bin/bash</a:t>
            </a:r>
          </a:p>
          <a:p>
            <a:r>
              <a:rPr lang="en-US" altLang="zh-TW" sz="3200"/>
              <a:t>9</a:t>
            </a:r>
            <a:r>
              <a:rPr lang="en-US" altLang="zh-TW" sz="3200" smtClean="0"/>
              <a:t>.exit</a:t>
            </a:r>
          </a:p>
          <a:p>
            <a:r>
              <a:rPr lang="en-US" altLang="zh-TW" sz="3200" smtClean="0"/>
              <a:t>4.</a:t>
            </a:r>
            <a:r>
              <a:rPr lang="zh-TW" altLang="en-US" sz="3200" smtClean="0"/>
              <a:t>登入 </a:t>
            </a:r>
            <a:r>
              <a:rPr lang="en-US" altLang="zh-TW" sz="3200" smtClean="0"/>
              <a:t>test</a:t>
            </a:r>
            <a:r>
              <a:rPr lang="zh-TW" altLang="en-US" sz="3200" smtClean="0"/>
              <a:t>帳號</a:t>
            </a:r>
            <a:endParaRPr lang="en-US" altLang="zh-TW" sz="3200" smtClean="0"/>
          </a:p>
          <a:p>
            <a:r>
              <a:rPr lang="en-US" altLang="zh-TW" sz="3200" smtClean="0"/>
              <a:t>5.</a:t>
            </a:r>
            <a:r>
              <a:rPr lang="zh-TW" altLang="en-US" sz="3200" smtClean="0"/>
              <a:t>輸入 </a:t>
            </a:r>
            <a:r>
              <a:rPr lang="en-US" altLang="zh-TW" sz="3200" smtClean="0"/>
              <a:t>echo hello</a:t>
            </a:r>
          </a:p>
          <a:p>
            <a:r>
              <a:rPr lang="en-US" altLang="zh-TW" sz="3200" smtClean="0"/>
              <a:t>6.</a:t>
            </a:r>
            <a:r>
              <a:rPr lang="zh-TW" altLang="en-US" sz="3200" smtClean="0"/>
              <a:t>按向上鍵 出現上一條命令</a:t>
            </a:r>
            <a:endParaRPr lang="en-US" altLang="zh-TW" sz="3200" smtClean="0"/>
          </a:p>
          <a:p>
            <a:r>
              <a:rPr lang="en-US" altLang="zh-TW" sz="3200" smtClean="0"/>
              <a:t>7.</a:t>
            </a:r>
            <a:r>
              <a:rPr lang="zh-TW" altLang="en-US" sz="3200" smtClean="0"/>
              <a:t>刪除 </a:t>
            </a:r>
            <a:r>
              <a:rPr lang="en-US" altLang="zh-TW" sz="3200" smtClean="0"/>
              <a:t>test</a:t>
            </a:r>
            <a:r>
              <a:rPr lang="zh-TW" altLang="en-US" sz="3200" smtClean="0"/>
              <a:t>帳號</a:t>
            </a:r>
            <a:endParaRPr lang="en-US" altLang="zh-TW" sz="3200" smtClean="0"/>
          </a:p>
          <a:p>
            <a:pPr marL="457200" lvl="1" indent="0">
              <a:buNone/>
            </a:pPr>
            <a:r>
              <a:rPr lang="en-US" altLang="zh-TW" sz="2800" smtClean="0"/>
              <a:t> </a:t>
            </a:r>
            <a:endParaRPr lang="zh-TW" altLang="en-US" sz="2800"/>
          </a:p>
        </p:txBody>
      </p:sp>
    </p:spTree>
    <p:extLst>
      <p:ext uri="{BB962C8B-B14F-4D97-AF65-F5344CB8AC3E}">
        <p14:creationId xmlns:p14="http://schemas.microsoft.com/office/powerpoint/2010/main" val="2465344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108</Words>
  <Application>Microsoft Office PowerPoint</Application>
  <PresentationFormat>寬螢幕</PresentationFormat>
  <Paragraphs>25</Paragraphs>
  <Slides>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探討Useradd –s ／bin／sh</vt:lpstr>
      <vt:lpstr>練習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探討Useradd –s ／bin／sh</dc:title>
  <dc:creator>yangcc</dc:creator>
  <cp:lastModifiedBy>yangcc</cp:lastModifiedBy>
  <cp:revision>4</cp:revision>
  <dcterms:created xsi:type="dcterms:W3CDTF">2020-10-29T17:50:04Z</dcterms:created>
  <dcterms:modified xsi:type="dcterms:W3CDTF">2020-10-29T18:16:26Z</dcterms:modified>
</cp:coreProperties>
</file>