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257" r:id="rId3"/>
    <p:sldId id="259" r:id="rId4"/>
    <p:sldId id="260" r:id="rId5"/>
    <p:sldId id="261" r:id="rId6"/>
    <p:sldId id="268" r:id="rId7"/>
    <p:sldId id="269" r:id="rId8"/>
    <p:sldId id="262" r:id="rId9"/>
    <p:sldId id="270" r:id="rId10"/>
    <p:sldId id="271" r:id="rId11"/>
    <p:sldId id="263" r:id="rId12"/>
    <p:sldId id="272" r:id="rId13"/>
    <p:sldId id="273" r:id="rId14"/>
    <p:sldId id="274" r:id="rId15"/>
    <p:sldId id="275" r:id="rId16"/>
    <p:sldId id="264" r:id="rId17"/>
    <p:sldId id="265" r:id="rId18"/>
    <p:sldId id="266" r:id="rId19"/>
    <p:sldId id="267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608" autoAdjust="0"/>
  </p:normalViewPr>
  <p:slideViewPr>
    <p:cSldViewPr snapToGrid="0">
      <p:cViewPr varScale="1">
        <p:scale>
          <a:sx n="51" d="100"/>
          <a:sy n="51" d="100"/>
        </p:scale>
        <p:origin x="63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5B94F-DCD8-4074-B2B5-FEBD6490605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DC96-B1FD-4675-88C7-AA514912C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94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bigred@us2004:~$ sudo chmod a=rwx /home/stu01</a:t>
            </a:r>
          </a:p>
          <a:p>
            <a:r>
              <a:rPr lang="en-US" altLang="zh-TW" smtClean="0"/>
              <a:t>bigred@us2004:~$ ls -lah -d /home/stu01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DC96-B1FD-4675-88C7-AA514912CB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login as: stu01</a:t>
            </a:r>
          </a:p>
          <a:p>
            <a:r>
              <a:rPr lang="en-US" altLang="zh-TW" smtClean="0"/>
              <a:t>stu01@192.168.1.119's password:</a:t>
            </a:r>
          </a:p>
          <a:p>
            <a:r>
              <a:rPr lang="en-US" altLang="zh-TW" smtClean="0"/>
              <a:t>Access denied</a:t>
            </a:r>
          </a:p>
          <a:p>
            <a:r>
              <a:rPr lang="en-US" altLang="zh-TW" smtClean="0"/>
              <a:t>stu01@192.168.1.119's password:</a:t>
            </a:r>
          </a:p>
          <a:p>
            <a:r>
              <a:rPr lang="zh-TW" altLang="en-US" smtClean="0"/>
              <a:t>密碼已改為</a:t>
            </a:r>
            <a:r>
              <a:rPr lang="en-US" altLang="zh-TW" smtClean="0"/>
              <a:t>bigred</a:t>
            </a:r>
          </a:p>
          <a:p>
            <a:r>
              <a:rPr lang="zh-TW" altLang="en-US" smtClean="0"/>
              <a:t>輸入</a:t>
            </a:r>
            <a:r>
              <a:rPr lang="en-US" altLang="zh-TW" smtClean="0"/>
              <a:t>stu01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DC96-B1FD-4675-88C7-AA514912CB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32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userdel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很簡單，只有一個參數可選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；如果加參數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，表示在刪除用戶的同時，一併把使用者的家目錄及本地郵件存儲的目錄或檔也一同刪除；比如我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userdel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選項來強制刪除使用者。甚至當使用者已經登入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系統時此選項仍舊生效。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有一件事我們必須瞭解，帶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選項的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userdel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不會斷開 該使用者已有的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連結。因此，即使使用者已經不存在，但實際上仍是登入狀態，並且是活躍使用者。但是當用戶登出後不可再登入，因為使用者已經被刪除。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DC96-B1FD-4675-88C7-AA514912CBE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6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20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3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0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9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50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E0FD-64F9-4864-B1F8-43103B902594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4310-4895-4805-949A-29C2BCCCF5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353800" y="646889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hlinkClick r:id="rId13" action="ppaction://hlinksldjump"/>
              </a:rPr>
              <a:t>MENU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7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帳號綜合練習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hlinkClick r:id="rId2" action="ppaction://hlinksldjump"/>
              </a:rPr>
              <a:t>練習</a:t>
            </a:r>
            <a:r>
              <a:rPr lang="en-US" altLang="zh-TW">
                <a:hlinkClick r:id="rId2" action="ppaction://hlinksldjump"/>
              </a:rPr>
              <a:t>1:</a:t>
            </a:r>
            <a:r>
              <a:rPr lang="zh-TW" altLang="en-US">
                <a:hlinkClick r:id="rId2" action="ppaction://hlinksldjump"/>
              </a:rPr>
              <a:t>帳號</a:t>
            </a:r>
            <a:r>
              <a:rPr lang="zh-TW" altLang="en-US" smtClean="0">
                <a:hlinkClick r:id="rId2" action="ppaction://hlinksldjump"/>
              </a:rPr>
              <a:t>建立</a:t>
            </a:r>
            <a:endParaRPr lang="en-US" altLang="zh-TW" smtClean="0"/>
          </a:p>
          <a:p>
            <a:r>
              <a:rPr lang="zh-TW" altLang="en-US">
                <a:hlinkClick r:id="rId3" action="ppaction://hlinksldjump"/>
              </a:rPr>
              <a:t>練習</a:t>
            </a:r>
            <a:r>
              <a:rPr lang="en-US" altLang="zh-TW">
                <a:hlinkClick r:id="rId3" action="ppaction://hlinksldjump"/>
              </a:rPr>
              <a:t>2:</a:t>
            </a:r>
            <a:r>
              <a:rPr lang="zh-TW" altLang="en-US">
                <a:hlinkClick r:id="rId3" action="ppaction://hlinksldjump"/>
              </a:rPr>
              <a:t>變更</a:t>
            </a:r>
            <a:r>
              <a:rPr lang="zh-TW" altLang="en-US" smtClean="0">
                <a:hlinkClick r:id="rId3" action="ppaction://hlinksldjump"/>
              </a:rPr>
              <a:t>權限</a:t>
            </a:r>
            <a:endParaRPr lang="en-US" altLang="zh-TW" smtClean="0"/>
          </a:p>
          <a:p>
            <a:r>
              <a:rPr lang="zh-TW" altLang="en-US">
                <a:hlinkClick r:id="rId4" action="ppaction://hlinksldjump"/>
              </a:rPr>
              <a:t>練習</a:t>
            </a:r>
            <a:r>
              <a:rPr lang="en-US" altLang="zh-TW">
                <a:hlinkClick r:id="rId4" action="ppaction://hlinksldjump"/>
              </a:rPr>
              <a:t>3:</a:t>
            </a:r>
            <a:r>
              <a:rPr lang="zh-TW" altLang="en-US">
                <a:hlinkClick r:id="rId4" action="ppaction://hlinksldjump"/>
              </a:rPr>
              <a:t>加入</a:t>
            </a:r>
            <a:r>
              <a:rPr lang="zh-TW" altLang="en-US">
                <a:hlinkClick r:id="rId4" action="ppaction://hlinksldjump"/>
              </a:rPr>
              <a:t>群</a:t>
            </a:r>
            <a:r>
              <a:rPr lang="zh-TW" altLang="en-US" smtClean="0">
                <a:hlinkClick r:id="rId4" action="ppaction://hlinksldjump"/>
              </a:rPr>
              <a:t>組</a:t>
            </a:r>
            <a:endParaRPr lang="en-US" altLang="zh-TW" smtClean="0"/>
          </a:p>
          <a:p>
            <a:r>
              <a:rPr lang="zh-TW" altLang="en-US">
                <a:hlinkClick r:id="rId5" action="ppaction://hlinksldjump"/>
              </a:rPr>
              <a:t>練習</a:t>
            </a:r>
            <a:r>
              <a:rPr lang="en-US" altLang="zh-TW">
                <a:hlinkClick r:id="rId5" action="ppaction://hlinksldjump"/>
              </a:rPr>
              <a:t>4:</a:t>
            </a:r>
            <a:r>
              <a:rPr lang="zh-TW" altLang="en-US">
                <a:hlinkClick r:id="rId5" action="ppaction://hlinksldjump"/>
              </a:rPr>
              <a:t>變更</a:t>
            </a:r>
            <a:r>
              <a:rPr lang="zh-TW" altLang="en-US" smtClean="0">
                <a:hlinkClick r:id="rId5" action="ppaction://hlinksldjump"/>
              </a:rPr>
              <a:t>擁有者</a:t>
            </a:r>
            <a:endParaRPr lang="en-US" altLang="zh-TW" smtClean="0"/>
          </a:p>
          <a:p>
            <a:r>
              <a:rPr lang="zh-TW" altLang="en-US">
                <a:hlinkClick r:id="rId6" action="ppaction://hlinksldjump"/>
              </a:rPr>
              <a:t>練習</a:t>
            </a:r>
            <a:r>
              <a:rPr lang="en-US" altLang="zh-TW">
                <a:hlinkClick r:id="rId6" action="ppaction://hlinksldjump"/>
              </a:rPr>
              <a:t>5:</a:t>
            </a:r>
            <a:r>
              <a:rPr lang="zh-TW" altLang="en-US">
                <a:hlinkClick r:id="rId6" action="ppaction://hlinksldjump"/>
              </a:rPr>
              <a:t>刪除帳號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7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8.</a:t>
            </a:r>
            <a:r>
              <a:rPr lang="zh-TW" altLang="en-US"/>
              <a:t>用</a:t>
            </a:r>
            <a:r>
              <a:rPr lang="en-US" altLang="zh-TW"/>
              <a:t>Putty</a:t>
            </a:r>
            <a:r>
              <a:rPr lang="zh-TW" altLang="en-US"/>
              <a:t>登入隔壁同學的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en-US" altLang="zh-TW"/>
              <a:t>)</a:t>
            </a:r>
            <a:r>
              <a:rPr lang="zh-TW" altLang="en-US" smtClean="0"/>
              <a:t>帳號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08313" y="2514600"/>
            <a:ext cx="4905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mtClean="0"/>
              <a:t>要先詢問隔壁同學</a:t>
            </a:r>
            <a:r>
              <a:rPr lang="en-US" altLang="zh-TW" sz="3600" smtClean="0"/>
              <a:t>IP;</a:t>
            </a:r>
          </a:p>
          <a:p>
            <a:r>
              <a:rPr lang="zh-TW" altLang="en-US" sz="3600" smtClean="0"/>
              <a:t>再用</a:t>
            </a:r>
            <a:r>
              <a:rPr lang="en-US" altLang="zh-TW" sz="3600" smtClean="0"/>
              <a:t>putty</a:t>
            </a:r>
            <a:r>
              <a:rPr lang="zh-TW" altLang="en-US" sz="3600" smtClean="0"/>
              <a:t>登入</a:t>
            </a:r>
            <a:endParaRPr lang="en-US" altLang="zh-TW" sz="3600" smtClean="0"/>
          </a:p>
          <a:p>
            <a:r>
              <a:rPr lang="zh-TW" altLang="en-US" sz="3600" smtClean="0"/>
              <a:t>帳號，密碼 大家都一樣</a:t>
            </a:r>
            <a:endParaRPr lang="en-US" altLang="zh-TW" sz="3600" smtClean="0"/>
          </a:p>
          <a:p>
            <a:r>
              <a:rPr lang="zh-TW" altLang="en-US" sz="3600" smtClean="0"/>
              <a:t>密碼都為</a:t>
            </a:r>
            <a:r>
              <a:rPr lang="en-US" altLang="zh-TW" sz="3600" smtClean="0"/>
              <a:t>bigred</a:t>
            </a:r>
          </a:p>
        </p:txBody>
      </p:sp>
    </p:spTree>
    <p:extLst>
      <p:ext uri="{BB962C8B-B14F-4D97-AF65-F5344CB8AC3E}">
        <p14:creationId xmlns:p14="http://schemas.microsoft.com/office/powerpoint/2010/main" val="31761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4755" cy="678367"/>
          </a:xfrm>
        </p:spPr>
        <p:txBody>
          <a:bodyPr anchor="t">
            <a:normAutofit fontScale="90000"/>
          </a:bodyPr>
          <a:lstStyle/>
          <a:p>
            <a:r>
              <a:rPr lang="zh-TW" altLang="en-US" smtClean="0"/>
              <a:t>練習</a:t>
            </a:r>
            <a:r>
              <a:rPr lang="en-US" altLang="zh-TW" smtClean="0"/>
              <a:t>2:</a:t>
            </a:r>
            <a:r>
              <a:rPr lang="zh-TW" altLang="en-US" smtClean="0"/>
              <a:t>變更權限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9107" y="1309257"/>
            <a:ext cx="10962938" cy="5166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smtClean="0"/>
              <a:t>1.</a:t>
            </a:r>
            <a:r>
              <a:rPr lang="zh-TW" altLang="en-US" sz="3200" smtClean="0"/>
              <a:t>以</a:t>
            </a:r>
            <a:r>
              <a:rPr lang="en-US" altLang="zh-TW" sz="3200" smtClean="0"/>
              <a:t>bigred</a:t>
            </a:r>
            <a:r>
              <a:rPr lang="zh-TW" altLang="en-US" sz="3200" smtClean="0"/>
              <a:t>帳號登入</a:t>
            </a:r>
            <a:r>
              <a:rPr lang="en-US" altLang="zh-TW" sz="3200" smtClean="0"/>
              <a:t>,</a:t>
            </a:r>
            <a:r>
              <a:rPr lang="zh-TW" altLang="en-US" sz="3200"/>
              <a:t>查看</a:t>
            </a:r>
            <a:r>
              <a:rPr lang="en-US" altLang="zh-TW" sz="3200"/>
              <a:t> /home/stu01 </a:t>
            </a:r>
            <a:r>
              <a:rPr lang="zh-TW" altLang="en-US" sz="3200"/>
              <a:t>目錄權限；</a:t>
            </a:r>
            <a:r>
              <a:rPr lang="zh-TW" altLang="en-US" sz="3200" smtClean="0"/>
              <a:t> 將</a:t>
            </a:r>
            <a:r>
              <a:rPr lang="en-US" altLang="zh-TW" sz="3200" smtClean="0"/>
              <a:t>/home/stu01 </a:t>
            </a:r>
            <a:r>
              <a:rPr lang="zh-TW" altLang="en-US" sz="3200" smtClean="0"/>
              <a:t>目錄</a:t>
            </a:r>
            <a:r>
              <a:rPr lang="zh-TW" altLang="en-US" sz="3200"/>
              <a:t>的</a:t>
            </a:r>
            <a:r>
              <a:rPr lang="en-US" altLang="zh-TW" sz="3200" smtClean="0"/>
              <a:t>user</a:t>
            </a:r>
            <a:r>
              <a:rPr lang="zh-TW" altLang="en-US" sz="3200" smtClean="0"/>
              <a:t>、</a:t>
            </a:r>
            <a:r>
              <a:rPr lang="en-US" altLang="zh-TW" sz="3200"/>
              <a:t> </a:t>
            </a:r>
            <a:r>
              <a:rPr lang="en-US" altLang="zh-TW" sz="3200" smtClean="0"/>
              <a:t>Group</a:t>
            </a:r>
            <a:r>
              <a:rPr lang="zh-TW" altLang="en-US" sz="3200" smtClean="0"/>
              <a:t>與</a:t>
            </a:r>
            <a:r>
              <a:rPr lang="en-US" altLang="zh-TW" sz="3200" smtClean="0"/>
              <a:t>other</a:t>
            </a:r>
            <a:r>
              <a:rPr lang="zh-TW" altLang="en-US" sz="3200" smtClean="0"/>
              <a:t>權限</a:t>
            </a:r>
            <a:r>
              <a:rPr lang="zh-TW" altLang="en-US" sz="3200"/>
              <a:t>都</a:t>
            </a:r>
            <a:r>
              <a:rPr lang="zh-TW" altLang="en-US" sz="3200" smtClean="0"/>
              <a:t>改成</a:t>
            </a:r>
            <a:r>
              <a:rPr lang="en-US" altLang="zh-TW" sz="3200" smtClean="0"/>
              <a:t>RWX</a:t>
            </a:r>
            <a:r>
              <a:rPr lang="zh-TW" altLang="en-US" sz="3200" smtClean="0"/>
              <a:t>後；查看</a:t>
            </a:r>
            <a:r>
              <a:rPr lang="en-US" altLang="zh-TW" sz="3200" smtClean="0"/>
              <a:t> </a:t>
            </a:r>
            <a:r>
              <a:rPr lang="en-US" altLang="zh-TW" sz="3200"/>
              <a:t>/</a:t>
            </a:r>
            <a:r>
              <a:rPr lang="en-US" altLang="zh-TW" sz="3200"/>
              <a:t>home/stu01 </a:t>
            </a:r>
            <a:r>
              <a:rPr lang="zh-TW" altLang="en-US" sz="3200" smtClean="0"/>
              <a:t>目錄</a:t>
            </a:r>
            <a:r>
              <a:rPr lang="zh-TW" altLang="en-US" sz="3200"/>
              <a:t>權限</a:t>
            </a:r>
            <a:r>
              <a:rPr lang="en-US" altLang="zh-TW" sz="3200" smtClean="0"/>
              <a:t>,</a:t>
            </a:r>
            <a:r>
              <a:rPr lang="zh-TW" altLang="en-US" sz="3200" smtClean="0"/>
              <a:t>將</a:t>
            </a:r>
            <a:r>
              <a:rPr lang="zh-TW" altLang="en-US" sz="3200"/>
              <a:t>將</a:t>
            </a:r>
            <a:r>
              <a:rPr lang="en-US" altLang="zh-TW" sz="3200"/>
              <a:t>/</a:t>
            </a:r>
            <a:r>
              <a:rPr lang="en-US" altLang="zh-TW" sz="3200"/>
              <a:t>home/stu01 </a:t>
            </a:r>
            <a:r>
              <a:rPr lang="zh-TW" altLang="en-US" sz="3200" smtClean="0"/>
              <a:t>目錄權限改回來</a:t>
            </a:r>
            <a:endParaRPr lang="en-US" altLang="zh-TW" sz="3200" smtClean="0"/>
          </a:p>
          <a:p>
            <a:pPr marL="0" indent="0">
              <a:buNone/>
            </a:pPr>
            <a:r>
              <a:rPr lang="en-US" altLang="zh-TW" sz="3200" smtClean="0"/>
              <a:t>2</a:t>
            </a:r>
            <a:r>
              <a:rPr lang="zh-TW" altLang="en-US" sz="3200" smtClean="0"/>
              <a:t>將</a:t>
            </a:r>
            <a:r>
              <a:rPr lang="en-US" altLang="zh-TW" sz="3200"/>
              <a:t>/home/stu01 </a:t>
            </a:r>
            <a:r>
              <a:rPr lang="zh-TW" altLang="en-US" sz="3200"/>
              <a:t>目錄</a:t>
            </a:r>
            <a:r>
              <a:rPr lang="zh-TW" altLang="en-US" sz="3200" smtClean="0"/>
              <a:t>權限</a:t>
            </a:r>
            <a:r>
              <a:rPr lang="en-US" altLang="zh-TW" sz="3200" smtClean="0"/>
              <a:t>,user </a:t>
            </a:r>
            <a:r>
              <a:rPr lang="zh-TW" altLang="en-US" sz="3200" smtClean="0"/>
              <a:t>改成</a:t>
            </a:r>
            <a:r>
              <a:rPr lang="en-US" altLang="zh-TW" sz="3200" smtClean="0"/>
              <a:t>RW-</a:t>
            </a:r>
            <a:r>
              <a:rPr lang="zh-TW" altLang="en-US" sz="3200"/>
              <a:t> ；查看</a:t>
            </a:r>
            <a:r>
              <a:rPr lang="en-US" altLang="zh-TW" sz="3200"/>
              <a:t> /home/stu01 </a:t>
            </a:r>
            <a:r>
              <a:rPr lang="zh-TW" altLang="en-US" sz="3200"/>
              <a:t>目錄權限</a:t>
            </a:r>
            <a:endParaRPr lang="en-US" altLang="zh-TW" sz="3200" smtClean="0"/>
          </a:p>
          <a:p>
            <a:pPr marL="0" indent="0">
              <a:buNone/>
            </a:pPr>
            <a:r>
              <a:rPr lang="en-US" altLang="zh-TW" sz="3200" smtClean="0"/>
              <a:t>3.</a:t>
            </a:r>
            <a:r>
              <a:rPr lang="zh-TW" altLang="en-US" sz="3200"/>
              <a:t>退出</a:t>
            </a:r>
            <a:r>
              <a:rPr lang="en-US" altLang="zh-TW" sz="3200"/>
              <a:t>bigred</a:t>
            </a:r>
            <a:r>
              <a:rPr lang="zh-TW" altLang="en-US" sz="3200"/>
              <a:t>帳號</a:t>
            </a:r>
            <a:r>
              <a:rPr lang="en-US" altLang="zh-TW" sz="3200"/>
              <a:t>,</a:t>
            </a:r>
            <a:r>
              <a:rPr lang="zh-TW" altLang="en-US" sz="3200"/>
              <a:t>進入</a:t>
            </a:r>
            <a:r>
              <a:rPr lang="en-US" altLang="zh-TW" sz="3200" smtClean="0"/>
              <a:t>stu01</a:t>
            </a:r>
            <a:r>
              <a:rPr lang="zh-TW" altLang="en-US" sz="3200" smtClean="0"/>
              <a:t>帳號</a:t>
            </a:r>
            <a:r>
              <a:rPr lang="en-US" altLang="zh-TW" sz="3200" smtClean="0"/>
              <a:t>(</a:t>
            </a:r>
            <a:r>
              <a:rPr lang="zh-TW" altLang="en-US" sz="3200" smtClean="0"/>
              <a:t>無法進入家目錄</a:t>
            </a:r>
            <a:r>
              <a:rPr lang="en-US" altLang="zh-TW" sz="3200" smtClean="0"/>
              <a:t>)</a:t>
            </a:r>
            <a:r>
              <a:rPr lang="zh-TW" altLang="en-US" sz="3200"/>
              <a:t> ；退出</a:t>
            </a:r>
            <a:r>
              <a:rPr lang="en-US" altLang="zh-TW" sz="3200"/>
              <a:t>stu01</a:t>
            </a:r>
            <a:r>
              <a:rPr lang="zh-TW" altLang="en-US" sz="3200" smtClean="0"/>
              <a:t>帳號</a:t>
            </a:r>
            <a:endParaRPr lang="en-US" altLang="zh-TW" sz="3200" smtClean="0"/>
          </a:p>
          <a:p>
            <a:pPr marL="0" indent="0">
              <a:buNone/>
            </a:pPr>
            <a:r>
              <a:rPr lang="en-US" altLang="zh-TW" sz="3200" smtClean="0"/>
              <a:t>4.</a:t>
            </a:r>
            <a:r>
              <a:rPr lang="zh-TW" altLang="en-US" sz="3200" smtClean="0"/>
              <a:t>進入</a:t>
            </a:r>
            <a:r>
              <a:rPr lang="en-US" altLang="zh-TW" sz="3200" smtClean="0"/>
              <a:t>bigred</a:t>
            </a:r>
            <a:r>
              <a:rPr lang="zh-TW" altLang="en-US" sz="3200" smtClean="0"/>
              <a:t>帳號，查看</a:t>
            </a:r>
            <a:r>
              <a:rPr lang="en-US" altLang="zh-TW" sz="3200" smtClean="0"/>
              <a:t> </a:t>
            </a:r>
            <a:r>
              <a:rPr lang="en-US" altLang="zh-TW" sz="3200"/>
              <a:t>/home/stu01 </a:t>
            </a:r>
            <a:r>
              <a:rPr lang="zh-TW" altLang="en-US" sz="3200"/>
              <a:t>目錄</a:t>
            </a:r>
            <a:r>
              <a:rPr lang="zh-TW" altLang="en-US" sz="3200"/>
              <a:t>權限</a:t>
            </a:r>
            <a:r>
              <a:rPr lang="zh-TW" altLang="en-US" sz="3200" smtClean="0"/>
              <a:t>；將</a:t>
            </a:r>
            <a:r>
              <a:rPr lang="en-US" altLang="zh-TW" sz="3200"/>
              <a:t>/home/stu01 </a:t>
            </a:r>
            <a:r>
              <a:rPr lang="zh-TW" altLang="en-US" sz="3200"/>
              <a:t>目錄權限</a:t>
            </a:r>
            <a:r>
              <a:rPr lang="en-US" altLang="zh-TW" sz="3200"/>
              <a:t>,user </a:t>
            </a:r>
            <a:r>
              <a:rPr lang="zh-TW" altLang="en-US" sz="3200"/>
              <a:t>改成</a:t>
            </a:r>
            <a:r>
              <a:rPr lang="en-US" altLang="zh-TW" sz="3200" smtClean="0"/>
              <a:t>RWX</a:t>
            </a:r>
            <a:r>
              <a:rPr lang="zh-TW" altLang="en-US" sz="3200" smtClean="0"/>
              <a:t> </a:t>
            </a:r>
            <a:r>
              <a:rPr lang="zh-TW" altLang="en-US" sz="3200"/>
              <a:t>；查看</a:t>
            </a:r>
            <a:r>
              <a:rPr lang="en-US" altLang="zh-TW" sz="3200"/>
              <a:t> /home/stu01 </a:t>
            </a:r>
            <a:r>
              <a:rPr lang="zh-TW" altLang="en-US" sz="3200"/>
              <a:t>目錄權限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endParaRPr lang="en-US" altLang="zh-TW" sz="3200" smtClean="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zh-TW" altLang="en-US" sz="3200" smtClean="0"/>
              <a:t>將</a:t>
            </a:r>
            <a:r>
              <a:rPr lang="en-US" altLang="zh-TW" sz="3200" smtClean="0"/>
              <a:t>stu02 </a:t>
            </a:r>
            <a:r>
              <a:rPr lang="zh-TW" altLang="en-US" sz="3200"/>
              <a:t>擁有者權限</a:t>
            </a:r>
            <a:r>
              <a:rPr lang="zh-TW" altLang="en-US" sz="3200"/>
              <a:t>改成</a:t>
            </a:r>
            <a:r>
              <a:rPr lang="en-US" altLang="zh-TW" sz="3200" smtClean="0"/>
              <a:t>R- -</a:t>
            </a:r>
          </a:p>
          <a:p>
            <a:pPr marL="0" indent="0">
              <a:buNone/>
            </a:pPr>
            <a:r>
              <a:rPr lang="en-US" altLang="zh-TW" sz="3200" smtClean="0"/>
              <a:t>2.</a:t>
            </a:r>
            <a:r>
              <a:rPr lang="zh-TW" altLang="en-US" sz="3200" smtClean="0"/>
              <a:t>退出</a:t>
            </a:r>
            <a:r>
              <a:rPr lang="en-US" altLang="zh-TW" sz="3200"/>
              <a:t>bigred</a:t>
            </a:r>
            <a:r>
              <a:rPr lang="zh-TW" altLang="en-US" sz="3200" smtClean="0"/>
              <a:t>帳號</a:t>
            </a:r>
            <a:r>
              <a:rPr lang="en-US" altLang="zh-TW" sz="3200" smtClean="0"/>
              <a:t>,</a:t>
            </a:r>
            <a:r>
              <a:rPr lang="zh-TW" altLang="en-US" sz="3200" smtClean="0"/>
              <a:t>進入</a:t>
            </a:r>
            <a:r>
              <a:rPr lang="en-US" altLang="zh-TW" sz="3200" smtClean="0"/>
              <a:t>stu02</a:t>
            </a:r>
            <a:r>
              <a:rPr lang="zh-TW" altLang="en-US" sz="3200"/>
              <a:t>帳號</a:t>
            </a:r>
            <a:endParaRPr lang="en-US" altLang="zh-TW" sz="3200" smtClean="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endParaRPr lang="en-US" altLang="zh-TW" sz="3200" smtClean="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zh-TW" altLang="en-US" sz="3200" smtClean="0"/>
              <a:t>刪除</a:t>
            </a:r>
            <a:r>
              <a:rPr lang="en-US" altLang="zh-TW" sz="3200"/>
              <a:t>stu01</a:t>
            </a:r>
            <a:r>
              <a:rPr lang="zh-TW" altLang="en-US" sz="3200"/>
              <a:t>、</a:t>
            </a:r>
            <a:r>
              <a:rPr lang="en-US" altLang="zh-TW" sz="3200"/>
              <a:t>stu02</a:t>
            </a:r>
            <a:r>
              <a:rPr lang="zh-TW" altLang="en-US" sz="3200"/>
              <a:t>、</a:t>
            </a:r>
            <a:r>
              <a:rPr lang="en-US" altLang="zh-TW" sz="3200"/>
              <a:t>stu03</a:t>
            </a:r>
            <a:r>
              <a:rPr lang="zh-TW" altLang="en-US" sz="3200"/>
              <a:t>、</a:t>
            </a:r>
            <a:r>
              <a:rPr lang="en-US" altLang="zh-TW" sz="3200"/>
              <a:t>stu04</a:t>
            </a:r>
            <a:r>
              <a:rPr lang="zh-TW" altLang="en-US" sz="3200" smtClean="0"/>
              <a:t>帳號;</a:t>
            </a:r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167479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89555" cy="6492875"/>
          </a:xfrm>
        </p:spPr>
        <p:txBody>
          <a:bodyPr anchor="t">
            <a:noAutofit/>
          </a:bodyPr>
          <a:lstStyle/>
          <a:p>
            <a:r>
              <a:rPr lang="zh-TW" altLang="en-US" sz="3200"/>
              <a:t>解</a:t>
            </a:r>
            <a:r>
              <a:rPr lang="en-US" altLang="zh-TW" sz="3200" smtClean="0"/>
              <a:t>:</a:t>
            </a:r>
            <a:r>
              <a:rPr lang="en-US" altLang="zh-TW" sz="3200"/>
              <a:t>1.</a:t>
            </a:r>
            <a:r>
              <a:rPr lang="zh-TW" altLang="en-US" sz="3200"/>
              <a:t>以</a:t>
            </a:r>
            <a:r>
              <a:rPr lang="en-US" altLang="zh-TW" sz="3200"/>
              <a:t>bigred</a:t>
            </a:r>
            <a:r>
              <a:rPr lang="zh-TW" altLang="en-US" sz="3200"/>
              <a:t>帳號登入</a:t>
            </a:r>
            <a:r>
              <a:rPr lang="en-US" altLang="zh-TW" sz="3200"/>
              <a:t>,</a:t>
            </a:r>
            <a:r>
              <a:rPr lang="zh-TW" altLang="en-US" sz="3200"/>
              <a:t>查看</a:t>
            </a:r>
            <a:r>
              <a:rPr lang="en-US" altLang="zh-TW" sz="3200"/>
              <a:t> /home/stu01 </a:t>
            </a:r>
            <a:r>
              <a:rPr lang="zh-TW" altLang="en-US" sz="3200"/>
              <a:t>目錄權限； 將</a:t>
            </a:r>
            <a:r>
              <a:rPr lang="en-US" altLang="zh-TW" sz="3200"/>
              <a:t>/home/stu01 </a:t>
            </a:r>
            <a:r>
              <a:rPr lang="zh-TW" altLang="en-US" sz="3200"/>
              <a:t>目錄的</a:t>
            </a:r>
            <a:r>
              <a:rPr lang="en-US" altLang="zh-TW" sz="3200"/>
              <a:t>user</a:t>
            </a:r>
            <a:r>
              <a:rPr lang="zh-TW" altLang="en-US" sz="3200"/>
              <a:t>、</a:t>
            </a:r>
            <a:r>
              <a:rPr lang="en-US" altLang="zh-TW" sz="3200"/>
              <a:t> Group</a:t>
            </a:r>
            <a:r>
              <a:rPr lang="zh-TW" altLang="en-US" sz="3200"/>
              <a:t>與</a:t>
            </a:r>
            <a:r>
              <a:rPr lang="en-US" altLang="zh-TW" sz="3200"/>
              <a:t>other</a:t>
            </a:r>
            <a:r>
              <a:rPr lang="zh-TW" altLang="en-US" sz="3200"/>
              <a:t>權限都改成</a:t>
            </a:r>
            <a:r>
              <a:rPr lang="en-US" altLang="zh-TW" sz="3200"/>
              <a:t>RWX</a:t>
            </a:r>
            <a:r>
              <a:rPr lang="zh-TW" altLang="en-US" sz="3200"/>
              <a:t>後；查看</a:t>
            </a:r>
            <a:r>
              <a:rPr lang="en-US" altLang="zh-TW" sz="3200"/>
              <a:t> /</a:t>
            </a:r>
            <a:r>
              <a:rPr lang="en-US" altLang="zh-TW" sz="3200"/>
              <a:t>home/stu01 </a:t>
            </a:r>
            <a:r>
              <a:rPr lang="zh-TW" altLang="en-US" sz="3200" smtClean="0"/>
              <a:t>目錄權</a:t>
            </a:r>
            <a:r>
              <a:rPr lang="zh-TW" altLang="en-US" sz="3200"/>
              <a:t>限</a:t>
            </a:r>
            <a:r>
              <a:rPr lang="en-US" altLang="zh-TW" sz="3200" smtClean="0"/>
              <a:t>,</a:t>
            </a:r>
            <a:r>
              <a:rPr lang="zh-TW" altLang="en-US" sz="3200"/>
              <a:t>將將</a:t>
            </a:r>
            <a:r>
              <a:rPr lang="en-US" altLang="zh-TW" sz="3200"/>
              <a:t>/home/stu01 </a:t>
            </a:r>
            <a:r>
              <a:rPr lang="zh-TW" altLang="en-US" sz="3200"/>
              <a:t>目錄權限改回來</a:t>
            </a:r>
            <a:r>
              <a:rPr lang="en-US" altLang="zh-TW" sz="3200"/>
              <a:t/>
            </a:r>
            <a:br>
              <a:rPr lang="en-US" altLang="zh-TW" sz="3200"/>
            </a:br>
            <a:endParaRPr lang="zh-TW" altLang="en-US" sz="3200"/>
          </a:p>
        </p:txBody>
      </p:sp>
      <p:sp>
        <p:nvSpPr>
          <p:cNvPr id="6" name="文字方塊 5"/>
          <p:cNvSpPr txBox="1"/>
          <p:nvPr/>
        </p:nvSpPr>
        <p:spPr>
          <a:xfrm>
            <a:off x="4367606" y="178737"/>
            <a:ext cx="753219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solidFill>
                  <a:srgbClr val="00B050"/>
                </a:solidFill>
              </a:rPr>
              <a:t>bigred@us2004:~$</a:t>
            </a:r>
            <a:r>
              <a:rPr lang="en-US" altLang="zh-TW" sz="2400">
                <a:solidFill>
                  <a:srgbClr val="00B050"/>
                </a:solidFill>
              </a:rPr>
              <a:t> </a:t>
            </a:r>
            <a:r>
              <a:rPr lang="en-US" altLang="zh-TW" sz="2800" b="1"/>
              <a:t>ls -ahl /home</a:t>
            </a:r>
            <a:endParaRPr lang="en-US" altLang="zh-TW" sz="2400" b="1"/>
          </a:p>
          <a:p>
            <a:r>
              <a:rPr lang="en-US" altLang="zh-TW" sz="2000"/>
              <a:t>total 32K</a:t>
            </a:r>
          </a:p>
          <a:p>
            <a:r>
              <a:rPr lang="en-US" altLang="zh-TW" sz="2000"/>
              <a:t>drwxr-xr-x  8 root   root   4.0K Oct 30 04:39 .</a:t>
            </a:r>
          </a:p>
          <a:p>
            <a:r>
              <a:rPr lang="en-US" altLang="zh-TW" sz="2000"/>
              <a:t>drwxr-xr-x 21 root   root   4.0K Oct  9 06:27 ..</a:t>
            </a:r>
          </a:p>
          <a:p>
            <a:r>
              <a:rPr lang="en-US" altLang="zh-TW" sz="2000"/>
              <a:t>drwxr-xr-x  4 bigred bigred 4.0K Oct 30 05:29 bigred</a:t>
            </a:r>
          </a:p>
          <a:p>
            <a:r>
              <a:rPr lang="en-US" altLang="zh-TW" sz="2000"/>
              <a:t>d</a:t>
            </a:r>
            <a:r>
              <a:rPr lang="en-US" altLang="zh-TW" sz="2000">
                <a:solidFill>
                  <a:srgbClr val="FF0000"/>
                </a:solidFill>
              </a:rPr>
              <a:t>rwxr-xr-x</a:t>
            </a:r>
            <a:r>
              <a:rPr lang="en-US" altLang="zh-TW" sz="2000"/>
              <a:t>  3 stu01  stu01  4.0K Oct 30 05:08 stu01</a:t>
            </a:r>
          </a:p>
          <a:p>
            <a:r>
              <a:rPr lang="en-US" altLang="zh-TW" sz="2000"/>
              <a:t>drwxr-xr-x  3 stu02  stu02  4.0K Oct 30 05:10 stu02</a:t>
            </a:r>
          </a:p>
          <a:p>
            <a:r>
              <a:rPr lang="en-US" altLang="zh-TW" sz="2000"/>
              <a:t>drwxr-xr-x  3 stu03  stu03  4.0K Oct 30 05:11 stu03</a:t>
            </a:r>
          </a:p>
          <a:p>
            <a:r>
              <a:rPr lang="en-US" altLang="zh-TW" sz="2000"/>
              <a:t>drwxr-xr-x  3 stu04  stu04  4.0K Oct 30 05:13 stu04</a:t>
            </a:r>
          </a:p>
          <a:p>
            <a:r>
              <a:rPr lang="en-US" altLang="zh-TW" sz="2000"/>
              <a:t>drwxr-xr-x  3 user02 user02 4.0K Oct 27 16:38 user02</a:t>
            </a:r>
          </a:p>
          <a:p>
            <a:r>
              <a:rPr lang="en-US" altLang="zh-TW" sz="20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chmod </a:t>
            </a:r>
            <a:r>
              <a:rPr lang="en-US" altLang="zh-TW" sz="2800" b="1">
                <a:solidFill>
                  <a:srgbClr val="FF0000"/>
                </a:solidFill>
              </a:rPr>
              <a:t>777</a:t>
            </a:r>
            <a:r>
              <a:rPr lang="en-US" altLang="zh-TW" sz="2800" b="1"/>
              <a:t>  </a:t>
            </a:r>
            <a:r>
              <a:rPr lang="en-US" altLang="zh-TW" sz="2800" b="1"/>
              <a:t>/</a:t>
            </a:r>
            <a:r>
              <a:rPr lang="en-US" altLang="zh-TW" sz="2800" b="1" smtClean="0"/>
              <a:t>home/stu01</a:t>
            </a:r>
          </a:p>
          <a:p>
            <a:r>
              <a:rPr lang="en-US" altLang="zh-TW" sz="2000" smtClean="0"/>
              <a:t>(</a:t>
            </a:r>
            <a:r>
              <a:rPr lang="zh-TW" altLang="en-US" sz="2800" b="1" smtClean="0">
                <a:solidFill>
                  <a:srgbClr val="FF0000"/>
                </a:solidFill>
              </a:rPr>
              <a:t>或</a:t>
            </a:r>
            <a:r>
              <a:rPr lang="en-US" altLang="zh-TW" sz="200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>
                <a:solidFill>
                  <a:srgbClr val="00B050"/>
                </a:solidFill>
              </a:rPr>
              <a:t>:~$ </a:t>
            </a:r>
            <a:r>
              <a:rPr lang="en-US" altLang="zh-TW" sz="2800" b="1"/>
              <a:t>sudo chmod </a:t>
            </a:r>
            <a:r>
              <a:rPr lang="en-US" altLang="zh-TW" sz="2800" b="1">
                <a:solidFill>
                  <a:srgbClr val="FF0000"/>
                </a:solidFill>
              </a:rPr>
              <a:t>a=rwx</a:t>
            </a:r>
            <a:r>
              <a:rPr lang="en-US" altLang="zh-TW" sz="2800" b="1"/>
              <a:t> </a:t>
            </a:r>
            <a:r>
              <a:rPr lang="en-US" altLang="zh-TW" sz="2800" b="1"/>
              <a:t>/</a:t>
            </a:r>
            <a:r>
              <a:rPr lang="en-US" altLang="zh-TW" sz="2800" b="1" smtClean="0"/>
              <a:t>home/stu01)</a:t>
            </a:r>
            <a:endParaRPr lang="en-US" altLang="zh-TW" sz="2800" b="1"/>
          </a:p>
          <a:p>
            <a:r>
              <a:rPr lang="en-US" altLang="zh-TW" sz="200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>
                <a:solidFill>
                  <a:srgbClr val="00B050"/>
                </a:solidFill>
              </a:rPr>
              <a:t>:~$ </a:t>
            </a:r>
            <a:r>
              <a:rPr lang="en-US" altLang="zh-TW" sz="2800" b="1"/>
              <a:t>ls -lah </a:t>
            </a:r>
            <a:r>
              <a:rPr lang="en-US" altLang="zh-TW" sz="2800" b="1">
                <a:solidFill>
                  <a:srgbClr val="FF0000"/>
                </a:solidFill>
              </a:rPr>
              <a:t>-d</a:t>
            </a:r>
            <a:r>
              <a:rPr lang="en-US" altLang="zh-TW" sz="2800" b="1"/>
              <a:t> /home/</a:t>
            </a:r>
            <a:r>
              <a:rPr lang="en-US" altLang="zh-TW" sz="2800" b="1">
                <a:solidFill>
                  <a:srgbClr val="FF0000"/>
                </a:solidFill>
              </a:rPr>
              <a:t>stu01</a:t>
            </a:r>
          </a:p>
          <a:p>
            <a:r>
              <a:rPr lang="en-US" altLang="zh-TW" sz="2000"/>
              <a:t>d</a:t>
            </a:r>
            <a:r>
              <a:rPr lang="en-US" altLang="zh-TW" sz="2000">
                <a:solidFill>
                  <a:srgbClr val="FF0000"/>
                </a:solidFill>
              </a:rPr>
              <a:t>rwxrwxrwx </a:t>
            </a:r>
            <a:r>
              <a:rPr lang="en-US" altLang="zh-TW" sz="2000"/>
              <a:t>3 stu01 stu01 4.0K Oct 30 05:08 /home/stu01</a:t>
            </a:r>
          </a:p>
          <a:p>
            <a:r>
              <a:rPr lang="en-US" altLang="zh-TW" sz="20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chmod 755 /home/stu01</a:t>
            </a:r>
          </a:p>
          <a:p>
            <a:r>
              <a:rPr lang="en-US" altLang="zh-TW" sz="20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ls -lah -d /home/stu01</a:t>
            </a:r>
          </a:p>
          <a:p>
            <a:r>
              <a:rPr lang="en-US" altLang="zh-TW" sz="2000"/>
              <a:t>d</a:t>
            </a:r>
            <a:r>
              <a:rPr lang="en-US" altLang="zh-TW" sz="2000">
                <a:solidFill>
                  <a:srgbClr val="FF0000"/>
                </a:solidFill>
              </a:rPr>
              <a:t>rwxr-xr-x</a:t>
            </a:r>
            <a:r>
              <a:rPr lang="en-US" altLang="zh-TW" sz="2000"/>
              <a:t> 3 stu01 stu01 4.0K Oct 30 05:08 /home/stu01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56929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1681" y="753035"/>
            <a:ext cx="3335767" cy="4314451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2</a:t>
            </a:r>
            <a:r>
              <a:rPr lang="zh-TW" altLang="en-US"/>
              <a:t>將</a:t>
            </a:r>
            <a:r>
              <a:rPr lang="en-US" altLang="zh-TW"/>
              <a:t>/home/stu01 </a:t>
            </a:r>
            <a:r>
              <a:rPr lang="zh-TW" altLang="en-US"/>
              <a:t>目錄權限</a:t>
            </a:r>
            <a:r>
              <a:rPr lang="en-US" altLang="zh-TW"/>
              <a:t>,user </a:t>
            </a:r>
            <a:r>
              <a:rPr lang="zh-TW" altLang="en-US"/>
              <a:t>改成</a:t>
            </a:r>
            <a:r>
              <a:rPr lang="en-US" altLang="zh-TW"/>
              <a:t>RW-</a:t>
            </a:r>
            <a:r>
              <a:rPr lang="zh-TW" altLang="en-US"/>
              <a:t> ；查看</a:t>
            </a:r>
            <a:r>
              <a:rPr lang="en-US" altLang="zh-TW"/>
              <a:t> /home/stu01 </a:t>
            </a:r>
            <a:r>
              <a:rPr lang="zh-TW" altLang="en-US"/>
              <a:t>目錄權限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42155" y="753035"/>
            <a:ext cx="5814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50"/>
                </a:solidFill>
              </a:rPr>
              <a:t>bigred@us2004:~$ </a:t>
            </a:r>
            <a:r>
              <a:rPr lang="en-US" altLang="zh-TW" sz="2400" b="1"/>
              <a:t>sudo chmod u-x /home/stu01</a:t>
            </a:r>
          </a:p>
          <a:p>
            <a:r>
              <a:rPr lang="en-US" altLang="zh-TW">
                <a:solidFill>
                  <a:srgbClr val="00B050"/>
                </a:solidFill>
              </a:rPr>
              <a:t>bigred@us2004:~$ </a:t>
            </a:r>
            <a:r>
              <a:rPr lang="en-US" altLang="zh-TW" sz="2400" b="1"/>
              <a:t>ls -alh -d /home/stu01</a:t>
            </a:r>
          </a:p>
          <a:p>
            <a:r>
              <a:rPr lang="en-US" altLang="zh-TW"/>
              <a:t>drw-r-xr-x 3 stu01 stu01 4.0K Oct 30 05:08 /home/stu01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863" y="600097"/>
            <a:ext cx="10909151" cy="1454614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:3</a:t>
            </a:r>
            <a:r>
              <a:rPr lang="zh-TW" altLang="en-US" smtClean="0"/>
              <a:t>退出</a:t>
            </a:r>
            <a:r>
              <a:rPr lang="en-US" altLang="zh-TW"/>
              <a:t>bigred</a:t>
            </a:r>
            <a:r>
              <a:rPr lang="zh-TW" altLang="en-US"/>
              <a:t>帳號</a:t>
            </a:r>
            <a:r>
              <a:rPr lang="en-US" altLang="zh-TW"/>
              <a:t>,</a:t>
            </a:r>
            <a:r>
              <a:rPr lang="zh-TW" altLang="en-US"/>
              <a:t>進入</a:t>
            </a:r>
            <a:r>
              <a:rPr lang="en-US" altLang="zh-TW"/>
              <a:t>stu01</a:t>
            </a:r>
            <a:r>
              <a:rPr lang="zh-TW" altLang="en-US"/>
              <a:t>帳號</a:t>
            </a:r>
            <a:r>
              <a:rPr lang="en-US" altLang="zh-TW"/>
              <a:t>(</a:t>
            </a:r>
            <a:r>
              <a:rPr lang="zh-TW" altLang="en-US"/>
              <a:t>無法</a:t>
            </a:r>
            <a:r>
              <a:rPr lang="zh-TW" altLang="en-US" smtClean="0"/>
              <a:t>進入</a:t>
            </a:r>
            <a:r>
              <a:rPr lang="zh-TW" altLang="en-US"/>
              <a:t>家</a:t>
            </a:r>
            <a:r>
              <a:rPr lang="zh-TW" altLang="en-US"/>
              <a:t>目錄</a:t>
            </a:r>
            <a:r>
              <a:rPr lang="en-US" altLang="zh-TW" smtClean="0"/>
              <a:t>)</a:t>
            </a:r>
            <a:r>
              <a:rPr lang="zh-TW" altLang="en-US" smtClean="0"/>
              <a:t>；退出</a:t>
            </a:r>
            <a:r>
              <a:rPr lang="en-US" altLang="zh-TW" smtClean="0"/>
              <a:t>stu01</a:t>
            </a:r>
            <a:r>
              <a:rPr lang="zh-TW" altLang="en-US" smtClean="0"/>
              <a:t>帳號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1820" y="2469596"/>
            <a:ext cx="114104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login as: </a:t>
            </a:r>
            <a:r>
              <a:rPr lang="en-US" altLang="zh-TW" sz="4400" b="1"/>
              <a:t>stu01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stu01@192.168.1.119's password:</a:t>
            </a:r>
          </a:p>
          <a:p>
            <a:endParaRPr lang="en-US" altLang="zh-TW" sz="3200"/>
          </a:p>
          <a:p>
            <a:r>
              <a:rPr lang="en-US" altLang="zh-TW" sz="3200" smtClean="0">
                <a:solidFill>
                  <a:srgbClr val="FF0000"/>
                </a:solidFill>
              </a:rPr>
              <a:t>Could </a:t>
            </a:r>
            <a:r>
              <a:rPr lang="en-US" altLang="zh-TW" sz="3200">
                <a:solidFill>
                  <a:srgbClr val="FF0000"/>
                </a:solidFill>
              </a:rPr>
              <a:t>not chdir to home directory /home/stu01: Permission denied</a:t>
            </a:r>
          </a:p>
          <a:p>
            <a:r>
              <a:rPr lang="en-US" altLang="zh-TW" sz="3200"/>
              <a:t>-bash: /home/stu01/.bash_profile: Permission denied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stu01@us2004:/$ </a:t>
            </a:r>
            <a:r>
              <a:rPr lang="en-US" altLang="zh-TW" sz="4400" b="1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3177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2139" y="225275"/>
            <a:ext cx="10661724" cy="1711101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4</a:t>
            </a:r>
            <a:r>
              <a:rPr lang="en-US" altLang="zh-TW"/>
              <a:t>.</a:t>
            </a:r>
            <a:r>
              <a:rPr lang="zh-TW" altLang="en-US"/>
              <a:t>進入</a:t>
            </a:r>
            <a:r>
              <a:rPr lang="en-US" altLang="zh-TW"/>
              <a:t>bigred</a:t>
            </a:r>
            <a:r>
              <a:rPr lang="zh-TW" altLang="en-US"/>
              <a:t>帳號，查看</a:t>
            </a:r>
            <a:r>
              <a:rPr lang="en-US" altLang="zh-TW"/>
              <a:t> /home/stu01 </a:t>
            </a:r>
            <a:r>
              <a:rPr lang="zh-TW" altLang="en-US"/>
              <a:t>目錄權限</a:t>
            </a:r>
            <a:r>
              <a:rPr lang="zh-TW" altLang="en-US"/>
              <a:t>；</a:t>
            </a:r>
            <a:r>
              <a:rPr lang="zh-TW" altLang="en-US" smtClean="0"/>
              <a:t>將</a:t>
            </a:r>
            <a:r>
              <a:rPr lang="en-US" altLang="zh-TW" smtClean="0"/>
              <a:t>/</a:t>
            </a:r>
            <a:r>
              <a:rPr lang="en-US" altLang="zh-TW"/>
              <a:t>home/stu01 </a:t>
            </a:r>
            <a:r>
              <a:rPr lang="zh-TW" altLang="en-US"/>
              <a:t>目錄權限</a:t>
            </a:r>
            <a:r>
              <a:rPr lang="en-US" altLang="zh-TW"/>
              <a:t>,user </a:t>
            </a:r>
            <a:r>
              <a:rPr lang="zh-TW" altLang="en-US"/>
              <a:t>改成</a:t>
            </a:r>
            <a:r>
              <a:rPr lang="en-US" altLang="zh-TW"/>
              <a:t>RWX</a:t>
            </a:r>
            <a:r>
              <a:rPr lang="zh-TW" altLang="en-US"/>
              <a:t> ；查看</a:t>
            </a:r>
            <a:r>
              <a:rPr lang="en-US" altLang="zh-TW"/>
              <a:t> /home/stu01 </a:t>
            </a:r>
            <a:r>
              <a:rPr lang="zh-TW" altLang="en-US"/>
              <a:t>目錄權限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52139" y="2183803"/>
            <a:ext cx="109068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B050"/>
                </a:solidFill>
              </a:rPr>
              <a:t>bigred@us2004:~$ </a:t>
            </a:r>
            <a:r>
              <a:rPr lang="en-US" altLang="zh-TW" sz="4400" b="1"/>
              <a:t>ls -alh -d /home/stu01</a:t>
            </a:r>
          </a:p>
          <a:p>
            <a:r>
              <a:rPr lang="en-US" altLang="zh-TW" sz="3600"/>
              <a:t>d</a:t>
            </a:r>
            <a:r>
              <a:rPr lang="en-US" altLang="zh-TW" sz="3600">
                <a:solidFill>
                  <a:srgbClr val="FF0000"/>
                </a:solidFill>
              </a:rPr>
              <a:t>rw-</a:t>
            </a:r>
            <a:r>
              <a:rPr lang="en-US" altLang="zh-TW" sz="3600"/>
              <a:t>r-xr-x 3 stu01 stu01 4.0K Oct 30 05:08 /home/stu01</a:t>
            </a:r>
          </a:p>
          <a:p>
            <a:r>
              <a:rPr lang="en-US" altLang="zh-TW" sz="3600">
                <a:solidFill>
                  <a:srgbClr val="00B050"/>
                </a:solidFill>
              </a:rPr>
              <a:t>bigred@us2004:~$ </a:t>
            </a:r>
            <a:r>
              <a:rPr lang="en-US" altLang="zh-TW" sz="4400" b="1"/>
              <a:t>sudo chmod u+x /home/stu01</a:t>
            </a:r>
          </a:p>
          <a:p>
            <a:r>
              <a:rPr lang="en-US" altLang="zh-TW" sz="3600">
                <a:solidFill>
                  <a:srgbClr val="00B050"/>
                </a:solidFill>
              </a:rPr>
              <a:t>[sudo] password for bigred:</a:t>
            </a:r>
          </a:p>
          <a:p>
            <a:r>
              <a:rPr lang="en-US" altLang="zh-TW" sz="3600">
                <a:solidFill>
                  <a:srgbClr val="00B050"/>
                </a:solidFill>
              </a:rPr>
              <a:t>bigred@us2004:~$ </a:t>
            </a:r>
            <a:r>
              <a:rPr lang="en-US" altLang="zh-TW" sz="4400" b="1"/>
              <a:t>ls -alh -d /home/stu01</a:t>
            </a:r>
          </a:p>
          <a:p>
            <a:r>
              <a:rPr lang="en-US" altLang="zh-TW" sz="3600"/>
              <a:t>dr</a:t>
            </a:r>
            <a:r>
              <a:rPr lang="en-US" altLang="zh-TW" sz="3600">
                <a:solidFill>
                  <a:srgbClr val="FF0000"/>
                </a:solidFill>
              </a:rPr>
              <a:t>wxr</a:t>
            </a:r>
            <a:r>
              <a:rPr lang="en-US" altLang="zh-TW" sz="3600"/>
              <a:t>-xr-x 3 stu01 stu01 4.0K Oct 30 05:08 </a:t>
            </a:r>
            <a:r>
              <a:rPr lang="en-US" altLang="zh-TW" sz="3600"/>
              <a:t>/</a:t>
            </a:r>
            <a:r>
              <a:rPr lang="en-US" altLang="zh-TW" sz="3600" smtClean="0"/>
              <a:t>home/stu01</a:t>
            </a:r>
            <a:endParaRPr lang="en-US" altLang="zh-TW" sz="3600"/>
          </a:p>
        </p:txBody>
      </p:sp>
    </p:spTree>
    <p:extLst>
      <p:ext uri="{BB962C8B-B14F-4D97-AF65-F5344CB8AC3E}">
        <p14:creationId xmlns:p14="http://schemas.microsoft.com/office/powerpoint/2010/main" val="167084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3:</a:t>
            </a:r>
            <a:r>
              <a:rPr lang="zh-TW" altLang="en-US" smtClean="0"/>
              <a:t>加入群</a:t>
            </a:r>
            <a:r>
              <a:rPr lang="zh-TW" altLang="en-US"/>
              <a:t>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smtClean="0"/>
              <a:t>1.cat /etc/group</a:t>
            </a:r>
            <a:r>
              <a:rPr lang="zh-TW" altLang="en-US" sz="3200" smtClean="0"/>
              <a:t>查看 </a:t>
            </a:r>
            <a:r>
              <a:rPr lang="en-US" altLang="zh-TW" sz="3200" smtClean="0"/>
              <a:t>bigred</a:t>
            </a:r>
            <a:r>
              <a:rPr lang="zh-TW" altLang="en-US" sz="3200" smtClean="0"/>
              <a:t>及</a:t>
            </a:r>
            <a:r>
              <a:rPr lang="en-US" altLang="zh-TW" sz="3200" smtClean="0"/>
              <a:t>stu01</a:t>
            </a:r>
            <a:r>
              <a:rPr lang="zh-TW" altLang="en-US" sz="3200" smtClean="0"/>
              <a:t>的</a:t>
            </a:r>
            <a:r>
              <a:rPr lang="en-US" altLang="zh-TW" sz="3200" smtClean="0"/>
              <a:t>group</a:t>
            </a:r>
            <a:r>
              <a:rPr lang="zh-TW" altLang="en-US" sz="3200" smtClean="0"/>
              <a:t>，用</a:t>
            </a:r>
            <a:r>
              <a:rPr lang="en-US" altLang="zh-TW" sz="3200" smtClean="0"/>
              <a:t>usermod</a:t>
            </a:r>
            <a:r>
              <a:rPr lang="zh-TW" altLang="en-US" sz="3200" smtClean="0"/>
              <a:t> </a:t>
            </a:r>
            <a:r>
              <a:rPr lang="en-US" altLang="zh-TW" sz="3200" smtClean="0"/>
              <a:t>–G</a:t>
            </a:r>
            <a:r>
              <a:rPr lang="zh-TW" altLang="en-US" sz="3200" smtClean="0"/>
              <a:t>將</a:t>
            </a:r>
            <a:r>
              <a:rPr lang="en-US" altLang="zh-TW" sz="3200" smtClean="0"/>
              <a:t>stu01</a:t>
            </a:r>
            <a:r>
              <a:rPr lang="zh-TW" altLang="en-US" sz="3200" smtClean="0"/>
              <a:t>加</a:t>
            </a:r>
            <a:r>
              <a:rPr lang="zh-TW" altLang="en-US" sz="3200"/>
              <a:t>到</a:t>
            </a:r>
            <a:r>
              <a:rPr lang="en-US" altLang="zh-TW" sz="3200" smtClean="0"/>
              <a:t>bigred</a:t>
            </a:r>
            <a:r>
              <a:rPr lang="en-US" altLang="zh-TW" sz="3200"/>
              <a:t> </a:t>
            </a:r>
            <a:r>
              <a:rPr lang="en-US" altLang="zh-TW" sz="3200"/>
              <a:t>group </a:t>
            </a:r>
            <a:r>
              <a:rPr lang="zh-TW" altLang="en-US" sz="3200" smtClean="0"/>
              <a:t>；</a:t>
            </a:r>
            <a:r>
              <a:rPr lang="en-US" altLang="zh-TW" sz="3200"/>
              <a:t>cat /etc/group</a:t>
            </a:r>
            <a:r>
              <a:rPr lang="zh-TW" altLang="en-US" sz="3200" smtClean="0"/>
              <a:t>查看 </a:t>
            </a:r>
            <a:r>
              <a:rPr lang="en-US" altLang="zh-TW" sz="3200" smtClean="0"/>
              <a:t>stu01</a:t>
            </a:r>
            <a:r>
              <a:rPr lang="zh-TW" altLang="en-US" sz="3200"/>
              <a:t>的</a:t>
            </a:r>
            <a:r>
              <a:rPr lang="en-US" altLang="zh-TW" sz="3200" smtClean="0"/>
              <a:t>group</a:t>
            </a:r>
          </a:p>
          <a:p>
            <a:pPr marL="0" indent="0">
              <a:buNone/>
            </a:pPr>
            <a:r>
              <a:rPr lang="en-US" altLang="zh-TW" sz="3200" smtClean="0"/>
              <a:t>2.</a:t>
            </a:r>
            <a:r>
              <a:rPr lang="zh-TW" altLang="en-US" sz="3200"/>
              <a:t>用</a:t>
            </a:r>
            <a:r>
              <a:rPr lang="en-US" altLang="zh-TW" sz="3200"/>
              <a:t>usermod</a:t>
            </a:r>
            <a:r>
              <a:rPr lang="zh-TW" altLang="en-US" sz="3200"/>
              <a:t> </a:t>
            </a:r>
            <a:r>
              <a:rPr lang="en-US" altLang="zh-TW" sz="3200" smtClean="0"/>
              <a:t>–G</a:t>
            </a:r>
            <a:r>
              <a:rPr lang="zh-TW" altLang="en-US" sz="3200"/>
              <a:t>將</a:t>
            </a:r>
            <a:r>
              <a:rPr lang="en-US" altLang="zh-TW" sz="3200" smtClean="0"/>
              <a:t>stu02</a:t>
            </a:r>
            <a:r>
              <a:rPr lang="zh-TW" altLang="en-US" sz="3200" smtClean="0"/>
              <a:t>的</a:t>
            </a:r>
            <a:r>
              <a:rPr lang="en-US" altLang="zh-TW" sz="3200" smtClean="0"/>
              <a:t>group</a:t>
            </a:r>
            <a:r>
              <a:rPr lang="zh-TW" altLang="en-US" sz="3200" smtClean="0"/>
              <a:t>加入</a:t>
            </a:r>
            <a:r>
              <a:rPr lang="en-US" altLang="zh-TW" sz="3200" smtClean="0"/>
              <a:t>bigred</a:t>
            </a:r>
            <a:r>
              <a:rPr lang="zh-TW" altLang="en-US" sz="3200" smtClean="0"/>
              <a:t>；</a:t>
            </a:r>
            <a:r>
              <a:rPr lang="en-US" altLang="zh-TW" sz="3200"/>
              <a:t> </a:t>
            </a:r>
            <a:r>
              <a:rPr lang="en-US" altLang="zh-TW" sz="3200" smtClean="0"/>
              <a:t>cat </a:t>
            </a:r>
            <a:r>
              <a:rPr lang="en-US" altLang="zh-TW" sz="3200"/>
              <a:t>/etc/group</a:t>
            </a:r>
            <a:r>
              <a:rPr lang="zh-TW" altLang="en-US" sz="3200" smtClean="0"/>
              <a:t>查看 </a:t>
            </a:r>
            <a:r>
              <a:rPr lang="en-US" altLang="zh-TW" sz="3200" smtClean="0"/>
              <a:t>stu02</a:t>
            </a:r>
            <a:r>
              <a:rPr lang="zh-TW" altLang="en-US" sz="3200" smtClean="0"/>
              <a:t>的</a:t>
            </a:r>
            <a:r>
              <a:rPr lang="en-US" altLang="zh-TW" sz="3200" smtClean="0"/>
              <a:t>group</a:t>
            </a:r>
          </a:p>
          <a:p>
            <a:pPr marL="0" indent="0">
              <a:buNone/>
            </a:pPr>
            <a:r>
              <a:rPr lang="en-US" altLang="zh-TW" sz="3200" smtClean="0"/>
              <a:t>3.</a:t>
            </a:r>
            <a:r>
              <a:rPr lang="zh-TW" altLang="en-US" sz="3200"/>
              <a:t>用</a:t>
            </a:r>
            <a:r>
              <a:rPr lang="en-US" altLang="zh-TW" sz="3200"/>
              <a:t>usermod</a:t>
            </a:r>
            <a:r>
              <a:rPr lang="zh-TW" altLang="en-US" sz="3200"/>
              <a:t> </a:t>
            </a:r>
            <a:r>
              <a:rPr lang="en-US" altLang="zh-TW" sz="3200" smtClean="0"/>
              <a:t>–aG</a:t>
            </a:r>
            <a:r>
              <a:rPr lang="zh-TW" altLang="en-US" sz="3200"/>
              <a:t>將</a:t>
            </a:r>
            <a:r>
              <a:rPr lang="en-US" altLang="zh-TW" sz="3200" smtClean="0"/>
              <a:t>stu03</a:t>
            </a:r>
            <a:r>
              <a:rPr lang="zh-TW" altLang="en-US" sz="3200" smtClean="0"/>
              <a:t>的</a:t>
            </a:r>
            <a:r>
              <a:rPr lang="en-US" altLang="zh-TW" sz="3200"/>
              <a:t>group</a:t>
            </a:r>
            <a:r>
              <a:rPr lang="zh-TW" altLang="en-US" sz="3200"/>
              <a:t>加入</a:t>
            </a:r>
            <a:r>
              <a:rPr lang="en-US" altLang="zh-TW" sz="3200"/>
              <a:t>bigred</a:t>
            </a:r>
            <a:r>
              <a:rPr lang="zh-TW" altLang="en-US" sz="3200"/>
              <a:t>；</a:t>
            </a:r>
            <a:r>
              <a:rPr lang="en-US" altLang="zh-TW" sz="3200"/>
              <a:t> cat /etc/group</a:t>
            </a:r>
            <a:r>
              <a:rPr lang="zh-TW" altLang="en-US" sz="3200"/>
              <a:t>查看 </a:t>
            </a:r>
            <a:r>
              <a:rPr lang="en-US" altLang="zh-TW" sz="3200" smtClean="0"/>
              <a:t>stu03</a:t>
            </a:r>
            <a:r>
              <a:rPr lang="zh-TW" altLang="en-US" sz="3200" smtClean="0"/>
              <a:t>的</a:t>
            </a:r>
            <a:r>
              <a:rPr lang="en-US" altLang="zh-TW" sz="3200" smtClean="0"/>
              <a:t>group</a:t>
            </a:r>
          </a:p>
          <a:p>
            <a:pPr marL="0" indent="0">
              <a:buNone/>
            </a:pPr>
            <a:r>
              <a:rPr lang="en-US" altLang="zh-TW" sz="3200" smtClean="0"/>
              <a:t>4.</a:t>
            </a:r>
            <a:r>
              <a:rPr lang="zh-TW" altLang="en-US" sz="3200"/>
              <a:t>用</a:t>
            </a:r>
            <a:r>
              <a:rPr lang="en-US" altLang="zh-TW" sz="3200"/>
              <a:t>usermod</a:t>
            </a:r>
            <a:r>
              <a:rPr lang="zh-TW" altLang="en-US" sz="3200"/>
              <a:t> </a:t>
            </a:r>
            <a:r>
              <a:rPr lang="en-US" altLang="zh-TW" sz="3200" smtClean="0"/>
              <a:t>–G</a:t>
            </a:r>
            <a:r>
              <a:rPr lang="zh-TW" altLang="en-US" sz="3200"/>
              <a:t>將</a:t>
            </a:r>
            <a:r>
              <a:rPr lang="en-US" altLang="zh-TW" sz="3200" smtClean="0"/>
              <a:t>stu02</a:t>
            </a:r>
            <a:r>
              <a:rPr lang="zh-TW" altLang="en-US" sz="3200" smtClean="0"/>
              <a:t>的</a:t>
            </a:r>
            <a:r>
              <a:rPr lang="en-US" altLang="zh-TW" sz="3200"/>
              <a:t>group</a:t>
            </a:r>
            <a:r>
              <a:rPr lang="zh-TW" altLang="en-US" sz="3200" smtClean="0"/>
              <a:t>加入</a:t>
            </a:r>
            <a:r>
              <a:rPr lang="en-US" altLang="zh-TW" sz="3200" smtClean="0"/>
              <a:t>stu03</a:t>
            </a:r>
            <a:r>
              <a:rPr lang="zh-TW" altLang="en-US" sz="3200" smtClean="0"/>
              <a:t>；</a:t>
            </a:r>
            <a:r>
              <a:rPr lang="en-US" altLang="zh-TW" sz="3200" smtClean="0"/>
              <a:t> </a:t>
            </a:r>
            <a:r>
              <a:rPr lang="en-US" altLang="zh-TW" sz="3200"/>
              <a:t>cat /etc/group</a:t>
            </a:r>
            <a:r>
              <a:rPr lang="zh-TW" altLang="en-US" sz="3200"/>
              <a:t>查看 </a:t>
            </a:r>
            <a:r>
              <a:rPr lang="en-US" altLang="zh-TW" sz="3200"/>
              <a:t>stu03</a:t>
            </a:r>
            <a:r>
              <a:rPr lang="zh-TW" altLang="en-US" sz="3200"/>
              <a:t>的</a:t>
            </a:r>
            <a:r>
              <a:rPr lang="en-US" altLang="zh-TW" sz="3200"/>
              <a:t>group</a:t>
            </a:r>
          </a:p>
          <a:p>
            <a:pPr marL="0" indent="0">
              <a:buNone/>
            </a:pPr>
            <a:endParaRPr lang="zh-TW" altLang="en-US" sz="3200"/>
          </a:p>
          <a:p>
            <a:pPr marL="0" indent="0">
              <a:buNone/>
            </a:pP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98449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638" y="279064"/>
            <a:ext cx="2947595" cy="6578935"/>
          </a:xfrm>
        </p:spPr>
        <p:txBody>
          <a:bodyPr anchor="t">
            <a:normAutofit/>
          </a:bodyPr>
          <a:lstStyle/>
          <a:p>
            <a:r>
              <a:rPr lang="zh-TW" altLang="en-US" sz="3600"/>
              <a:t>解</a:t>
            </a:r>
            <a:r>
              <a:rPr lang="en-US" altLang="zh-TW" sz="3600" smtClean="0"/>
              <a:t>1.cat </a:t>
            </a:r>
            <a:r>
              <a:rPr lang="en-US" altLang="zh-TW" sz="3600"/>
              <a:t>/etc/group</a:t>
            </a:r>
            <a:r>
              <a:rPr lang="zh-TW" altLang="en-US" sz="3600"/>
              <a:t>查看 </a:t>
            </a:r>
            <a:r>
              <a:rPr lang="en-US" altLang="zh-TW" sz="3600"/>
              <a:t>bigred</a:t>
            </a:r>
            <a:r>
              <a:rPr lang="zh-TW" altLang="en-US" sz="3600"/>
              <a:t>及</a:t>
            </a:r>
            <a:r>
              <a:rPr lang="en-US" altLang="zh-TW" sz="3600"/>
              <a:t>stu01</a:t>
            </a:r>
            <a:r>
              <a:rPr lang="zh-TW" altLang="en-US" sz="3600"/>
              <a:t>的</a:t>
            </a:r>
            <a:r>
              <a:rPr lang="en-US" altLang="zh-TW" sz="3600"/>
              <a:t>group</a:t>
            </a:r>
            <a:r>
              <a:rPr lang="zh-TW" altLang="en-US" sz="3600"/>
              <a:t>，用</a:t>
            </a:r>
            <a:r>
              <a:rPr lang="en-US" altLang="zh-TW" sz="3600"/>
              <a:t>usermod</a:t>
            </a:r>
            <a:r>
              <a:rPr lang="zh-TW" altLang="en-US" sz="3600"/>
              <a:t> </a:t>
            </a:r>
            <a:r>
              <a:rPr lang="en-US" altLang="zh-TW" sz="3600"/>
              <a:t>–G</a:t>
            </a:r>
            <a:r>
              <a:rPr lang="zh-TW" altLang="en-US" sz="3600"/>
              <a:t>將</a:t>
            </a:r>
            <a:r>
              <a:rPr lang="en-US" altLang="zh-TW" sz="3600"/>
              <a:t>stu01</a:t>
            </a:r>
            <a:r>
              <a:rPr lang="zh-TW" altLang="en-US" sz="3600"/>
              <a:t>加到</a:t>
            </a:r>
            <a:r>
              <a:rPr lang="en-US" altLang="zh-TW" sz="3600"/>
              <a:t>bigred </a:t>
            </a:r>
            <a:r>
              <a:rPr lang="en-US" altLang="zh-TW" sz="3600" smtClean="0"/>
              <a:t>group </a:t>
            </a:r>
            <a:r>
              <a:rPr lang="zh-TW" altLang="en-US" sz="3600"/>
              <a:t>；</a:t>
            </a:r>
            <a:r>
              <a:rPr lang="en-US" altLang="zh-TW" sz="3600"/>
              <a:t>cat /etc/group</a:t>
            </a:r>
            <a:r>
              <a:rPr lang="zh-TW" altLang="en-US" sz="3600"/>
              <a:t>查看 </a:t>
            </a:r>
            <a:r>
              <a:rPr lang="en-US" altLang="zh-TW" sz="3600"/>
              <a:t>stu01</a:t>
            </a:r>
            <a:r>
              <a:rPr lang="zh-TW" altLang="en-US" sz="3600"/>
              <a:t>的</a:t>
            </a:r>
            <a:r>
              <a:rPr lang="en-US" altLang="zh-TW" sz="3600" smtClean="0"/>
              <a:t>group</a:t>
            </a:r>
            <a:br>
              <a:rPr lang="en-US" altLang="zh-TW" sz="3600" smtClean="0"/>
            </a:br>
            <a:endParaRPr lang="zh-TW" altLang="en-US" sz="3600"/>
          </a:p>
        </p:txBody>
      </p:sp>
      <p:sp>
        <p:nvSpPr>
          <p:cNvPr id="3" name="文字方塊 2"/>
          <p:cNvSpPr txBox="1"/>
          <p:nvPr/>
        </p:nvSpPr>
        <p:spPr>
          <a:xfrm>
            <a:off x="3141233" y="591035"/>
            <a:ext cx="879798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cat /etc/group |grep -E "stu01|bigred"</a:t>
            </a:r>
            <a:endParaRPr lang="en-US" altLang="zh-TW" sz="2800" b="1"/>
          </a:p>
          <a:p>
            <a:r>
              <a:rPr lang="en-US" altLang="zh-TW" sz="2000"/>
              <a:t>adm:x:4:syslog,bigred</a:t>
            </a:r>
          </a:p>
          <a:p>
            <a:r>
              <a:rPr lang="en-US" altLang="zh-TW" sz="2000"/>
              <a:t>cdrom:x:24:bigred</a:t>
            </a:r>
          </a:p>
          <a:p>
            <a:r>
              <a:rPr lang="en-US" altLang="zh-TW" sz="2000"/>
              <a:t>sudo:x:27:bigred,user02</a:t>
            </a:r>
          </a:p>
          <a:p>
            <a:r>
              <a:rPr lang="en-US" altLang="zh-TW" sz="2000"/>
              <a:t>dip:x:30:bigred</a:t>
            </a:r>
          </a:p>
          <a:p>
            <a:r>
              <a:rPr lang="en-US" altLang="zh-TW" sz="2000"/>
              <a:t>plugdev:x:46:bigred</a:t>
            </a:r>
          </a:p>
          <a:p>
            <a:r>
              <a:rPr lang="en-US" altLang="zh-TW" sz="2000"/>
              <a:t>lxd:x:116:bigred</a:t>
            </a:r>
          </a:p>
          <a:p>
            <a:r>
              <a:rPr lang="en-US" altLang="zh-TW" sz="2000">
                <a:solidFill>
                  <a:srgbClr val="FF0000"/>
                </a:solidFill>
              </a:rPr>
              <a:t>bigred:</a:t>
            </a:r>
            <a:r>
              <a:rPr lang="en-US" altLang="zh-TW" sz="2000"/>
              <a:t>x:1000:</a:t>
            </a:r>
          </a:p>
          <a:p>
            <a:r>
              <a:rPr lang="en-US" altLang="zh-TW" sz="2000">
                <a:solidFill>
                  <a:srgbClr val="FF0000"/>
                </a:solidFill>
              </a:rPr>
              <a:t>stu01</a:t>
            </a:r>
            <a:r>
              <a:rPr lang="en-US" altLang="zh-TW" sz="2000"/>
              <a:t>:x:1036:</a:t>
            </a:r>
          </a:p>
          <a:p>
            <a:r>
              <a:rPr lang="en-US" altLang="zh-TW" sz="200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>
                <a:solidFill>
                  <a:srgbClr val="00B050"/>
                </a:solidFill>
              </a:rPr>
              <a:t>:~$ </a:t>
            </a:r>
            <a:r>
              <a:rPr lang="en-US" altLang="zh-TW" sz="3200" b="1"/>
              <a:t>sudo usermod -G bigred stu01</a:t>
            </a:r>
            <a:endParaRPr lang="en-US" altLang="zh-TW" sz="2000" b="1"/>
          </a:p>
          <a:p>
            <a:r>
              <a:rPr lang="en-US" altLang="zh-TW" sz="2000">
                <a:solidFill>
                  <a:srgbClr val="00B050"/>
                </a:solidFill>
              </a:rPr>
              <a:t>[sudo] password for bigred:</a:t>
            </a:r>
          </a:p>
          <a:p>
            <a:r>
              <a:rPr lang="en-US" altLang="zh-TW" sz="20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cat /etc/group |grep stu01</a:t>
            </a:r>
          </a:p>
          <a:p>
            <a:r>
              <a:rPr lang="en-US" altLang="zh-TW" sz="2000">
                <a:solidFill>
                  <a:srgbClr val="FF0000"/>
                </a:solidFill>
              </a:rPr>
              <a:t>bigred</a:t>
            </a:r>
            <a:r>
              <a:rPr lang="en-US" altLang="zh-TW" sz="2000"/>
              <a:t>:x:1000:</a:t>
            </a:r>
            <a:r>
              <a:rPr lang="en-US" altLang="zh-TW" sz="2000">
                <a:solidFill>
                  <a:srgbClr val="FF0000"/>
                </a:solidFill>
              </a:rPr>
              <a:t>stu01</a:t>
            </a:r>
          </a:p>
          <a:p>
            <a:r>
              <a:rPr lang="en-US" altLang="zh-TW" sz="2000"/>
              <a:t>stu01:x:1036:</a:t>
            </a:r>
          </a:p>
        </p:txBody>
      </p:sp>
    </p:spTree>
    <p:extLst>
      <p:ext uri="{BB962C8B-B14F-4D97-AF65-F5344CB8AC3E}">
        <p14:creationId xmlns:p14="http://schemas.microsoft.com/office/powerpoint/2010/main" val="387111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3764"/>
            <a:ext cx="2711824" cy="5228851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2</a:t>
            </a:r>
            <a:r>
              <a:rPr lang="en-US" altLang="zh-TW"/>
              <a:t>.</a:t>
            </a:r>
            <a:r>
              <a:rPr lang="zh-TW" altLang="en-US"/>
              <a:t>用</a:t>
            </a:r>
            <a:r>
              <a:rPr lang="en-US" altLang="zh-TW"/>
              <a:t>usermod</a:t>
            </a:r>
            <a:r>
              <a:rPr lang="zh-TW" altLang="en-US"/>
              <a:t> </a:t>
            </a:r>
            <a:r>
              <a:rPr lang="en-US" altLang="zh-TW"/>
              <a:t>–G</a:t>
            </a:r>
            <a:r>
              <a:rPr lang="zh-TW" altLang="en-US"/>
              <a:t>將</a:t>
            </a:r>
            <a:r>
              <a:rPr lang="en-US" altLang="zh-TW"/>
              <a:t>stu02</a:t>
            </a:r>
            <a:r>
              <a:rPr lang="zh-TW" altLang="en-US"/>
              <a:t>的</a:t>
            </a:r>
            <a:r>
              <a:rPr lang="en-US" altLang="zh-TW"/>
              <a:t>group</a:t>
            </a:r>
            <a:r>
              <a:rPr lang="zh-TW" altLang="en-US"/>
              <a:t>加入</a:t>
            </a:r>
            <a:r>
              <a:rPr lang="en-US" altLang="zh-TW"/>
              <a:t>bigred</a:t>
            </a:r>
            <a:r>
              <a:rPr lang="zh-TW" altLang="en-US"/>
              <a:t>；</a:t>
            </a:r>
            <a:r>
              <a:rPr lang="en-US" altLang="zh-TW"/>
              <a:t> cat /etc/group</a:t>
            </a:r>
            <a:r>
              <a:rPr lang="zh-TW" altLang="en-US"/>
              <a:t>查看 </a:t>
            </a:r>
            <a:r>
              <a:rPr lang="en-US" altLang="zh-TW"/>
              <a:t>stu02</a:t>
            </a:r>
            <a:r>
              <a:rPr lang="zh-TW" altLang="en-US"/>
              <a:t>的</a:t>
            </a:r>
            <a:r>
              <a:rPr lang="en-US" altLang="zh-TW" smtClean="0"/>
              <a:t>group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10103" y="447545"/>
            <a:ext cx="961417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bigred@us2004</a:t>
            </a:r>
            <a:r>
              <a:rPr lang="en-US" altLang="zh-TW" sz="2800">
                <a:solidFill>
                  <a:srgbClr val="00B050"/>
                </a:solidFill>
              </a:rPr>
              <a:t>:~$ </a:t>
            </a:r>
            <a:r>
              <a:rPr lang="en-US" altLang="zh-TW" sz="3600" b="1"/>
              <a:t>sudo usermod -G bigred stu02</a:t>
            </a:r>
            <a:endParaRPr lang="en-US" altLang="zh-TW" sz="2800" b="1"/>
          </a:p>
          <a:p>
            <a:r>
              <a:rPr lang="en-US" altLang="zh-TW" sz="2800">
                <a:solidFill>
                  <a:srgbClr val="00B050"/>
                </a:solidFill>
              </a:rPr>
              <a:t>[sudo] password for bigred:</a:t>
            </a:r>
          </a:p>
          <a:p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cat /etc/group |grep -E "stu02|bigred"</a:t>
            </a:r>
          </a:p>
          <a:p>
            <a:r>
              <a:rPr lang="en-US" altLang="zh-TW" sz="2800"/>
              <a:t>adm:x:4:syslog,bigred</a:t>
            </a:r>
          </a:p>
          <a:p>
            <a:r>
              <a:rPr lang="en-US" altLang="zh-TW" sz="2800"/>
              <a:t>cdrom:x:24:bigred</a:t>
            </a:r>
          </a:p>
          <a:p>
            <a:r>
              <a:rPr lang="en-US" altLang="zh-TW" sz="2800"/>
              <a:t>sudo:x:27:bigred,user02</a:t>
            </a:r>
          </a:p>
          <a:p>
            <a:r>
              <a:rPr lang="en-US" altLang="zh-TW" sz="2800"/>
              <a:t>dip:x:30:bigred</a:t>
            </a:r>
          </a:p>
          <a:p>
            <a:r>
              <a:rPr lang="en-US" altLang="zh-TW" sz="2800" smtClean="0"/>
              <a:t>plugdev:x:46:bigred</a:t>
            </a:r>
            <a:endParaRPr lang="en-US" altLang="zh-TW" sz="2800"/>
          </a:p>
          <a:p>
            <a:r>
              <a:rPr lang="en-US" altLang="zh-TW" sz="2800"/>
              <a:t>lxd:x:116:bigred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bigred</a:t>
            </a:r>
            <a:r>
              <a:rPr lang="en-US" altLang="zh-TW" sz="2800"/>
              <a:t>:x:1000:stu01,</a:t>
            </a:r>
            <a:r>
              <a:rPr lang="en-US" altLang="zh-TW" sz="2800">
                <a:solidFill>
                  <a:srgbClr val="FF0000"/>
                </a:solidFill>
              </a:rPr>
              <a:t>stu02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stu02</a:t>
            </a:r>
            <a:r>
              <a:rPr lang="en-US" altLang="zh-TW" sz="2800"/>
              <a:t>:x:1037: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2868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3</a:t>
            </a:r>
            <a:r>
              <a:rPr lang="en-US" altLang="zh-TW"/>
              <a:t>.</a:t>
            </a:r>
            <a:r>
              <a:rPr lang="zh-TW" altLang="en-US"/>
              <a:t>用</a:t>
            </a:r>
            <a:r>
              <a:rPr lang="en-US" altLang="zh-TW"/>
              <a:t>usermod</a:t>
            </a:r>
            <a:r>
              <a:rPr lang="zh-TW" altLang="en-US"/>
              <a:t> </a:t>
            </a:r>
            <a:r>
              <a:rPr lang="en-US" altLang="zh-TW"/>
              <a:t>–aG</a:t>
            </a:r>
            <a:r>
              <a:rPr lang="zh-TW" altLang="en-US"/>
              <a:t>將</a:t>
            </a:r>
            <a:r>
              <a:rPr lang="en-US" altLang="zh-TW"/>
              <a:t>stu03</a:t>
            </a:r>
            <a:r>
              <a:rPr lang="zh-TW" altLang="en-US"/>
              <a:t>的</a:t>
            </a:r>
            <a:r>
              <a:rPr lang="en-US" altLang="zh-TW"/>
              <a:t>group</a:t>
            </a:r>
            <a:r>
              <a:rPr lang="zh-TW" altLang="en-US"/>
              <a:t>加入</a:t>
            </a:r>
            <a:r>
              <a:rPr lang="en-US" altLang="zh-TW"/>
              <a:t>bigred</a:t>
            </a:r>
            <a:r>
              <a:rPr lang="zh-TW" altLang="en-US"/>
              <a:t>；</a:t>
            </a:r>
            <a:r>
              <a:rPr lang="en-US" altLang="zh-TW"/>
              <a:t> cat /etc/group</a:t>
            </a:r>
            <a:r>
              <a:rPr lang="zh-TW" altLang="en-US"/>
              <a:t>查看 </a:t>
            </a:r>
            <a:r>
              <a:rPr lang="en-US" altLang="zh-TW" smtClean="0"/>
              <a:t>stu03</a:t>
            </a:r>
            <a:r>
              <a:rPr lang="zh-TW" altLang="en-US" smtClean="0"/>
              <a:t>與</a:t>
            </a:r>
            <a:r>
              <a:rPr lang="en-US" altLang="zh-TW" smtClean="0"/>
              <a:t>bigred</a:t>
            </a:r>
            <a:r>
              <a:rPr lang="zh-TW" altLang="en-US" smtClean="0"/>
              <a:t>的</a:t>
            </a:r>
            <a:r>
              <a:rPr lang="en-US" altLang="zh-TW" smtClean="0"/>
              <a:t>group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2770" y="1690688"/>
            <a:ext cx="1118646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4000" b="1"/>
              <a:t>sudo usermod -aG bigred stu03</a:t>
            </a:r>
            <a:endParaRPr lang="en-US" altLang="zh-TW" sz="3200" b="1"/>
          </a:p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4000" b="1"/>
              <a:t>cat /etc/group |grep -E "stu03|bigred</a:t>
            </a:r>
            <a:r>
              <a:rPr lang="en-US" altLang="zh-TW" sz="2800"/>
              <a:t>"</a:t>
            </a:r>
          </a:p>
          <a:p>
            <a:r>
              <a:rPr lang="en-US" altLang="zh-TW" sz="2800"/>
              <a:t>adm:x:4:syslog,bigred</a:t>
            </a:r>
          </a:p>
          <a:p>
            <a:r>
              <a:rPr lang="en-US" altLang="zh-TW" sz="2800"/>
              <a:t>cdrom:x:24:bigred</a:t>
            </a:r>
          </a:p>
          <a:p>
            <a:r>
              <a:rPr lang="en-US" altLang="zh-TW" sz="2800"/>
              <a:t>sudo:x:27:bigred,user02</a:t>
            </a:r>
          </a:p>
          <a:p>
            <a:r>
              <a:rPr lang="en-US" altLang="zh-TW" sz="2800"/>
              <a:t>dip:x:30:bigred</a:t>
            </a:r>
          </a:p>
          <a:p>
            <a:r>
              <a:rPr lang="en-US" altLang="zh-TW" sz="2800"/>
              <a:t>plugdev:x:46:bigred</a:t>
            </a:r>
          </a:p>
          <a:p>
            <a:r>
              <a:rPr lang="en-US" altLang="zh-TW" sz="2800"/>
              <a:t>lxd:x:116:bigred</a:t>
            </a:r>
          </a:p>
          <a:p>
            <a:r>
              <a:rPr lang="en-US" altLang="zh-TW" sz="2800"/>
              <a:t>bigred:x:1000:stu01,stu02,</a:t>
            </a:r>
            <a:r>
              <a:rPr lang="en-US" altLang="zh-TW" sz="2800">
                <a:solidFill>
                  <a:srgbClr val="FF0000"/>
                </a:solidFill>
              </a:rPr>
              <a:t>stu03</a:t>
            </a:r>
          </a:p>
          <a:p>
            <a:r>
              <a:rPr lang="en-US" altLang="zh-TW" sz="2800"/>
              <a:t>stu03:x:1038: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323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1:</a:t>
            </a:r>
            <a:r>
              <a:rPr lang="zh-TW" altLang="en-US" smtClean="0"/>
              <a:t>帳號建立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用</a:t>
            </a:r>
            <a:r>
              <a:rPr lang="en-US" altLang="zh-TW" smtClean="0"/>
              <a:t>useradd</a:t>
            </a:r>
            <a:r>
              <a:rPr lang="zh-TW" altLang="en-US" smtClean="0"/>
              <a:t>建立</a:t>
            </a:r>
            <a:r>
              <a:rPr lang="en-US" altLang="zh-TW" smtClean="0"/>
              <a:t>4</a:t>
            </a:r>
            <a:r>
              <a:rPr lang="zh-TW" altLang="en-US" smtClean="0"/>
              <a:t>個名為</a:t>
            </a:r>
            <a:r>
              <a:rPr lang="en-US" altLang="zh-TW" smtClean="0"/>
              <a:t>stu01</a:t>
            </a:r>
            <a:r>
              <a:rPr lang="zh-TW" altLang="en-US" smtClean="0"/>
              <a:t>、</a:t>
            </a:r>
            <a:r>
              <a:rPr lang="en-US" altLang="zh-TW" smtClean="0"/>
              <a:t>stu02</a:t>
            </a:r>
            <a:r>
              <a:rPr lang="zh-TW" altLang="en-US" smtClean="0"/>
              <a:t>、</a:t>
            </a:r>
            <a:r>
              <a:rPr lang="en-US" altLang="zh-TW" smtClean="0"/>
              <a:t>stu03</a:t>
            </a:r>
            <a:r>
              <a:rPr lang="zh-TW" altLang="en-US" smtClean="0"/>
              <a:t>、</a:t>
            </a:r>
            <a:r>
              <a:rPr lang="en-US" altLang="zh-TW" smtClean="0"/>
              <a:t>stu04</a:t>
            </a:r>
            <a:r>
              <a:rPr lang="zh-TW" altLang="en-US" smtClean="0"/>
              <a:t>帳號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查看 </a:t>
            </a:r>
            <a:r>
              <a:rPr lang="en-US" altLang="zh-TW" smtClean="0"/>
              <a:t>/etc/passwd </a:t>
            </a:r>
            <a:r>
              <a:rPr lang="zh-TW" altLang="en-US" smtClean="0"/>
              <a:t>最後</a:t>
            </a:r>
            <a:r>
              <a:rPr lang="en-US" altLang="zh-TW" smtClean="0"/>
              <a:t>5</a:t>
            </a:r>
            <a:r>
              <a:rPr lang="zh-TW" altLang="en-US" smtClean="0"/>
              <a:t>筆資料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查看 </a:t>
            </a:r>
            <a:r>
              <a:rPr lang="en-US" altLang="zh-TW" smtClean="0"/>
              <a:t>/home</a:t>
            </a:r>
            <a:r>
              <a:rPr lang="zh-TW" altLang="en-US" smtClean="0"/>
              <a:t>目錄</a:t>
            </a:r>
            <a:r>
              <a:rPr lang="en-US" altLang="zh-TW" smtClean="0"/>
              <a:t>(</a:t>
            </a:r>
            <a:r>
              <a:rPr lang="zh-TW" altLang="en-US" smtClean="0"/>
              <a:t>出現</a:t>
            </a:r>
            <a:r>
              <a:rPr lang="en-US" altLang="zh-TW" smtClean="0"/>
              <a:t>stu01</a:t>
            </a:r>
            <a:r>
              <a:rPr lang="zh-TW" altLang="en-US" smtClean="0"/>
              <a:t>、</a:t>
            </a:r>
            <a:r>
              <a:rPr lang="en-US" altLang="zh-TW" smtClean="0"/>
              <a:t>stu02</a:t>
            </a:r>
            <a:r>
              <a:rPr lang="zh-TW" altLang="en-US" smtClean="0"/>
              <a:t>、</a:t>
            </a:r>
            <a:r>
              <a:rPr lang="en-US" altLang="zh-TW" smtClean="0"/>
              <a:t>stu03</a:t>
            </a:r>
            <a:r>
              <a:rPr lang="zh-TW" altLang="en-US" smtClean="0"/>
              <a:t>、</a:t>
            </a:r>
            <a:r>
              <a:rPr lang="en-US" altLang="zh-TW" smtClean="0"/>
              <a:t>stu04</a:t>
            </a:r>
            <a:r>
              <a:rPr lang="zh-TW" altLang="en-US" smtClean="0"/>
              <a:t>目錄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en-US" altLang="zh-TW" smtClean="0"/>
              <a:t>4.</a:t>
            </a:r>
            <a:r>
              <a:rPr lang="zh-TW" altLang="en-US" smtClean="0"/>
              <a:t>用</a:t>
            </a:r>
            <a:r>
              <a:rPr lang="en-US" altLang="zh-TW" smtClean="0"/>
              <a:t>passwd</a:t>
            </a:r>
            <a:r>
              <a:rPr lang="zh-TW" altLang="en-US" smtClean="0"/>
              <a:t>設定</a:t>
            </a:r>
            <a:r>
              <a:rPr lang="en-US" altLang="zh-TW" smtClean="0"/>
              <a:t>4</a:t>
            </a:r>
            <a:r>
              <a:rPr lang="zh-TW" altLang="en-US" smtClean="0"/>
              <a:t>個密碼相同的</a:t>
            </a:r>
            <a:r>
              <a:rPr lang="en-US" altLang="zh-TW" smtClean="0"/>
              <a:t>4</a:t>
            </a:r>
            <a:r>
              <a:rPr lang="zh-TW" altLang="en-US" smtClean="0"/>
              <a:t>個帳號</a:t>
            </a:r>
            <a:r>
              <a:rPr lang="en-US" altLang="zh-TW" smtClean="0"/>
              <a:t>(stu01</a:t>
            </a:r>
            <a:r>
              <a:rPr lang="zh-TW" altLang="en-US" smtClean="0"/>
              <a:t>、</a:t>
            </a:r>
            <a:r>
              <a:rPr lang="en-US" altLang="zh-TW" smtClean="0"/>
              <a:t>stu02</a:t>
            </a:r>
            <a:r>
              <a:rPr lang="zh-TW" altLang="en-US" smtClean="0"/>
              <a:t>、</a:t>
            </a:r>
            <a:r>
              <a:rPr lang="en-US" altLang="zh-TW" smtClean="0"/>
              <a:t>stu03</a:t>
            </a:r>
            <a:r>
              <a:rPr lang="zh-TW" altLang="en-US" smtClean="0"/>
              <a:t>、</a:t>
            </a:r>
            <a:r>
              <a:rPr lang="en-US" altLang="zh-TW" smtClean="0"/>
              <a:t>stu04)</a:t>
            </a:r>
          </a:p>
          <a:p>
            <a:pPr marL="0" indent="0">
              <a:buNone/>
            </a:pPr>
            <a:r>
              <a:rPr lang="en-US" altLang="zh-TW" smtClean="0"/>
              <a:t>5.</a:t>
            </a:r>
            <a:r>
              <a:rPr lang="zh-TW" altLang="en-US" smtClean="0"/>
              <a:t>各別</a:t>
            </a:r>
            <a:r>
              <a:rPr lang="zh-TW" altLang="en-US" smtClean="0"/>
              <a:t>登入</a:t>
            </a:r>
            <a:r>
              <a:rPr lang="en-US" altLang="zh-TW" smtClean="0"/>
              <a:t>4</a:t>
            </a:r>
            <a:r>
              <a:rPr lang="zh-TW" altLang="en-US" smtClean="0"/>
              <a:t>個帳號</a:t>
            </a:r>
            <a:r>
              <a:rPr lang="en-US" altLang="zh-TW" smtClean="0"/>
              <a:t>(stu01</a:t>
            </a:r>
            <a:r>
              <a:rPr lang="zh-TW" altLang="en-US" smtClean="0"/>
              <a:t>、</a:t>
            </a:r>
            <a:r>
              <a:rPr lang="en-US" altLang="zh-TW" smtClean="0"/>
              <a:t>stu02</a:t>
            </a:r>
            <a:r>
              <a:rPr lang="zh-TW" altLang="en-US" smtClean="0"/>
              <a:t>、</a:t>
            </a:r>
            <a:r>
              <a:rPr lang="en-US" altLang="zh-TW" smtClean="0"/>
              <a:t>stu03</a:t>
            </a:r>
            <a:r>
              <a:rPr lang="zh-TW" altLang="en-US" smtClean="0"/>
              <a:t>、</a:t>
            </a:r>
            <a:r>
              <a:rPr lang="en-US" altLang="zh-TW" smtClean="0"/>
              <a:t>stu04)</a:t>
            </a:r>
          </a:p>
          <a:p>
            <a:pPr marL="0" indent="0">
              <a:buNone/>
            </a:pPr>
            <a:r>
              <a:rPr lang="en-US" altLang="zh-TW" smtClean="0"/>
              <a:t>6.</a:t>
            </a:r>
            <a:r>
              <a:rPr lang="zh-TW" altLang="en-US" smtClean="0"/>
              <a:t>用</a:t>
            </a:r>
            <a:r>
              <a:rPr lang="en-US" altLang="zh-TW" smtClean="0"/>
              <a:t>Putty</a:t>
            </a:r>
            <a:r>
              <a:rPr lang="zh-TW" altLang="en-US" smtClean="0"/>
              <a:t>登入隔壁同學的</a:t>
            </a:r>
            <a:r>
              <a:rPr lang="en-US" altLang="zh-TW" smtClean="0"/>
              <a:t>(stu01</a:t>
            </a:r>
            <a:r>
              <a:rPr lang="zh-TW" altLang="en-US" smtClean="0"/>
              <a:t>、</a:t>
            </a:r>
            <a:r>
              <a:rPr lang="en-US" altLang="zh-TW" smtClean="0"/>
              <a:t>stu02</a:t>
            </a:r>
            <a:r>
              <a:rPr lang="zh-TW" altLang="en-US" smtClean="0"/>
              <a:t>、</a:t>
            </a:r>
            <a:r>
              <a:rPr lang="en-US" altLang="zh-TW" smtClean="0"/>
              <a:t>stu03</a:t>
            </a:r>
            <a:r>
              <a:rPr lang="zh-TW" altLang="en-US" smtClean="0"/>
              <a:t>、</a:t>
            </a:r>
            <a:r>
              <a:rPr lang="en-US" altLang="zh-TW" smtClean="0"/>
              <a:t>stu04)</a:t>
            </a:r>
            <a:r>
              <a:rPr lang="zh-TW" altLang="en-US" smtClean="0"/>
              <a:t>帳號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7.</a:t>
            </a:r>
            <a:r>
              <a:rPr lang="zh-TW" altLang="en-US"/>
              <a:t>用</a:t>
            </a:r>
            <a:r>
              <a:rPr lang="en-US" altLang="zh-TW"/>
              <a:t>chpasswd</a:t>
            </a:r>
            <a:r>
              <a:rPr lang="zh-TW" altLang="en-US"/>
              <a:t>將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stu04)</a:t>
            </a:r>
            <a:r>
              <a:rPr lang="zh-TW" altLang="en-US"/>
              <a:t>密碼全部改成</a:t>
            </a:r>
            <a:r>
              <a:rPr lang="en-US" altLang="zh-TW"/>
              <a:t>bigred</a:t>
            </a:r>
          </a:p>
          <a:p>
            <a:pPr marL="0" indent="0">
              <a:buNone/>
            </a:pPr>
            <a:r>
              <a:rPr lang="en-US" altLang="zh-TW"/>
              <a:t>8.</a:t>
            </a:r>
            <a:r>
              <a:rPr lang="zh-TW" altLang="en-US"/>
              <a:t>用</a:t>
            </a:r>
            <a:r>
              <a:rPr lang="en-US" altLang="zh-TW"/>
              <a:t>Putty</a:t>
            </a:r>
            <a:r>
              <a:rPr lang="zh-TW" altLang="en-US"/>
              <a:t>登入隔壁同學的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stu04)</a:t>
            </a:r>
            <a:r>
              <a:rPr lang="zh-TW" altLang="en-US"/>
              <a:t>帳號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6911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4</a:t>
            </a:r>
            <a:r>
              <a:rPr lang="en-US" altLang="zh-TW"/>
              <a:t>.</a:t>
            </a:r>
            <a:r>
              <a:rPr lang="zh-TW" altLang="en-US"/>
              <a:t>用</a:t>
            </a:r>
            <a:r>
              <a:rPr lang="en-US" altLang="zh-TW"/>
              <a:t>usermod</a:t>
            </a:r>
            <a:r>
              <a:rPr lang="zh-TW" altLang="en-US"/>
              <a:t> </a:t>
            </a:r>
            <a:r>
              <a:rPr lang="en-US" altLang="zh-TW"/>
              <a:t>–G</a:t>
            </a:r>
            <a:r>
              <a:rPr lang="zh-TW" altLang="en-US"/>
              <a:t>將</a:t>
            </a:r>
            <a:r>
              <a:rPr lang="en-US" altLang="zh-TW"/>
              <a:t>stu02</a:t>
            </a:r>
            <a:r>
              <a:rPr lang="zh-TW" altLang="en-US"/>
              <a:t>的</a:t>
            </a:r>
            <a:r>
              <a:rPr lang="en-US" altLang="zh-TW"/>
              <a:t>group</a:t>
            </a:r>
            <a:r>
              <a:rPr lang="zh-TW" altLang="en-US"/>
              <a:t>加入</a:t>
            </a:r>
            <a:r>
              <a:rPr lang="en-US" altLang="zh-TW"/>
              <a:t>stu03</a:t>
            </a:r>
            <a:r>
              <a:rPr lang="zh-TW" altLang="en-US"/>
              <a:t>；</a:t>
            </a:r>
            <a:r>
              <a:rPr lang="en-US" altLang="zh-TW"/>
              <a:t> cat /etc/group</a:t>
            </a:r>
            <a:r>
              <a:rPr lang="zh-TW" altLang="en-US"/>
              <a:t>查看 </a:t>
            </a:r>
            <a:r>
              <a:rPr lang="en-US" altLang="zh-TW"/>
              <a:t>stu03</a:t>
            </a:r>
            <a:r>
              <a:rPr lang="zh-TW" altLang="en-US"/>
              <a:t>的</a:t>
            </a:r>
            <a:r>
              <a:rPr lang="en-US" altLang="zh-TW" smtClean="0"/>
              <a:t>group</a:t>
            </a:r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62695" y="1796527"/>
            <a:ext cx="11266610" cy="4770537"/>
            <a:chOff x="462695" y="1796527"/>
            <a:chExt cx="11266610" cy="4770537"/>
          </a:xfrm>
        </p:grpSpPr>
        <p:sp>
          <p:nvSpPr>
            <p:cNvPr id="3" name="文字方塊 2"/>
            <p:cNvSpPr txBox="1"/>
            <p:nvPr/>
          </p:nvSpPr>
          <p:spPr>
            <a:xfrm>
              <a:off x="462695" y="1796527"/>
              <a:ext cx="11266610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smtClean="0">
                  <a:solidFill>
                    <a:srgbClr val="00B050"/>
                  </a:solidFill>
                </a:rPr>
                <a:t>bigred@us2004</a:t>
              </a:r>
              <a:r>
                <a:rPr lang="en-US" altLang="zh-TW" sz="2800">
                  <a:solidFill>
                    <a:srgbClr val="00B050"/>
                  </a:solidFill>
                </a:rPr>
                <a:t>:~$ </a:t>
              </a:r>
              <a:r>
                <a:rPr lang="en-US" altLang="zh-TW" sz="4000" b="1"/>
                <a:t>sudo usermod</a:t>
              </a:r>
              <a:r>
                <a:rPr lang="en-US" altLang="zh-TW" sz="4000" b="1">
                  <a:solidFill>
                    <a:srgbClr val="FF0000"/>
                  </a:solidFill>
                </a:rPr>
                <a:t> -G </a:t>
              </a:r>
              <a:r>
                <a:rPr lang="en-US" altLang="zh-TW" sz="4000" b="1"/>
                <a:t>stu02 stu03</a:t>
              </a:r>
            </a:p>
            <a:p>
              <a:r>
                <a:rPr lang="en-US" altLang="zh-TW" sz="280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4000" b="1"/>
                <a:t>cat /etc/group |grep -E "stu03|bigred"</a:t>
              </a:r>
            </a:p>
            <a:p>
              <a:r>
                <a:rPr lang="en-US" altLang="zh-TW" sz="2800"/>
                <a:t>adm:x:4:syslog,bigred</a:t>
              </a:r>
            </a:p>
            <a:p>
              <a:r>
                <a:rPr lang="en-US" altLang="zh-TW" sz="2800"/>
                <a:t>cdrom:x:24:bigred</a:t>
              </a:r>
            </a:p>
            <a:p>
              <a:r>
                <a:rPr lang="en-US" altLang="zh-TW" sz="2800"/>
                <a:t>sudo:x:27:bigred,user02</a:t>
              </a:r>
            </a:p>
            <a:p>
              <a:r>
                <a:rPr lang="en-US" altLang="zh-TW" sz="2800"/>
                <a:t>dip:x:30:bigred</a:t>
              </a:r>
            </a:p>
            <a:p>
              <a:r>
                <a:rPr lang="en-US" altLang="zh-TW" sz="2800"/>
                <a:t>plugdev:x:46:bigred</a:t>
              </a:r>
            </a:p>
            <a:p>
              <a:r>
                <a:rPr lang="en-US" altLang="zh-TW" sz="2800"/>
                <a:t>lxd:x:116:bigred</a:t>
              </a:r>
            </a:p>
            <a:p>
              <a:r>
                <a:rPr lang="en-US" altLang="zh-TW" sz="2800"/>
                <a:t>bigred:x:1000:stu01,stu02</a:t>
              </a:r>
            </a:p>
            <a:p>
              <a:r>
                <a:rPr lang="en-US" altLang="zh-TW" sz="2800"/>
                <a:t>stu02:x:1037:</a:t>
              </a:r>
              <a:r>
                <a:rPr lang="en-US" altLang="zh-TW" sz="2800">
                  <a:solidFill>
                    <a:srgbClr val="FF0000"/>
                  </a:solidFill>
                </a:rPr>
                <a:t>stu03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H="1">
              <a:off x="4528969" y="5056094"/>
              <a:ext cx="1484556" cy="6992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905949" y="4825261"/>
              <a:ext cx="1492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smtClean="0">
                  <a:solidFill>
                    <a:srgbClr val="FF0000"/>
                  </a:solidFill>
                </a:rPr>
                <a:t>stu03</a:t>
              </a:r>
              <a:r>
                <a:rPr lang="zh-TW" altLang="en-US" sz="2400" smtClean="0">
                  <a:solidFill>
                    <a:srgbClr val="FF0000"/>
                  </a:solidFill>
                </a:rPr>
                <a:t>移除</a:t>
              </a:r>
              <a:endParaRPr lang="zh-TW" alt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4:</a:t>
            </a:r>
            <a:r>
              <a:rPr lang="zh-TW" altLang="en-US" smtClean="0"/>
              <a:t>變更擁有者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查看</a:t>
            </a:r>
            <a:r>
              <a:rPr lang="en-US" altLang="zh-TW" smtClean="0"/>
              <a:t>/home</a:t>
            </a:r>
            <a:r>
              <a:rPr lang="zh-TW" altLang="en-US" smtClean="0"/>
              <a:t>目錄；變更</a:t>
            </a:r>
            <a:r>
              <a:rPr lang="en-US" altLang="zh-TW" smtClean="0"/>
              <a:t>/home/stu01</a:t>
            </a:r>
            <a:r>
              <a:rPr lang="zh-TW" altLang="en-US" smtClean="0"/>
              <a:t>及</a:t>
            </a:r>
            <a:r>
              <a:rPr lang="en-US" altLang="zh-TW" smtClean="0"/>
              <a:t>/home/stu02</a:t>
            </a:r>
            <a:r>
              <a:rPr lang="zh-TW" altLang="en-US" smtClean="0"/>
              <a:t>目錄</a:t>
            </a:r>
            <a:r>
              <a:rPr lang="en-US" altLang="zh-TW" smtClean="0"/>
              <a:t>(</a:t>
            </a:r>
            <a:r>
              <a:rPr lang="zh-TW" altLang="en-US" smtClean="0"/>
              <a:t>含以下目錄</a:t>
            </a:r>
            <a:r>
              <a:rPr lang="en-US" altLang="zh-TW" smtClean="0"/>
              <a:t>)</a:t>
            </a:r>
            <a:r>
              <a:rPr lang="zh-TW" altLang="en-US" smtClean="0"/>
              <a:t>的擁有者與群組，皆改成</a:t>
            </a:r>
            <a:r>
              <a:rPr lang="en-US" altLang="zh-TW" smtClean="0"/>
              <a:t>bigred</a:t>
            </a:r>
            <a:r>
              <a:rPr lang="zh-TW" altLang="en-US" smtClean="0"/>
              <a:t>；</a:t>
            </a:r>
            <a:r>
              <a:rPr lang="zh-TW" altLang="en-US"/>
              <a:t>查看</a:t>
            </a:r>
            <a:r>
              <a:rPr lang="en-US" altLang="zh-TW"/>
              <a:t>/home</a:t>
            </a:r>
            <a:r>
              <a:rPr lang="zh-TW" altLang="en-US"/>
              <a:t>目錄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變更</a:t>
            </a:r>
            <a:r>
              <a:rPr lang="en-US" altLang="zh-TW"/>
              <a:t>/</a:t>
            </a:r>
            <a:r>
              <a:rPr lang="en-US" altLang="zh-TW" smtClean="0"/>
              <a:t>home/stu03</a:t>
            </a:r>
            <a:r>
              <a:rPr lang="zh-TW" altLang="en-US" smtClean="0"/>
              <a:t>目錄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</a:t>
            </a:r>
            <a:r>
              <a:rPr lang="zh-TW" altLang="en-US"/>
              <a:t>的</a:t>
            </a:r>
            <a:r>
              <a:rPr lang="zh-TW" altLang="en-US" smtClean="0"/>
              <a:t>擁有者改成</a:t>
            </a:r>
            <a:r>
              <a:rPr lang="en-US" altLang="zh-TW" smtClean="0"/>
              <a:t>bigred</a:t>
            </a:r>
            <a:r>
              <a:rPr lang="zh-TW" altLang="en-US"/>
              <a:t>；</a:t>
            </a:r>
            <a:r>
              <a:rPr lang="zh-TW" altLang="en-US" smtClean="0"/>
              <a:t>群組改成</a:t>
            </a:r>
            <a:r>
              <a:rPr lang="en-US" altLang="zh-TW" smtClean="0"/>
              <a:t>stu04</a:t>
            </a:r>
            <a:r>
              <a:rPr lang="zh-TW" altLang="en-US"/>
              <a:t> ；查看</a:t>
            </a:r>
            <a:r>
              <a:rPr lang="en-US" altLang="zh-TW"/>
              <a:t>/</a:t>
            </a:r>
            <a:r>
              <a:rPr lang="en-US" altLang="zh-TW"/>
              <a:t>home</a:t>
            </a:r>
            <a:r>
              <a:rPr lang="zh-TW" altLang="en-US" smtClean="0"/>
              <a:t>目錄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/>
              <a:t>變更</a:t>
            </a:r>
            <a:r>
              <a:rPr lang="en-US" altLang="zh-TW"/>
              <a:t>/home/stu03</a:t>
            </a:r>
            <a:r>
              <a:rPr lang="zh-TW" altLang="en-US"/>
              <a:t>目錄</a:t>
            </a:r>
            <a:r>
              <a:rPr lang="en-US" altLang="zh-TW"/>
              <a:t>(</a:t>
            </a:r>
            <a:r>
              <a:rPr lang="zh-TW" altLang="en-US"/>
              <a:t>含以下</a:t>
            </a:r>
            <a:r>
              <a:rPr lang="zh-TW" altLang="en-US"/>
              <a:t>目錄</a:t>
            </a:r>
            <a:r>
              <a:rPr lang="en-US" altLang="zh-TW" smtClean="0"/>
              <a:t>)</a:t>
            </a:r>
            <a:r>
              <a:rPr lang="zh-TW" altLang="en-US" smtClean="0"/>
              <a:t>的群</a:t>
            </a:r>
            <a:r>
              <a:rPr lang="zh-TW" altLang="en-US"/>
              <a:t>組</a:t>
            </a:r>
            <a:r>
              <a:rPr lang="zh-TW" altLang="en-US"/>
              <a:t>改成</a:t>
            </a:r>
            <a:r>
              <a:rPr lang="en-US" altLang="zh-TW" smtClean="0"/>
              <a:t>stu02</a:t>
            </a:r>
            <a:r>
              <a:rPr lang="zh-TW" altLang="en-US" smtClean="0"/>
              <a:t> </a:t>
            </a:r>
            <a:r>
              <a:rPr lang="zh-TW" altLang="en-US"/>
              <a:t>；查看</a:t>
            </a:r>
            <a:r>
              <a:rPr lang="en-US" altLang="zh-TW"/>
              <a:t>/</a:t>
            </a:r>
            <a:r>
              <a:rPr lang="en-US" altLang="zh-TW"/>
              <a:t>home</a:t>
            </a:r>
            <a:r>
              <a:rPr lang="zh-TW" altLang="en-US" smtClean="0"/>
              <a:t>目錄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4.</a:t>
            </a:r>
            <a:r>
              <a:rPr lang="zh-TW" altLang="en-US" smtClean="0"/>
              <a:t>用</a:t>
            </a:r>
            <a:r>
              <a:rPr lang="en-US" altLang="zh-TW" smtClean="0"/>
              <a:t>chgrp</a:t>
            </a:r>
            <a:r>
              <a:rPr lang="zh-TW" altLang="en-US" smtClean="0"/>
              <a:t>命令</a:t>
            </a:r>
            <a:r>
              <a:rPr lang="zh-TW" altLang="en-US"/>
              <a:t>變更</a:t>
            </a:r>
            <a:r>
              <a:rPr lang="en-US" altLang="zh-TW"/>
              <a:t>/</a:t>
            </a:r>
            <a:r>
              <a:rPr lang="en-US" altLang="zh-TW" smtClean="0"/>
              <a:t>home/stu04</a:t>
            </a:r>
            <a:r>
              <a:rPr lang="zh-TW" altLang="en-US" smtClean="0"/>
              <a:t>目錄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</a:t>
            </a:r>
            <a:r>
              <a:rPr lang="zh-TW" altLang="en-US"/>
              <a:t>的群</a:t>
            </a:r>
            <a:r>
              <a:rPr lang="zh-TW" altLang="en-US"/>
              <a:t>組</a:t>
            </a:r>
            <a:r>
              <a:rPr lang="zh-TW" altLang="en-US" smtClean="0"/>
              <a:t>改成</a:t>
            </a:r>
            <a:r>
              <a:rPr lang="en-US" altLang="zh-TW" smtClean="0"/>
              <a:t>bigred</a:t>
            </a:r>
            <a:r>
              <a:rPr lang="zh-TW" altLang="en-US" smtClean="0"/>
              <a:t>；</a:t>
            </a:r>
            <a:r>
              <a:rPr lang="zh-TW" altLang="en-US"/>
              <a:t>查看</a:t>
            </a:r>
            <a:r>
              <a:rPr lang="en-US" altLang="zh-TW"/>
              <a:t>/home</a:t>
            </a:r>
            <a:r>
              <a:rPr lang="zh-TW" altLang="en-US"/>
              <a:t>目錄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7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245" y="365125"/>
            <a:ext cx="3603811" cy="6321949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1.</a:t>
            </a:r>
            <a:r>
              <a:rPr lang="zh-TW" altLang="en-US"/>
              <a:t>查看</a:t>
            </a:r>
            <a:r>
              <a:rPr lang="en-US" altLang="zh-TW"/>
              <a:t>/home</a:t>
            </a:r>
            <a:r>
              <a:rPr lang="zh-TW" altLang="en-US"/>
              <a:t>目錄；</a:t>
            </a:r>
            <a:r>
              <a:rPr lang="zh-TW" altLang="en-US" smtClean="0"/>
              <a:t>變更</a:t>
            </a:r>
            <a:r>
              <a:rPr lang="en-US" altLang="zh-TW"/>
              <a:t>/home/stu01</a:t>
            </a:r>
            <a:r>
              <a:rPr lang="zh-TW" altLang="en-US"/>
              <a:t>及</a:t>
            </a:r>
            <a:r>
              <a:rPr lang="en-US" altLang="zh-TW"/>
              <a:t>/home/stu02</a:t>
            </a:r>
            <a:r>
              <a:rPr lang="zh-TW" altLang="en-US"/>
              <a:t>目錄的擁有者與</a:t>
            </a:r>
            <a:r>
              <a:rPr lang="zh-TW" altLang="en-US"/>
              <a:t>群</a:t>
            </a:r>
            <a:r>
              <a:rPr lang="zh-TW" altLang="en-US" smtClean="0"/>
              <a:t>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 </a:t>
            </a:r>
            <a:r>
              <a:rPr lang="zh-TW" altLang="en-US" smtClean="0"/>
              <a:t>，</a:t>
            </a:r>
            <a:r>
              <a:rPr lang="zh-TW" altLang="en-US"/>
              <a:t>皆</a:t>
            </a:r>
            <a:r>
              <a:rPr lang="zh-TW" altLang="en-US"/>
              <a:t>改成</a:t>
            </a:r>
            <a:r>
              <a:rPr lang="en-US" altLang="zh-TW" smtClean="0"/>
              <a:t>bigred</a:t>
            </a:r>
            <a:r>
              <a:rPr lang="zh-TW" altLang="en-US" smtClean="0"/>
              <a:t>，查看</a:t>
            </a:r>
            <a:r>
              <a:rPr lang="en-US" altLang="zh-TW"/>
              <a:t>/home</a:t>
            </a:r>
            <a:r>
              <a:rPr lang="zh-TW" altLang="en-US"/>
              <a:t>目錄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109421" y="192989"/>
            <a:ext cx="750737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b="1" smtClean="0"/>
              <a:t>ls -la /home</a:t>
            </a:r>
            <a:endParaRPr lang="en-US" altLang="zh-TW" sz="2000" b="1" smtClean="0"/>
          </a:p>
          <a:p>
            <a:r>
              <a:rPr lang="en-US" altLang="zh-TW" smtClean="0"/>
              <a:t>total 32</a:t>
            </a:r>
          </a:p>
          <a:p>
            <a:r>
              <a:rPr lang="en-US" altLang="zh-TW" smtClean="0"/>
              <a:t>drwxr-xr-x  </a:t>
            </a:r>
            <a:r>
              <a:rPr lang="en-US" altLang="zh-TW"/>
              <a:t>8 root   root   4096 Oct 30 04:39 .</a:t>
            </a:r>
          </a:p>
          <a:p>
            <a:r>
              <a:rPr lang="en-US" altLang="zh-TW"/>
              <a:t>drwxr-xr-x 21 root   root   4096 Oct  9 06:27 ..</a:t>
            </a:r>
          </a:p>
          <a:p>
            <a:r>
              <a:rPr lang="en-US" altLang="zh-TW"/>
              <a:t>drwxr-xr-x  4 bigred bigred 4096 Oct 30 05:29 bigred</a:t>
            </a:r>
          </a:p>
          <a:p>
            <a:r>
              <a:rPr lang="en-US" altLang="zh-TW"/>
              <a:t>drwxr-xr-x  3 stu01  stu01  4096 Oct 30 05:08 </a:t>
            </a:r>
            <a:r>
              <a:rPr lang="en-US" altLang="zh-TW">
                <a:solidFill>
                  <a:srgbClr val="FF0000"/>
                </a:solidFill>
              </a:rPr>
              <a:t>stu01</a:t>
            </a:r>
          </a:p>
          <a:p>
            <a:r>
              <a:rPr lang="en-US" altLang="zh-TW"/>
              <a:t>drwxr-xr-x  3 stu02  stu02  4096 Oct 30 05:10 </a:t>
            </a:r>
            <a:r>
              <a:rPr lang="en-US" altLang="zh-TW">
                <a:solidFill>
                  <a:srgbClr val="FF0000"/>
                </a:solidFill>
              </a:rPr>
              <a:t>stu02</a:t>
            </a:r>
          </a:p>
          <a:p>
            <a:r>
              <a:rPr lang="en-US" altLang="zh-TW"/>
              <a:t>drwxr-xr-x  3 stu03  stu03  4096 Oct 30 05:11 stu03</a:t>
            </a:r>
          </a:p>
          <a:p>
            <a:r>
              <a:rPr lang="en-US" altLang="zh-TW"/>
              <a:t>drwxr-xr-x  3 stu04  stu04  4096 Oct 30 05:13 stu04</a:t>
            </a:r>
          </a:p>
          <a:p>
            <a:r>
              <a:rPr lang="en-US" altLang="zh-TW"/>
              <a:t>drwxr-xr-x  3 user02 user02 4096 Oct 27 16:38 user02</a:t>
            </a:r>
          </a:p>
          <a:p>
            <a:r>
              <a:rPr lang="en-US" altLang="zh-TW">
                <a:solidFill>
                  <a:srgbClr val="00B050"/>
                </a:solidFill>
              </a:rPr>
              <a:t>bigred@us2004:~$ </a:t>
            </a:r>
            <a:r>
              <a:rPr lang="en-US" altLang="zh-TW" sz="2400" b="1"/>
              <a:t>sudo chown -R bigred:bigred  /home/stu01</a:t>
            </a:r>
            <a:endParaRPr lang="en-US" altLang="zh-TW" sz="2000" b="1"/>
          </a:p>
          <a:p>
            <a:r>
              <a:rPr lang="en-US" altLang="zh-TW">
                <a:solidFill>
                  <a:srgbClr val="00B050"/>
                </a:solidFill>
              </a:rPr>
              <a:t>bigred@us2004:~$ </a:t>
            </a:r>
            <a:r>
              <a:rPr lang="en-US" altLang="zh-TW" sz="2400" b="1"/>
              <a:t>sudo chown -R bigred:bigred  /home/stu02</a:t>
            </a:r>
            <a:endParaRPr lang="en-US" altLang="zh-TW" sz="2000" b="1"/>
          </a:p>
          <a:p>
            <a:r>
              <a:rPr lang="en-US" altLang="zh-TW">
                <a:solidFill>
                  <a:srgbClr val="00B050"/>
                </a:solidFill>
              </a:rPr>
              <a:t>bigred@us2004:~$ </a:t>
            </a:r>
            <a:r>
              <a:rPr lang="en-US" altLang="zh-TW" sz="2400" b="1"/>
              <a:t>ls -al /home</a:t>
            </a:r>
            <a:endParaRPr lang="en-US" altLang="zh-TW" b="1"/>
          </a:p>
          <a:p>
            <a:r>
              <a:rPr lang="en-US" altLang="zh-TW"/>
              <a:t>total 32</a:t>
            </a:r>
          </a:p>
          <a:p>
            <a:r>
              <a:rPr lang="en-US" altLang="zh-TW"/>
              <a:t>drwxr-xr-x  8 root   root   4096 Oct 30 04:39 .</a:t>
            </a:r>
          </a:p>
          <a:p>
            <a:r>
              <a:rPr lang="en-US" altLang="zh-TW"/>
              <a:t>drwxr-xr-x 21 root   root   4096 Oct  9 06:27 ..</a:t>
            </a:r>
          </a:p>
          <a:p>
            <a:r>
              <a:rPr lang="en-US" altLang="zh-TW"/>
              <a:t>drwxr-xr-x  4 bigred bigred 4096 Oct 30 05:29 bigred</a:t>
            </a:r>
          </a:p>
          <a:p>
            <a:r>
              <a:rPr lang="en-US" altLang="zh-TW"/>
              <a:t>drwxr-xr-x  3 </a:t>
            </a:r>
            <a:r>
              <a:rPr lang="en-US" altLang="zh-TW">
                <a:solidFill>
                  <a:srgbClr val="FF0000"/>
                </a:solidFill>
              </a:rPr>
              <a:t>bigred bigred </a:t>
            </a:r>
            <a:r>
              <a:rPr lang="en-US" altLang="zh-TW"/>
              <a:t>4096 Oct 30 05:08 </a:t>
            </a:r>
            <a:r>
              <a:rPr lang="en-US" altLang="zh-TW">
                <a:solidFill>
                  <a:srgbClr val="FF0000"/>
                </a:solidFill>
              </a:rPr>
              <a:t>stu01</a:t>
            </a:r>
          </a:p>
          <a:p>
            <a:r>
              <a:rPr lang="en-US" altLang="zh-TW"/>
              <a:t>drwxr-xr-x  3 </a:t>
            </a:r>
            <a:r>
              <a:rPr lang="en-US" altLang="zh-TW">
                <a:solidFill>
                  <a:srgbClr val="FF0000"/>
                </a:solidFill>
              </a:rPr>
              <a:t>bigred bigred </a:t>
            </a:r>
            <a:r>
              <a:rPr lang="en-US" altLang="zh-TW"/>
              <a:t>4096 Oct 30 05:10 </a:t>
            </a:r>
            <a:r>
              <a:rPr lang="en-US" altLang="zh-TW">
                <a:solidFill>
                  <a:srgbClr val="FF0000"/>
                </a:solidFill>
              </a:rPr>
              <a:t>stu02</a:t>
            </a:r>
          </a:p>
          <a:p>
            <a:r>
              <a:rPr lang="en-US" altLang="zh-TW"/>
              <a:t>drwxr-xr-x  3 stu03  stu03  4096 Oct 30 05:11 stu03</a:t>
            </a:r>
          </a:p>
          <a:p>
            <a:r>
              <a:rPr lang="en-US" altLang="zh-TW"/>
              <a:t>drwxr-xr-x  3 stu04  stu04  4096 Oct 30 05:13 stu04</a:t>
            </a:r>
          </a:p>
          <a:p>
            <a:r>
              <a:rPr lang="en-US" altLang="zh-TW"/>
              <a:t>drwxr-xr-x  3 user02 user02 4096 Oct 27 16:38 user02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9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3198" y="10694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2</a:t>
            </a:r>
            <a:r>
              <a:rPr lang="en-US" altLang="zh-TW"/>
              <a:t>.</a:t>
            </a:r>
            <a:r>
              <a:rPr lang="zh-TW" altLang="en-US"/>
              <a:t>變更</a:t>
            </a:r>
            <a:r>
              <a:rPr lang="en-US" altLang="zh-TW"/>
              <a:t>/home/stu03</a:t>
            </a:r>
            <a:r>
              <a:rPr lang="zh-TW" altLang="en-US"/>
              <a:t>目錄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</a:t>
            </a:r>
            <a:r>
              <a:rPr lang="zh-TW" altLang="en-US"/>
              <a:t>的擁有者改成</a:t>
            </a:r>
            <a:r>
              <a:rPr lang="en-US" altLang="zh-TW"/>
              <a:t>bigred</a:t>
            </a:r>
            <a:r>
              <a:rPr lang="zh-TW" altLang="en-US"/>
              <a:t>；群組</a:t>
            </a:r>
            <a:r>
              <a:rPr lang="zh-TW" altLang="en-US"/>
              <a:t>改成</a:t>
            </a:r>
            <a:r>
              <a:rPr lang="en-US" altLang="zh-TW" smtClean="0"/>
              <a:t>stu04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8033" y="1269400"/>
            <a:ext cx="116979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4000"/>
              <a:t>sudo chown -R </a:t>
            </a:r>
            <a:r>
              <a:rPr lang="en-US" altLang="zh-TW" sz="4000">
                <a:solidFill>
                  <a:srgbClr val="FF0000"/>
                </a:solidFill>
              </a:rPr>
              <a:t>bigred:stu04</a:t>
            </a:r>
            <a:r>
              <a:rPr lang="en-US" altLang="zh-TW" sz="4000"/>
              <a:t> /home/</a:t>
            </a:r>
            <a:r>
              <a:rPr lang="en-US" altLang="zh-TW" sz="4000">
                <a:solidFill>
                  <a:srgbClr val="FF0000"/>
                </a:solidFill>
              </a:rPr>
              <a:t>stu03</a:t>
            </a:r>
            <a:endParaRPr lang="en-US" altLang="zh-TW" sz="2800">
              <a:solidFill>
                <a:srgbClr val="FF0000"/>
              </a:solidFill>
            </a:endParaRPr>
          </a:p>
          <a:p>
            <a:r>
              <a:rPr lang="en-US" altLang="zh-TW" sz="2800"/>
              <a:t>[sudo] password for bigred:</a:t>
            </a:r>
          </a:p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4000"/>
              <a:t>ls -hal /home</a:t>
            </a:r>
            <a:endParaRPr lang="en-US" altLang="zh-TW" sz="2800"/>
          </a:p>
          <a:p>
            <a:r>
              <a:rPr lang="en-US" altLang="zh-TW" sz="2800"/>
              <a:t>total 32K</a:t>
            </a:r>
          </a:p>
          <a:p>
            <a:r>
              <a:rPr lang="en-US" altLang="zh-TW" sz="2800"/>
              <a:t>drwxr-xr-x  8 root   root   4.0K Oct 30 04:39 .</a:t>
            </a:r>
          </a:p>
          <a:p>
            <a:r>
              <a:rPr lang="en-US" altLang="zh-TW" sz="2800"/>
              <a:t>drwxr-xr-x 21 root   root   4.0K Oct  9 06:27 ..</a:t>
            </a:r>
          </a:p>
          <a:p>
            <a:r>
              <a:rPr lang="en-US" altLang="zh-TW" sz="2800"/>
              <a:t>drwxr-xr-x  4 bigred bigred 4.0K Oct 30 05:29 bigred</a:t>
            </a:r>
          </a:p>
          <a:p>
            <a:r>
              <a:rPr lang="en-US" altLang="zh-TW" sz="2800"/>
              <a:t>drwxr-xr-x  3 bigred bigred 4.0K Oct 30 05:08 stu01</a:t>
            </a:r>
          </a:p>
          <a:p>
            <a:r>
              <a:rPr lang="en-US" altLang="zh-TW" sz="2800"/>
              <a:t>drwxr-xr-x  3 bigred bigred 4.0K Oct 30 05:10 stu02</a:t>
            </a:r>
          </a:p>
          <a:p>
            <a:r>
              <a:rPr lang="en-US" altLang="zh-TW" sz="2800"/>
              <a:t>drwxr-xr-x  3 </a:t>
            </a:r>
            <a:r>
              <a:rPr lang="en-US" altLang="zh-TW" sz="2800">
                <a:solidFill>
                  <a:srgbClr val="FF0000"/>
                </a:solidFill>
              </a:rPr>
              <a:t>bigred stu04  </a:t>
            </a:r>
            <a:r>
              <a:rPr lang="en-US" altLang="zh-TW" sz="2800"/>
              <a:t>4.0K Oct 30 05:11 </a:t>
            </a:r>
            <a:r>
              <a:rPr lang="en-US" altLang="zh-TW" sz="2800">
                <a:solidFill>
                  <a:srgbClr val="FF0000"/>
                </a:solidFill>
              </a:rPr>
              <a:t>stu03</a:t>
            </a:r>
          </a:p>
          <a:p>
            <a:r>
              <a:rPr lang="en-US" altLang="zh-TW" sz="2800"/>
              <a:t>drwxr-xr-x  3 stu04  stu04  4.0K Oct 30 05:13 stu04</a:t>
            </a:r>
          </a:p>
          <a:p>
            <a:r>
              <a:rPr lang="en-US" altLang="zh-TW" sz="2800"/>
              <a:t>drwxr-xr-x  3 user02 user02 4.0K Oct 27 16:38 user02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92346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解</a:t>
            </a:r>
            <a:r>
              <a:rPr lang="en-US" altLang="zh-TW" smtClean="0"/>
              <a:t>3.</a:t>
            </a:r>
            <a:r>
              <a:rPr lang="zh-TW" altLang="en-US" smtClean="0"/>
              <a:t>變更</a:t>
            </a:r>
            <a:r>
              <a:rPr lang="en-US" altLang="zh-TW"/>
              <a:t>/home/stu03</a:t>
            </a:r>
            <a:r>
              <a:rPr lang="zh-TW" altLang="en-US"/>
              <a:t>目錄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</a:t>
            </a:r>
            <a:r>
              <a:rPr lang="zh-TW" altLang="en-US"/>
              <a:t>的群組改成</a:t>
            </a:r>
            <a:r>
              <a:rPr lang="en-US" altLang="zh-TW"/>
              <a:t>stu02</a:t>
            </a:r>
            <a:r>
              <a:rPr lang="zh-TW" altLang="en-US"/>
              <a:t> ；查看</a:t>
            </a:r>
            <a:r>
              <a:rPr lang="en-US" altLang="zh-TW"/>
              <a:t>/home</a:t>
            </a:r>
            <a:r>
              <a:rPr lang="zh-TW" altLang="en-US"/>
              <a:t>目錄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18795" y="1690688"/>
            <a:ext cx="9788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3600" b="1"/>
              <a:t>sudo chown -R .stu02 /home/stu03</a:t>
            </a:r>
            <a:endParaRPr lang="en-US" altLang="zh-TW" sz="2800" b="1"/>
          </a:p>
          <a:p>
            <a:r>
              <a:rPr lang="en-US" altLang="zh-TW" sz="2800">
                <a:solidFill>
                  <a:srgbClr val="00B050"/>
                </a:solidFill>
              </a:rPr>
              <a:t>bigred@us2004:~$ </a:t>
            </a:r>
            <a:r>
              <a:rPr lang="en-US" altLang="zh-TW" sz="3600" b="1"/>
              <a:t>ls -hal /home</a:t>
            </a:r>
          </a:p>
          <a:p>
            <a:r>
              <a:rPr lang="en-US" altLang="zh-TW" sz="2800"/>
              <a:t>total 32K</a:t>
            </a:r>
          </a:p>
          <a:p>
            <a:r>
              <a:rPr lang="en-US" altLang="zh-TW" sz="2800"/>
              <a:t>drwxr-xr-x  8 root   root   4.0K Oct 30 04:39 .</a:t>
            </a:r>
          </a:p>
          <a:p>
            <a:r>
              <a:rPr lang="en-US" altLang="zh-TW" sz="2800"/>
              <a:t>drwxr-xr-x 21 root   root   4.0K Oct  9 06:27 ..</a:t>
            </a:r>
          </a:p>
          <a:p>
            <a:r>
              <a:rPr lang="en-US" altLang="zh-TW" sz="2800"/>
              <a:t>drwxr-xr-x  4 bigred bigred 4.0K Oct 30 05:29 bigred</a:t>
            </a:r>
          </a:p>
          <a:p>
            <a:r>
              <a:rPr lang="en-US" altLang="zh-TW" sz="2800"/>
              <a:t>drwxr-xr-x  3 bigred bigred 4.0K Oct 30 05:08 stu01</a:t>
            </a:r>
          </a:p>
          <a:p>
            <a:r>
              <a:rPr lang="en-US" altLang="zh-TW" sz="2800"/>
              <a:t>drwxr-xr-x  3 bigred bigred 4.0K Oct 30 05:10 stu02</a:t>
            </a:r>
          </a:p>
          <a:p>
            <a:r>
              <a:rPr lang="en-US" altLang="zh-TW" sz="2800"/>
              <a:t>drwxr-xr-x  3 bigred stu</a:t>
            </a:r>
            <a:r>
              <a:rPr lang="en-US" altLang="zh-TW" sz="2800">
                <a:solidFill>
                  <a:srgbClr val="FF0000"/>
                </a:solidFill>
              </a:rPr>
              <a:t>02</a:t>
            </a:r>
            <a:r>
              <a:rPr lang="en-US" altLang="zh-TW" sz="2800"/>
              <a:t>  4.0K Oct 30 05:11 </a:t>
            </a:r>
            <a:r>
              <a:rPr lang="en-US" altLang="zh-TW" sz="2800">
                <a:solidFill>
                  <a:srgbClr val="FF0000"/>
                </a:solidFill>
              </a:rPr>
              <a:t>stu03</a:t>
            </a:r>
          </a:p>
          <a:p>
            <a:r>
              <a:rPr lang="en-US" altLang="zh-TW" sz="2800"/>
              <a:t>drwxr-xr-x  3 stu04  stu04  4.0K Oct 30 05:13 stu04</a:t>
            </a:r>
          </a:p>
          <a:p>
            <a:r>
              <a:rPr lang="en-US" altLang="zh-TW" sz="2800"/>
              <a:t>drwxr-xr-x  3 user02 user02 4.0K Oct 27 16:38 user02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90357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4</a:t>
            </a:r>
            <a:r>
              <a:rPr lang="en-US" altLang="zh-TW"/>
              <a:t>.</a:t>
            </a:r>
            <a:r>
              <a:rPr lang="zh-TW" altLang="en-US"/>
              <a:t>用</a:t>
            </a:r>
            <a:r>
              <a:rPr lang="en-US" altLang="zh-TW"/>
              <a:t>chgrp</a:t>
            </a:r>
            <a:r>
              <a:rPr lang="zh-TW" altLang="en-US"/>
              <a:t>命令變更</a:t>
            </a:r>
            <a:r>
              <a:rPr lang="en-US" altLang="zh-TW"/>
              <a:t>/home/stu04</a:t>
            </a:r>
            <a:r>
              <a:rPr lang="zh-TW" altLang="en-US"/>
              <a:t>目錄</a:t>
            </a:r>
            <a:r>
              <a:rPr lang="en-US" altLang="zh-TW"/>
              <a:t>(</a:t>
            </a:r>
            <a:r>
              <a:rPr lang="zh-TW" altLang="en-US"/>
              <a:t>含以下目錄</a:t>
            </a:r>
            <a:r>
              <a:rPr lang="en-US" altLang="zh-TW"/>
              <a:t>)</a:t>
            </a:r>
            <a:r>
              <a:rPr lang="zh-TW" altLang="en-US"/>
              <a:t>的群組改成</a:t>
            </a:r>
            <a:r>
              <a:rPr lang="en-US" altLang="zh-TW"/>
              <a:t>bigred</a:t>
            </a:r>
            <a:r>
              <a:rPr lang="zh-TW" altLang="en-US"/>
              <a:t>；查看</a:t>
            </a:r>
            <a:r>
              <a:rPr lang="en-US" altLang="zh-TW"/>
              <a:t>/</a:t>
            </a:r>
            <a:r>
              <a:rPr lang="en-US" altLang="zh-TW"/>
              <a:t>home</a:t>
            </a:r>
            <a:r>
              <a:rPr lang="zh-TW" altLang="en-US" smtClean="0"/>
              <a:t>目錄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16367" y="2022438"/>
            <a:ext cx="1086271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4400" b="1"/>
              <a:t>sudo </a:t>
            </a:r>
            <a:r>
              <a:rPr lang="en-US" altLang="zh-TW" sz="4400" b="1">
                <a:solidFill>
                  <a:srgbClr val="FF0000"/>
                </a:solidFill>
              </a:rPr>
              <a:t>chgrp</a:t>
            </a:r>
            <a:r>
              <a:rPr lang="en-US" altLang="zh-TW" sz="4400" b="1"/>
              <a:t> bigred /home/stu04</a:t>
            </a:r>
            <a:endParaRPr lang="en-US" altLang="zh-TW" sz="3200" b="1"/>
          </a:p>
          <a:p>
            <a:endParaRPr lang="en-US" altLang="zh-TW" sz="3200" smtClean="0">
              <a:solidFill>
                <a:srgbClr val="00B050"/>
              </a:solidFill>
            </a:endParaRPr>
          </a:p>
          <a:p>
            <a:r>
              <a:rPr lang="en-US" altLang="zh-TW" sz="3200" smtClean="0">
                <a:solidFill>
                  <a:srgbClr val="00B050"/>
                </a:solidFill>
              </a:rPr>
              <a:t>bigred@us2004</a:t>
            </a:r>
            <a:r>
              <a:rPr lang="en-US" altLang="zh-TW" sz="3200">
                <a:solidFill>
                  <a:srgbClr val="00B050"/>
                </a:solidFill>
              </a:rPr>
              <a:t>:~$ </a:t>
            </a:r>
            <a:r>
              <a:rPr lang="en-US" altLang="zh-TW" sz="4400" b="1"/>
              <a:t>ls -alh -d /home/stu04</a:t>
            </a:r>
          </a:p>
          <a:p>
            <a:r>
              <a:rPr lang="en-US" altLang="zh-TW" sz="3200"/>
              <a:t>drwxr-xr-x 3 stu04 </a:t>
            </a:r>
            <a:r>
              <a:rPr lang="en-US" altLang="zh-TW" sz="3200">
                <a:solidFill>
                  <a:srgbClr val="FF0000"/>
                </a:solidFill>
              </a:rPr>
              <a:t>bigred</a:t>
            </a:r>
            <a:r>
              <a:rPr lang="en-US" altLang="zh-TW" sz="3200"/>
              <a:t> 4.0K Oct 30 05:13 /home/stu04</a:t>
            </a:r>
          </a:p>
          <a:p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76949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5:</a:t>
            </a:r>
            <a:r>
              <a:rPr lang="zh-TW" altLang="en-US" smtClean="0"/>
              <a:t>刪除帳號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刪除</a:t>
            </a:r>
            <a:r>
              <a:rPr lang="en-US" altLang="zh-TW" smtClean="0"/>
              <a:t>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zh-TW" altLang="en-US"/>
              <a:t>帳號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0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8307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解</a:t>
            </a:r>
            <a:r>
              <a:rPr lang="en-US" altLang="zh-TW" smtClean="0"/>
              <a:t>:</a:t>
            </a:r>
            <a:r>
              <a:rPr lang="zh-TW" altLang="en-US" smtClean="0"/>
              <a:t>刪除</a:t>
            </a:r>
            <a:r>
              <a:rPr lang="en-US" altLang="zh-TW"/>
              <a:t>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zh-TW" altLang="en-US" smtClean="0"/>
              <a:t>帳號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92132" y="1226373"/>
            <a:ext cx="835517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sudo userdel -r stu01</a:t>
            </a:r>
          </a:p>
          <a:p>
            <a:r>
              <a:rPr lang="en-US" altLang="zh-TW" sz="2400"/>
              <a:t>[sudo] password for bigred:</a:t>
            </a:r>
          </a:p>
          <a:p>
            <a:r>
              <a:rPr lang="en-US" altLang="zh-TW" sz="2400"/>
              <a:t>userdel: stu01 mail spool (/var/mail/stu01) not found</a:t>
            </a:r>
          </a:p>
          <a:p>
            <a:r>
              <a:rPr lang="en-US" altLang="zh-TW" sz="2400"/>
              <a:t>userdel: /home/stu01 not owned by stu01, not removing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sudo userdel -r stu02</a:t>
            </a:r>
          </a:p>
          <a:p>
            <a:r>
              <a:rPr lang="en-US" altLang="zh-TW" sz="2400"/>
              <a:t>userdel: group stu02 not removed because it has other members.</a:t>
            </a:r>
          </a:p>
          <a:p>
            <a:r>
              <a:rPr lang="en-US" altLang="zh-TW" sz="2400"/>
              <a:t>userdel: stu02 mail spool (/var/mail/stu02) not found</a:t>
            </a:r>
          </a:p>
          <a:p>
            <a:r>
              <a:rPr lang="en-US" altLang="zh-TW" sz="2400"/>
              <a:t>userdel: /home/stu02 not owned by stu02, not removing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3200" b="1"/>
              <a:t>sudo userdel -r stu03</a:t>
            </a:r>
            <a:endParaRPr lang="en-US" altLang="zh-TW" sz="2400" b="1"/>
          </a:p>
          <a:p>
            <a:r>
              <a:rPr lang="en-US" altLang="zh-TW" sz="2400"/>
              <a:t>userdel: stu03 mail spool (/var/mail/stu03) not found</a:t>
            </a:r>
          </a:p>
          <a:p>
            <a:r>
              <a:rPr lang="en-US" altLang="zh-TW" sz="2400" smtClean="0"/>
              <a:t>userdel: /home/stu03 not </a:t>
            </a:r>
            <a:r>
              <a:rPr lang="en-US" altLang="zh-TW" sz="2400"/>
              <a:t>owned by stu03, not removing</a:t>
            </a:r>
          </a:p>
          <a:p>
            <a:r>
              <a:rPr lang="en-US" altLang="zh-TW" sz="2400" smtClean="0">
                <a:solidFill>
                  <a:srgbClr val="00B050"/>
                </a:solidFill>
              </a:rPr>
              <a:t>bigred@us2004</a:t>
            </a:r>
            <a:r>
              <a:rPr lang="en-US" altLang="zh-TW" sz="2400">
                <a:solidFill>
                  <a:srgbClr val="00B050"/>
                </a:solidFill>
              </a:rPr>
              <a:t>:~$ </a:t>
            </a:r>
            <a:r>
              <a:rPr lang="en-US" altLang="zh-TW" sz="3200" b="1"/>
              <a:t>sudo userdel -r stu04</a:t>
            </a:r>
          </a:p>
          <a:p>
            <a:r>
              <a:rPr lang="en-US" altLang="zh-TW" sz="2400"/>
              <a:t>userdel:</a:t>
            </a:r>
            <a:r>
              <a:rPr lang="en-US" altLang="zh-TW" sz="2400">
                <a:solidFill>
                  <a:srgbClr val="FF0000"/>
                </a:solidFill>
              </a:rPr>
              <a:t> stu04 </a:t>
            </a:r>
            <a:r>
              <a:rPr lang="en-US" altLang="zh-TW" sz="2400"/>
              <a:t>mail spool (/var/mail/stu04) not found</a:t>
            </a:r>
          </a:p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07615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69865" y="-128528"/>
            <a:ext cx="74227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ls -alh /home</a:t>
            </a:r>
            <a:endParaRPr lang="en-US" altLang="zh-TW" sz="2400" b="1"/>
          </a:p>
          <a:p>
            <a:r>
              <a:rPr lang="en-US" altLang="zh-TW" sz="2400"/>
              <a:t>total 28K</a:t>
            </a:r>
          </a:p>
          <a:p>
            <a:r>
              <a:rPr lang="en-US" altLang="zh-TW" sz="2400"/>
              <a:t>drwxr-xr-x  7 root   root   4.0K Oct 30 12:09 .</a:t>
            </a:r>
          </a:p>
          <a:p>
            <a:r>
              <a:rPr lang="en-US" altLang="zh-TW" sz="2400"/>
              <a:t>drwxr-xr-x 21 root   root   4.0K Oct  9 06:27 ..</a:t>
            </a:r>
          </a:p>
          <a:p>
            <a:r>
              <a:rPr lang="en-US" altLang="zh-TW" sz="2400"/>
              <a:t>drwxr-xr-x  4 bigred bigred 4.0K Oct 30 05:29 bigred</a:t>
            </a:r>
          </a:p>
          <a:p>
            <a:r>
              <a:rPr lang="en-US" altLang="zh-TW" sz="2400"/>
              <a:t>drwxr-xr-x  3 bigred bigred 4.0K Oct 30 05:08 </a:t>
            </a:r>
            <a:r>
              <a:rPr lang="en-US" altLang="zh-TW" sz="2400">
                <a:solidFill>
                  <a:srgbClr val="FF0000"/>
                </a:solidFill>
              </a:rPr>
              <a:t>stu01</a:t>
            </a:r>
          </a:p>
          <a:p>
            <a:r>
              <a:rPr lang="en-US" altLang="zh-TW" sz="2400"/>
              <a:t>drwxr-xr-x  3 bigred bigred 4.0K Oct 30 05:10 </a:t>
            </a:r>
            <a:r>
              <a:rPr lang="en-US" altLang="zh-TW" sz="2400">
                <a:solidFill>
                  <a:srgbClr val="FF0000"/>
                </a:solidFill>
              </a:rPr>
              <a:t>stu02</a:t>
            </a:r>
          </a:p>
          <a:p>
            <a:r>
              <a:rPr lang="en-US" altLang="zh-TW" sz="2400"/>
              <a:t>drwxr-xr-x  3 bigred stu02  4.0K Oct 30 05:11 </a:t>
            </a:r>
            <a:r>
              <a:rPr lang="en-US" altLang="zh-TW" sz="2400">
                <a:solidFill>
                  <a:srgbClr val="FF0000"/>
                </a:solidFill>
              </a:rPr>
              <a:t>stu03</a:t>
            </a:r>
          </a:p>
          <a:p>
            <a:r>
              <a:rPr lang="en-US" altLang="zh-TW" sz="2400"/>
              <a:t>drwxr-xr-x  3 user02 user02 4.0K Oct 27 16:38 user02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rm -r /home/stu01</a:t>
            </a:r>
            <a:endParaRPr lang="en-US" altLang="zh-TW" sz="2400" b="1"/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rm -r /home/stu02</a:t>
            </a:r>
            <a:endParaRPr lang="en-US" altLang="zh-TW" sz="2400" b="1"/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rm -r /home/stu03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ls -alh /home</a:t>
            </a:r>
          </a:p>
          <a:p>
            <a:r>
              <a:rPr lang="en-US" altLang="zh-TW" sz="2400"/>
              <a:t>total 16K</a:t>
            </a:r>
          </a:p>
          <a:p>
            <a:r>
              <a:rPr lang="en-US" altLang="zh-TW" sz="2400"/>
              <a:t>drwxr-xr-x  4 root   root   4.0K Oct 30 12:32 .</a:t>
            </a:r>
          </a:p>
          <a:p>
            <a:r>
              <a:rPr lang="en-US" altLang="zh-TW" sz="2400"/>
              <a:t>drwxr-xr-x 21 root   root   4.0K Oct  9 06:27 ..</a:t>
            </a:r>
          </a:p>
          <a:p>
            <a:r>
              <a:rPr lang="en-US" altLang="zh-TW" sz="2400"/>
              <a:t>drwxr-xr-x  4 bigred bigred 4.0K Oct 30 05:29 bigred</a:t>
            </a:r>
          </a:p>
          <a:p>
            <a:r>
              <a:rPr lang="en-US" altLang="zh-TW" sz="2400"/>
              <a:t>drwxr-xr-x  3 user02 user02 4.0K Oct 27 16:38 user02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516168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974" y="1493537"/>
            <a:ext cx="1029506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>
                <a:solidFill>
                  <a:srgbClr val="00B050"/>
                </a:solidFill>
              </a:rPr>
              <a:t>bigred@us2004:~$ </a:t>
            </a:r>
            <a:r>
              <a:rPr lang="en-US" altLang="zh-TW" sz="4400" b="1"/>
              <a:t>cat /etc/passwd |tail -n 2</a:t>
            </a:r>
          </a:p>
          <a:p>
            <a:r>
              <a:rPr lang="en-US" altLang="zh-TW" sz="3600"/>
              <a:t>lxd:x:998:100::/var/snap/lxd/common/lxd:/bin/false</a:t>
            </a:r>
          </a:p>
          <a:p>
            <a:r>
              <a:rPr lang="en-US" altLang="zh-TW" sz="3600"/>
              <a:t>user02:x:1035:1035::/home/user02</a:t>
            </a:r>
            <a:r>
              <a:rPr lang="en-US" altLang="zh-TW" sz="3600"/>
              <a:t>:/</a:t>
            </a:r>
            <a:r>
              <a:rPr lang="en-US" altLang="zh-TW" sz="3600" smtClean="0"/>
              <a:t>bin/bash</a:t>
            </a:r>
          </a:p>
          <a:p>
            <a:endParaRPr lang="en-US" altLang="zh-TW" sz="3600"/>
          </a:p>
          <a:p>
            <a:r>
              <a:rPr lang="zh-TW" altLang="en-US" sz="3600" smtClean="0"/>
              <a:t>沒有</a:t>
            </a:r>
            <a:r>
              <a:rPr lang="en-US" altLang="zh-TW" sz="3600" smtClean="0"/>
              <a:t>stu01-04</a:t>
            </a:r>
            <a:r>
              <a:rPr lang="zh-TW" altLang="en-US" sz="3600" smtClean="0"/>
              <a:t>帳號</a:t>
            </a:r>
            <a:endParaRPr lang="en-US" altLang="zh-TW" sz="3600"/>
          </a:p>
        </p:txBody>
      </p:sp>
    </p:spTree>
    <p:extLst>
      <p:ext uri="{BB962C8B-B14F-4D97-AF65-F5344CB8AC3E}">
        <p14:creationId xmlns:p14="http://schemas.microsoft.com/office/powerpoint/2010/main" val="429369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解</a:t>
            </a:r>
            <a:r>
              <a:rPr lang="en-US" altLang="zh-TW" smtClean="0"/>
              <a:t>:</a:t>
            </a:r>
            <a:r>
              <a:rPr lang="en-US" altLang="zh-TW"/>
              <a:t>1.</a:t>
            </a:r>
            <a:r>
              <a:rPr lang="zh-TW" altLang="en-US"/>
              <a:t>用</a:t>
            </a:r>
            <a:r>
              <a:rPr lang="en-US" altLang="zh-TW"/>
              <a:t>useradd</a:t>
            </a:r>
            <a:r>
              <a:rPr lang="zh-TW" altLang="en-US"/>
              <a:t>建立</a:t>
            </a:r>
            <a:r>
              <a:rPr lang="en-US" altLang="zh-TW"/>
              <a:t>4</a:t>
            </a:r>
            <a:r>
              <a:rPr lang="zh-TW" altLang="en-US"/>
              <a:t>個名為</a:t>
            </a:r>
            <a:r>
              <a:rPr lang="en-US" altLang="zh-TW"/>
              <a:t>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zh-TW" altLang="en-US" smtClean="0"/>
              <a:t>帳號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4760" y="1763404"/>
            <a:ext cx="106190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bigred@us2004</a:t>
            </a:r>
            <a:r>
              <a:rPr lang="en-US" altLang="zh-TW" sz="3200">
                <a:solidFill>
                  <a:srgbClr val="00B050"/>
                </a:solidFill>
              </a:rPr>
              <a:t>:~$ </a:t>
            </a:r>
            <a:r>
              <a:rPr lang="en-US" altLang="zh-TW" sz="3600" b="1"/>
              <a:t>useradd -m -s /bin/bash stu01</a:t>
            </a:r>
          </a:p>
          <a:p>
            <a:r>
              <a:rPr lang="en-US" altLang="zh-TW" sz="3200"/>
              <a:t>useradd: </a:t>
            </a:r>
            <a:r>
              <a:rPr lang="en-US" altLang="zh-TW" sz="3200">
                <a:solidFill>
                  <a:srgbClr val="FF0000"/>
                </a:solidFill>
              </a:rPr>
              <a:t>Permission denied.</a:t>
            </a:r>
          </a:p>
          <a:p>
            <a:r>
              <a:rPr lang="en-US" altLang="zh-TW" sz="3200"/>
              <a:t>useradd: cannot lock /etc/passwd; try again later.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3600" b="1">
                <a:solidFill>
                  <a:srgbClr val="FF0000"/>
                </a:solidFill>
              </a:rPr>
              <a:t>sudo</a:t>
            </a:r>
            <a:r>
              <a:rPr lang="en-US" altLang="zh-TW" sz="3600" b="1"/>
              <a:t> useradd -m -s /bin/bash stu01</a:t>
            </a:r>
            <a:endParaRPr lang="en-US" altLang="zh-TW" sz="3200" b="1"/>
          </a:p>
          <a:p>
            <a:r>
              <a:rPr lang="en-US" altLang="zh-TW" sz="3200"/>
              <a:t>[sudo] password for bigred: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3200"/>
              <a:t>sudo useradd -m -s /bin/bash stu02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bigred@us2004</a:t>
            </a:r>
            <a:r>
              <a:rPr lang="en-US" altLang="zh-TW" sz="3200">
                <a:solidFill>
                  <a:srgbClr val="00B050"/>
                </a:solidFill>
              </a:rPr>
              <a:t>:~$ </a:t>
            </a:r>
            <a:r>
              <a:rPr lang="en-US" altLang="zh-TW" sz="3200"/>
              <a:t>sudo useradd -m -s /bin/bash stu03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3200"/>
              <a:t>sudo useradd -m -s /</a:t>
            </a:r>
            <a:r>
              <a:rPr lang="en-US" altLang="zh-TW" sz="3200"/>
              <a:t>bin/bash </a:t>
            </a:r>
            <a:r>
              <a:rPr lang="en-US" altLang="zh-TW" sz="3200" smtClean="0"/>
              <a:t>stu04</a:t>
            </a:r>
          </a:p>
          <a:p>
            <a:endParaRPr lang="en-US" altLang="zh-TW" sz="3200"/>
          </a:p>
          <a:p>
            <a:endParaRPr lang="en-US" altLang="zh-TW" sz="3200" smtClean="0"/>
          </a:p>
          <a:p>
            <a:endParaRPr lang="en-US" altLang="zh-TW" sz="3200"/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405030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/>
              <a:t>: </a:t>
            </a:r>
            <a:r>
              <a:rPr lang="en-US" altLang="zh-TW" smtClean="0"/>
              <a:t>2</a:t>
            </a:r>
            <a:r>
              <a:rPr lang="en-US" altLang="zh-TW"/>
              <a:t>.</a:t>
            </a:r>
            <a:r>
              <a:rPr lang="zh-TW" altLang="en-US"/>
              <a:t>查看 </a:t>
            </a:r>
            <a:r>
              <a:rPr lang="en-US" altLang="zh-TW"/>
              <a:t>/etc/passwd </a:t>
            </a:r>
            <a:r>
              <a:rPr lang="zh-TW" altLang="en-US"/>
              <a:t>最後</a:t>
            </a:r>
            <a:r>
              <a:rPr lang="en-US" altLang="zh-TW"/>
              <a:t>5</a:t>
            </a:r>
            <a:r>
              <a:rPr lang="zh-TW" altLang="en-US"/>
              <a:t>筆</a:t>
            </a:r>
            <a:r>
              <a:rPr lang="zh-TW" altLang="en-US" smtClean="0"/>
              <a:t>資料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19367" y="1580322"/>
            <a:ext cx="11102783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>
                <a:solidFill>
                  <a:srgbClr val="00B050"/>
                </a:solidFill>
              </a:rPr>
              <a:t>bigred@us2004:~$ </a:t>
            </a:r>
            <a:r>
              <a:rPr lang="en-US" altLang="zh-TW" sz="4800" b="1"/>
              <a:t>cat /etc/passwd |tail -n 5</a:t>
            </a:r>
          </a:p>
          <a:p>
            <a:r>
              <a:rPr lang="en-US" altLang="zh-TW" sz="4400"/>
              <a:t>user02:x:1035:1035::/home/user02:/bin/bash</a:t>
            </a:r>
          </a:p>
          <a:p>
            <a:r>
              <a:rPr lang="en-US" altLang="zh-TW" sz="4400"/>
              <a:t>stu01:x:1036:1036::/home/stu01:/bin/bash</a:t>
            </a:r>
          </a:p>
          <a:p>
            <a:r>
              <a:rPr lang="en-US" altLang="zh-TW" sz="4400"/>
              <a:t>stu02:x:1037:1037::/home/stu02:/bin/bash</a:t>
            </a:r>
          </a:p>
          <a:p>
            <a:r>
              <a:rPr lang="en-US" altLang="zh-TW" sz="4400"/>
              <a:t>stu03:x:1038:1038::/home/stu03:/bin/bash</a:t>
            </a:r>
          </a:p>
          <a:p>
            <a:r>
              <a:rPr lang="en-US" altLang="zh-TW" sz="4400"/>
              <a:t>stu04:x:1039:1039::/home/stu04</a:t>
            </a:r>
            <a:r>
              <a:rPr lang="en-US" altLang="zh-TW" sz="4400"/>
              <a:t>:/</a:t>
            </a:r>
            <a:r>
              <a:rPr lang="en-US" altLang="zh-TW" sz="4400" smtClean="0"/>
              <a:t>bin/bash</a:t>
            </a:r>
            <a:endParaRPr lang="en-US" altLang="zh-TW" sz="4400"/>
          </a:p>
        </p:txBody>
      </p:sp>
    </p:spTree>
    <p:extLst>
      <p:ext uri="{BB962C8B-B14F-4D97-AF65-F5344CB8AC3E}">
        <p14:creationId xmlns:p14="http://schemas.microsoft.com/office/powerpoint/2010/main" val="16463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504" y="18622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3.</a:t>
            </a:r>
            <a:r>
              <a:rPr lang="zh-TW" altLang="en-US"/>
              <a:t>查看 </a:t>
            </a:r>
            <a:r>
              <a:rPr lang="en-US" altLang="zh-TW"/>
              <a:t>/home</a:t>
            </a:r>
            <a:r>
              <a:rPr lang="zh-TW" altLang="en-US"/>
              <a:t>目錄</a:t>
            </a:r>
            <a:r>
              <a:rPr lang="en-US" altLang="zh-TW"/>
              <a:t>(</a:t>
            </a:r>
            <a:r>
              <a:rPr lang="zh-TW" altLang="en-US"/>
              <a:t>出現</a:t>
            </a:r>
            <a:r>
              <a:rPr lang="en-US" altLang="zh-TW"/>
              <a:t>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zh-TW" altLang="en-US"/>
              <a:t>目錄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81538" y="1590261"/>
            <a:ext cx="97701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3600" b="1"/>
              <a:t>ls -alh /home</a:t>
            </a:r>
            <a:endParaRPr lang="en-US" altLang="zh-TW" sz="3200" b="1"/>
          </a:p>
          <a:p>
            <a:r>
              <a:rPr lang="en-US" altLang="zh-TW" sz="3200"/>
              <a:t>total 32K</a:t>
            </a:r>
          </a:p>
          <a:p>
            <a:r>
              <a:rPr lang="en-US" altLang="zh-TW" sz="3200"/>
              <a:t>drwxr-xr-x  8 root   root   4.0K Oct 30 04:39 .</a:t>
            </a:r>
          </a:p>
          <a:p>
            <a:r>
              <a:rPr lang="en-US" altLang="zh-TW" sz="3200"/>
              <a:t>drwxr-xr-x 21 root   root   4.0K Oct  9 06:27 ..</a:t>
            </a:r>
          </a:p>
          <a:p>
            <a:r>
              <a:rPr lang="en-US" altLang="zh-TW" sz="3200"/>
              <a:t>drwxr-xr-x  4 bigred bigred 4.0K Oct 27 12:31 bigred</a:t>
            </a:r>
          </a:p>
          <a:p>
            <a:r>
              <a:rPr lang="en-US" altLang="zh-TW" sz="3200"/>
              <a:t>drwxr-xr-x  2 stu01  stu01  4.0K Oct 30 04:39 stu01</a:t>
            </a:r>
          </a:p>
          <a:p>
            <a:r>
              <a:rPr lang="en-US" altLang="zh-TW" sz="3200"/>
              <a:t>drwxr-xr-x  2 stu02  stu02  4.0K Oct 30 04:39 stu02</a:t>
            </a:r>
          </a:p>
          <a:p>
            <a:r>
              <a:rPr lang="en-US" altLang="zh-TW" sz="3200"/>
              <a:t>drwxr-xr-x  2 stu03  stu03  4.0K Oct 30 04:39 stu03</a:t>
            </a:r>
          </a:p>
          <a:p>
            <a:r>
              <a:rPr lang="en-US" altLang="zh-TW" sz="3200"/>
              <a:t>drwxr-xr-x  2 stu04  stu04  4.0K Oct 30 04:39 stu04</a:t>
            </a:r>
          </a:p>
          <a:p>
            <a:r>
              <a:rPr lang="en-US" altLang="zh-TW" sz="3200"/>
              <a:t>drwxr-xr-x  3 user02 user02 4.0K Oct 27 </a:t>
            </a:r>
            <a:r>
              <a:rPr lang="en-US" altLang="zh-TW" sz="3200"/>
              <a:t>16:38 </a:t>
            </a:r>
            <a:r>
              <a:rPr lang="en-US" altLang="zh-TW" sz="3200" smtClean="0"/>
              <a:t>user02</a:t>
            </a:r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16996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52261" cy="552877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4.</a:t>
            </a:r>
            <a:r>
              <a:rPr lang="zh-TW" altLang="en-US"/>
              <a:t>用</a:t>
            </a:r>
            <a:r>
              <a:rPr lang="en-US" altLang="zh-TW"/>
              <a:t>passwd</a:t>
            </a:r>
            <a:r>
              <a:rPr lang="zh-TW" altLang="en-US"/>
              <a:t>設定</a:t>
            </a:r>
            <a:r>
              <a:rPr lang="en-US" altLang="zh-TW"/>
              <a:t>4</a:t>
            </a:r>
            <a:r>
              <a:rPr lang="zh-TW" altLang="en-US"/>
              <a:t>個密碼相同的</a:t>
            </a:r>
            <a:r>
              <a:rPr lang="en-US" altLang="zh-TW"/>
              <a:t>4</a:t>
            </a:r>
            <a:r>
              <a:rPr lang="zh-TW" altLang="en-US"/>
              <a:t>個帳號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399181" y="117693"/>
            <a:ext cx="84979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passwd stu01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[sudo] password for bigred: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New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Retype new password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passwd: password updated successfully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passwd stu02</a:t>
            </a:r>
            <a:endParaRPr lang="en-US" altLang="zh-TW" sz="2400" b="1"/>
          </a:p>
          <a:p>
            <a:r>
              <a:rPr lang="en-US" altLang="zh-TW" sz="2400">
                <a:solidFill>
                  <a:srgbClr val="00B050"/>
                </a:solidFill>
              </a:rPr>
              <a:t>New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Retype new password:</a:t>
            </a:r>
          </a:p>
          <a:p>
            <a:r>
              <a:rPr lang="en-US" altLang="zh-TW" sz="2400"/>
              <a:t>passwd: password updated successfully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passwd stu03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New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Retype new password:</a:t>
            </a:r>
          </a:p>
          <a:p>
            <a:r>
              <a:rPr lang="en-US" altLang="zh-TW" sz="2400"/>
              <a:t>passwd: password updated successfully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sudo passwd stu04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New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Retype new password:</a:t>
            </a:r>
          </a:p>
          <a:p>
            <a:r>
              <a:rPr lang="en-US" altLang="zh-TW" sz="2400"/>
              <a:t>passwd: password updated successfully</a:t>
            </a:r>
          </a:p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8773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33600" cy="4942371"/>
          </a:xfrm>
        </p:spPr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5.</a:t>
            </a:r>
            <a:r>
              <a:rPr lang="zh-TW" altLang="en-US"/>
              <a:t>各別登入</a:t>
            </a:r>
            <a:r>
              <a:rPr lang="en-US" altLang="zh-TW"/>
              <a:t>4</a:t>
            </a:r>
            <a:r>
              <a:rPr lang="zh-TW" altLang="en-US"/>
              <a:t>個帳號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71800" y="-10651"/>
            <a:ext cx="81302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B050"/>
                </a:solidFill>
              </a:rPr>
              <a:t>bigred@us2004:~$ </a:t>
            </a:r>
            <a:r>
              <a:rPr lang="en-US" altLang="zh-TW" sz="2800" b="1"/>
              <a:t>exit</a:t>
            </a:r>
          </a:p>
          <a:p>
            <a:endParaRPr lang="en-US" altLang="zh-TW" sz="2400"/>
          </a:p>
          <a:p>
            <a:r>
              <a:rPr lang="en-US" altLang="zh-TW" sz="2400">
                <a:solidFill>
                  <a:srgbClr val="00B050"/>
                </a:solidFill>
              </a:rPr>
              <a:t>login as: </a:t>
            </a:r>
            <a:r>
              <a:rPr lang="en-US" altLang="zh-TW" sz="2800" b="1"/>
              <a:t>stu01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01</a:t>
            </a:r>
            <a:r>
              <a:rPr lang="en-US" altLang="zh-TW" sz="2400">
                <a:solidFill>
                  <a:srgbClr val="00B050"/>
                </a:solidFill>
              </a:rPr>
              <a:t>@192.168.1.119's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01</a:t>
            </a:r>
            <a:r>
              <a:rPr lang="en-US" altLang="zh-TW" sz="2400">
                <a:solidFill>
                  <a:srgbClr val="00B050"/>
                </a:solidFill>
              </a:rPr>
              <a:t>@us2004:~$ </a:t>
            </a:r>
            <a:r>
              <a:rPr lang="en-US" altLang="zh-TW" sz="2800" b="1"/>
              <a:t>exit</a:t>
            </a:r>
          </a:p>
          <a:p>
            <a:endParaRPr lang="en-US" altLang="zh-TW" sz="2400"/>
          </a:p>
          <a:p>
            <a:r>
              <a:rPr lang="en-US" altLang="zh-TW" sz="2400">
                <a:solidFill>
                  <a:srgbClr val="00B050"/>
                </a:solidFill>
              </a:rPr>
              <a:t>login as: </a:t>
            </a:r>
            <a:r>
              <a:rPr lang="en-US" altLang="zh-TW" sz="2800" b="1"/>
              <a:t>stu02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02</a:t>
            </a:r>
            <a:r>
              <a:rPr lang="en-US" altLang="zh-TW" sz="2400">
                <a:solidFill>
                  <a:srgbClr val="00B050"/>
                </a:solidFill>
              </a:rPr>
              <a:t>@192.168.1.119's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02</a:t>
            </a:r>
            <a:r>
              <a:rPr lang="en-US" altLang="zh-TW" sz="2400">
                <a:solidFill>
                  <a:srgbClr val="00B050"/>
                </a:solidFill>
              </a:rPr>
              <a:t>@us2004:~$</a:t>
            </a:r>
            <a:r>
              <a:rPr lang="en-US" altLang="zh-TW" sz="2800" b="1"/>
              <a:t>exit</a:t>
            </a:r>
          </a:p>
          <a:p>
            <a:endParaRPr lang="en-US" altLang="zh-TW" sz="2400"/>
          </a:p>
          <a:p>
            <a:r>
              <a:rPr lang="en-US" altLang="zh-TW" sz="2400">
                <a:solidFill>
                  <a:srgbClr val="00B050"/>
                </a:solidFill>
              </a:rPr>
              <a:t>login as: </a:t>
            </a:r>
            <a:r>
              <a:rPr lang="en-US" altLang="zh-TW" sz="2800" b="1"/>
              <a:t>stu03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03</a:t>
            </a:r>
            <a:r>
              <a:rPr lang="en-US" altLang="zh-TW" sz="2400">
                <a:solidFill>
                  <a:srgbClr val="00B050"/>
                </a:solidFill>
              </a:rPr>
              <a:t>@192.168.1.119's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03</a:t>
            </a:r>
            <a:r>
              <a:rPr lang="en-US" altLang="zh-TW" sz="2400">
                <a:solidFill>
                  <a:srgbClr val="00B050"/>
                </a:solidFill>
              </a:rPr>
              <a:t>@us2004:~$</a:t>
            </a:r>
            <a:r>
              <a:rPr lang="en-US" altLang="zh-TW" sz="2800" b="1"/>
              <a:t>exit</a:t>
            </a:r>
          </a:p>
          <a:p>
            <a:endParaRPr lang="en-US" altLang="zh-TW" sz="2400"/>
          </a:p>
          <a:p>
            <a:r>
              <a:rPr lang="en-US" altLang="zh-TW" sz="2400">
                <a:solidFill>
                  <a:srgbClr val="00B050"/>
                </a:solidFill>
              </a:rPr>
              <a:t>login as: </a:t>
            </a:r>
            <a:r>
              <a:rPr lang="en-US" altLang="zh-TW" sz="2800" b="1"/>
              <a:t>stu04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04</a:t>
            </a:r>
            <a:r>
              <a:rPr lang="en-US" altLang="zh-TW" sz="2400">
                <a:solidFill>
                  <a:srgbClr val="00B050"/>
                </a:solidFill>
              </a:rPr>
              <a:t>@192.168.1.119's password:</a:t>
            </a:r>
          </a:p>
          <a:p>
            <a:r>
              <a:rPr lang="en-US" altLang="zh-TW" sz="2400">
                <a:solidFill>
                  <a:srgbClr val="00B050"/>
                </a:solidFill>
              </a:rPr>
              <a:t>stu</a:t>
            </a:r>
            <a:r>
              <a:rPr lang="en-US" altLang="zh-TW" sz="2400">
                <a:solidFill>
                  <a:srgbClr val="FF0000"/>
                </a:solidFill>
              </a:rPr>
              <a:t>04</a:t>
            </a:r>
            <a:r>
              <a:rPr lang="en-US" altLang="zh-TW" sz="2400">
                <a:solidFill>
                  <a:srgbClr val="00B050"/>
                </a:solidFill>
              </a:rPr>
              <a:t>@us2004:~$</a:t>
            </a:r>
            <a:r>
              <a:rPr lang="en-US" altLang="zh-TW" sz="2800" b="1"/>
              <a:t>exit</a:t>
            </a:r>
            <a:endParaRPr lang="zh-TW" altLang="en-US" sz="2800" b="1"/>
          </a:p>
        </p:txBody>
      </p:sp>
    </p:spTree>
    <p:extLst>
      <p:ext uri="{BB962C8B-B14F-4D97-AF65-F5344CB8AC3E}">
        <p14:creationId xmlns:p14="http://schemas.microsoft.com/office/powerpoint/2010/main" val="28721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6.</a:t>
            </a:r>
            <a:r>
              <a:rPr lang="zh-TW" altLang="en-US"/>
              <a:t>用</a:t>
            </a:r>
            <a:r>
              <a:rPr lang="en-US" altLang="zh-TW"/>
              <a:t>Putty</a:t>
            </a:r>
            <a:r>
              <a:rPr lang="zh-TW" altLang="en-US"/>
              <a:t>登入隔壁同學的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</a:t>
            </a:r>
            <a:r>
              <a:rPr lang="en-US" altLang="zh-TW"/>
              <a:t>)</a:t>
            </a:r>
            <a:r>
              <a:rPr lang="zh-TW" altLang="en-US" smtClean="0"/>
              <a:t>帳號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08313" y="2514600"/>
            <a:ext cx="5765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mtClean="0"/>
              <a:t>要先詢問隔壁同學</a:t>
            </a:r>
            <a:r>
              <a:rPr lang="en-US" altLang="zh-TW" sz="3600" smtClean="0"/>
              <a:t>IP;</a:t>
            </a:r>
          </a:p>
          <a:p>
            <a:r>
              <a:rPr lang="zh-TW" altLang="en-US" sz="3600" smtClean="0"/>
              <a:t>再用</a:t>
            </a:r>
            <a:r>
              <a:rPr lang="en-US" altLang="zh-TW" sz="3600" smtClean="0"/>
              <a:t>putty</a:t>
            </a:r>
            <a:r>
              <a:rPr lang="zh-TW" altLang="en-US" sz="3600" smtClean="0"/>
              <a:t>登入</a:t>
            </a:r>
            <a:endParaRPr lang="en-US" altLang="zh-TW" sz="3600" smtClean="0"/>
          </a:p>
          <a:p>
            <a:r>
              <a:rPr lang="zh-TW" altLang="en-US" sz="3600" smtClean="0"/>
              <a:t>帳號，密碼 大家都一樣</a:t>
            </a:r>
            <a:endParaRPr lang="en-US" altLang="zh-TW" sz="3600" smtClean="0"/>
          </a:p>
          <a:p>
            <a:r>
              <a:rPr lang="en-US" altLang="zh-TW" sz="3600"/>
              <a:t>s</a:t>
            </a:r>
            <a:r>
              <a:rPr lang="en-US" altLang="zh-TW" sz="3600" smtClean="0"/>
              <a:t>tu01</a:t>
            </a:r>
            <a:r>
              <a:rPr lang="zh-TW" altLang="en-US" sz="3600" smtClean="0"/>
              <a:t>、</a:t>
            </a:r>
            <a:r>
              <a:rPr lang="en-US" altLang="zh-TW" sz="3600" smtClean="0"/>
              <a:t>stu02</a:t>
            </a:r>
            <a:r>
              <a:rPr lang="zh-TW" altLang="en-US" sz="3600" smtClean="0"/>
              <a:t>、</a:t>
            </a:r>
            <a:r>
              <a:rPr lang="en-US" altLang="zh-TW" sz="3600" smtClean="0"/>
              <a:t>stu03</a:t>
            </a:r>
            <a:r>
              <a:rPr lang="zh-TW" altLang="en-US" sz="3600" smtClean="0"/>
              <a:t>、</a:t>
            </a:r>
            <a:r>
              <a:rPr lang="en-US" altLang="zh-TW" sz="3600" smtClean="0"/>
              <a:t>stu04</a:t>
            </a:r>
          </a:p>
        </p:txBody>
      </p:sp>
    </p:spTree>
    <p:extLst>
      <p:ext uri="{BB962C8B-B14F-4D97-AF65-F5344CB8AC3E}">
        <p14:creationId xmlns:p14="http://schemas.microsoft.com/office/powerpoint/2010/main" val="10549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解</a:t>
            </a:r>
            <a:r>
              <a:rPr lang="en-US" altLang="zh-TW" smtClean="0"/>
              <a:t>:</a:t>
            </a:r>
            <a:r>
              <a:rPr lang="en-US" altLang="zh-TW"/>
              <a:t>7.</a:t>
            </a:r>
            <a:r>
              <a:rPr lang="zh-TW" altLang="en-US"/>
              <a:t>用</a:t>
            </a:r>
            <a:r>
              <a:rPr lang="en-US" altLang="zh-TW"/>
              <a:t>chpasswd</a:t>
            </a:r>
            <a:r>
              <a:rPr lang="zh-TW" altLang="en-US"/>
              <a:t>將</a:t>
            </a:r>
            <a:r>
              <a:rPr lang="en-US" altLang="zh-TW"/>
              <a:t>(stu01</a:t>
            </a:r>
            <a:r>
              <a:rPr lang="zh-TW" altLang="en-US"/>
              <a:t>、</a:t>
            </a:r>
            <a:r>
              <a:rPr lang="en-US" altLang="zh-TW"/>
              <a:t>stu02</a:t>
            </a:r>
            <a:r>
              <a:rPr lang="zh-TW" altLang="en-US"/>
              <a:t>、</a:t>
            </a:r>
            <a:r>
              <a:rPr lang="en-US" altLang="zh-TW"/>
              <a:t>stu03</a:t>
            </a:r>
            <a:r>
              <a:rPr lang="zh-TW" altLang="en-US"/>
              <a:t>、</a:t>
            </a:r>
            <a:r>
              <a:rPr lang="en-US" altLang="zh-TW"/>
              <a:t>stu04)</a:t>
            </a:r>
            <a:r>
              <a:rPr lang="zh-TW" altLang="en-US"/>
              <a:t>密碼全部</a:t>
            </a:r>
            <a:r>
              <a:rPr lang="zh-TW" altLang="en-US"/>
              <a:t>改成</a:t>
            </a:r>
            <a:r>
              <a:rPr lang="en-US" altLang="zh-TW" smtClean="0"/>
              <a:t>bigred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690851" y="1789044"/>
            <a:ext cx="88102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4000" b="1"/>
              <a:t>nano pass.txt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4000" b="1"/>
              <a:t>sudo chpasswd &lt; pass.txt</a:t>
            </a:r>
          </a:p>
          <a:p>
            <a:r>
              <a:rPr lang="en-US" altLang="zh-TW" sz="3200"/>
              <a:t>[</a:t>
            </a:r>
            <a:r>
              <a:rPr lang="en-US" altLang="zh-TW" sz="3200">
                <a:solidFill>
                  <a:srgbClr val="00B050"/>
                </a:solidFill>
              </a:rPr>
              <a:t>sudo] password for bigred:</a:t>
            </a:r>
          </a:p>
          <a:p>
            <a:r>
              <a:rPr lang="en-US" altLang="zh-TW" sz="3200">
                <a:solidFill>
                  <a:srgbClr val="00B050"/>
                </a:solidFill>
              </a:rPr>
              <a:t>bigred@us2004:~$ </a:t>
            </a:r>
            <a:r>
              <a:rPr lang="en-US" altLang="zh-TW" sz="4000" b="1"/>
              <a:t>cat pass.txt</a:t>
            </a:r>
            <a:endParaRPr lang="en-US" altLang="zh-TW" sz="3200" b="1"/>
          </a:p>
          <a:p>
            <a:r>
              <a:rPr lang="en-US" altLang="zh-TW" sz="3200"/>
              <a:t>stu01:bigred</a:t>
            </a:r>
          </a:p>
          <a:p>
            <a:r>
              <a:rPr lang="en-US" altLang="zh-TW" sz="3200"/>
              <a:t>stu02:bigred</a:t>
            </a:r>
          </a:p>
          <a:p>
            <a:r>
              <a:rPr lang="en-US" altLang="zh-TW" sz="3200"/>
              <a:t>stu03:bigred</a:t>
            </a:r>
          </a:p>
          <a:p>
            <a:r>
              <a:rPr lang="en-US" altLang="zh-TW" sz="3200"/>
              <a:t>stu04:bigred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31568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2613</Words>
  <Application>Microsoft Office PowerPoint</Application>
  <PresentationFormat>寬螢幕</PresentationFormat>
  <Paragraphs>318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帳號綜合練習</vt:lpstr>
      <vt:lpstr>練習1:帳號建立</vt:lpstr>
      <vt:lpstr>解:1.用useradd建立4個名為stu01、stu02、stu03、stu04帳號</vt:lpstr>
      <vt:lpstr>解: 2.查看 /etc/passwd 最後5筆資料</vt:lpstr>
      <vt:lpstr>解:3.查看 /home目錄(出現stu01、stu02、stu03、stu04目錄)</vt:lpstr>
      <vt:lpstr>解:4.用passwd設定4個密碼相同的4個帳號(stu01、stu02、stu03、stu04)</vt:lpstr>
      <vt:lpstr>解:5.各別登入4個帳號(stu01、stu02、stu03、stu04)</vt:lpstr>
      <vt:lpstr>解:6.用Putty登入隔壁同學的(stu01、stu02、stu03、stu04)帳號</vt:lpstr>
      <vt:lpstr>解:7.用chpasswd將(stu01、stu02、stu03、stu04)密碼全部改成bigred</vt:lpstr>
      <vt:lpstr>解:8.用Putty登入隔壁同學的(stu01、stu02、stu03、stu04)帳號</vt:lpstr>
      <vt:lpstr>練習2:變更權限</vt:lpstr>
      <vt:lpstr>解:1.以bigred帳號登入,查看 /home/stu01 目錄權限； 將/home/stu01 目錄的user、 Group與other權限都改成RWX後；查看 /home/stu01 目錄權限,將將/home/stu01 目錄權限改回來 </vt:lpstr>
      <vt:lpstr>解:2將/home/stu01 目錄權限,user 改成RW- ；查看 /home/stu01 目錄權限 </vt:lpstr>
      <vt:lpstr>解:3退出bigred帳號,進入stu01帳號(無法進入家目錄)；退出stu01帳號 </vt:lpstr>
      <vt:lpstr>解4.進入bigred帳號，查看 /home/stu01 目錄權限；將/home/stu01 目錄權限,user 改成RWX ；查看 /home/stu01 目錄權限 </vt:lpstr>
      <vt:lpstr>練習3:加入群組</vt:lpstr>
      <vt:lpstr>解1.cat /etc/group查看 bigred及stu01的group，用usermod –G將stu01加到bigred group ；cat /etc/group查看 stu01的group </vt:lpstr>
      <vt:lpstr>解2.用usermod –G將stu02的group加入bigred； cat /etc/group查看 stu02的group</vt:lpstr>
      <vt:lpstr>解3.用usermod –aG將stu03的group加入bigred； cat /etc/group查看 stu03與bigred的group</vt:lpstr>
      <vt:lpstr>解4.用usermod –G將stu02的group加入stu03； cat /etc/group查看 stu03的group</vt:lpstr>
      <vt:lpstr>練習4:變更擁有者</vt:lpstr>
      <vt:lpstr>解1.查看/home目錄；變更/home/stu01及/home/stu02目錄的擁有者與群組(含以下目錄) ，皆改成bigred，查看/home目錄</vt:lpstr>
      <vt:lpstr>解2.變更/home/stu03目錄(含以下目錄)的擁有者改成bigred；群組改成stu04</vt:lpstr>
      <vt:lpstr>解3.變更/home/stu03目錄(含以下目錄)的群組改成stu02 ；查看/home目錄</vt:lpstr>
      <vt:lpstr>解4.用chgrp命令變更/home/stu04目錄(含以下目錄)的群組改成bigred；查看/home目錄</vt:lpstr>
      <vt:lpstr>練習5:刪除帳號</vt:lpstr>
      <vt:lpstr>解:刪除stu01、stu02、stu03、stu04帳號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帳號練習</dc:title>
  <dc:creator>yangcc</dc:creator>
  <cp:lastModifiedBy>yangcc</cp:lastModifiedBy>
  <cp:revision>85</cp:revision>
  <dcterms:created xsi:type="dcterms:W3CDTF">2020-10-29T19:10:31Z</dcterms:created>
  <dcterms:modified xsi:type="dcterms:W3CDTF">2020-10-30T12:51:10Z</dcterms:modified>
</cp:coreProperties>
</file>