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44df5e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44df5e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75bed9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75bed9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075bed9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075bed9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075bed9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075bed9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75bed9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75bed9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075bed9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075bed9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ckmd.io/kwBKAgjoQKC8mYnpI1Rle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AWS: EC2_Install_Node-RED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4352950"/>
            <a:ext cx="7688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v21.04.01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前置準備作業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一台可上網的電腦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Ubuntu / macOS / Windows 皆可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AWS: EC2 Install Ubuntu 安裝完成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EC2: Install Mosquitto MQTT Broker 安裝完成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1. 登入到 AWS EC2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AWS: EC2 登入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800"/>
              <a:buFont typeface="Courier New"/>
              <a:buChar char="○"/>
            </a:pPr>
            <a:r>
              <a:rPr lang="zh-TW" sz="1800">
                <a:solidFill>
                  <a:srgbClr val="337AB7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EC2: For Ubuntu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2. 安裝 Node-RED</a:t>
            </a:r>
            <a:endParaRPr sz="30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在終端機執行下方指令以安裝 Node-RED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curl -sL https://deb.nodesource.com/setup_8.x | sudo -E bash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-y nodejs build-essential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sudo npm install -g --unsafe-perm node-red --allow-root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3. 啟動 Node-RED</a:t>
            </a:r>
            <a:endParaRPr sz="30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在終端機執行以下指令：啟動 Node-RED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node-red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（以上畫面為 Node-RED 啟動成功。）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24" y="2101175"/>
            <a:ext cx="5667426" cy="24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4. 查看 AWS EC2 IP 位置</a:t>
            </a:r>
            <a:endParaRPr sz="300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登入 AWS: EC2 查看。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38" y="1812579"/>
            <a:ext cx="8927125" cy="26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58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Step 4. 查看 AWS EC2 IP 位置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12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開啟 Chrome 瀏覽器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在網址列輸入上一步驟的 IP ，最後在加上 :1880。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■"/>
            </a:pPr>
            <a:r>
              <a:rPr lang="zh-TW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例如：[IP]:1880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" y="2132100"/>
            <a:ext cx="4845999" cy="27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