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411e4eb4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411e4eb4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411e4eb4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411e4eb4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411e4eb4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411e4eb4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411e4eb4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411e4eb4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411e4eb4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411e4eb4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411e4eb4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411e4eb4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044df5e1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044df5e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411e4eb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411e4eb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411e4eb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411e4eb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411e4eb4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411e4eb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411e4eb4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411e4eb4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411e4eb4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411e4eb4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11e4eb4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11e4eb4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411e4eb4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411e4eb4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ws.amazon.com/tw/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AWS: EC2 安裝 Ubuntu 18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4352950"/>
            <a:ext cx="76881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v21.04.01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2. 啟用與設定 EC2</a:t>
            </a:r>
            <a:endParaRPr sz="3000"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2.5  來到 " strp 6.Configure Security Group "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263" y="1786300"/>
            <a:ext cx="7793474" cy="330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 txBox="1"/>
          <p:nvPr/>
        </p:nvSpPr>
        <p:spPr>
          <a:xfrm>
            <a:off x="1380900" y="3210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zh-TW">
                <a:solidFill>
                  <a:srgbClr val="3A4145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點選 " Add Rule "</a:t>
            </a:r>
            <a:endParaRPr>
              <a:solidFill>
                <a:srgbClr val="3A4145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675275" y="3278200"/>
            <a:ext cx="548700" cy="26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50"/>
            <a:ext cx="9143999" cy="21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2. 啟用與設定 EC2</a:t>
            </a:r>
            <a:endParaRPr sz="3000"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593100" y="1288300"/>
            <a:ext cx="7961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在 " Type " 欄位中選擇 " Custom TCP " </a:t>
            </a:r>
            <a:endParaRPr sz="1600">
              <a:solidFill>
                <a:srgbClr val="000000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在 " Port Range " 欄位中輸入 " 1883 "</a:t>
            </a:r>
            <a:endParaRPr sz="1600">
              <a:solidFill>
                <a:srgbClr val="000000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在 " Source " 欄位中輸入 " 0.0.0.0/0 "</a:t>
            </a:r>
            <a:endParaRPr sz="1600">
              <a:solidFill>
                <a:srgbClr val="000000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重複以上動作，將所需 port 添加完畢，點選 " Review and Lanuch " 按鈕。</a:t>
            </a:r>
            <a:endParaRPr sz="1600">
              <a:solidFill>
                <a:srgbClr val="000000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12811"/>
            <a:ext cx="9144001" cy="166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/>
        </p:nvSpPr>
        <p:spPr>
          <a:xfrm>
            <a:off x="3763025" y="3085100"/>
            <a:ext cx="671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1883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1880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8086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193" name="Google Shape;193;p23"/>
          <p:cNvSpPr txBox="1"/>
          <p:nvPr/>
        </p:nvSpPr>
        <p:spPr>
          <a:xfrm>
            <a:off x="6056475" y="3085100"/>
            <a:ext cx="1202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0.0.0.0/0 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0.0.0.0/0 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0.0.0.0/0 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0.0.0.0/0 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194" name="Google Shape;194;p23"/>
          <p:cNvSpPr txBox="1"/>
          <p:nvPr/>
        </p:nvSpPr>
        <p:spPr>
          <a:xfrm>
            <a:off x="729450" y="3100550"/>
            <a:ext cx="1266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Custom TCP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Custom TCP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Custom TCP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Custom TCP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0" y="3189525"/>
            <a:ext cx="1925700" cy="90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3243575" y="3189525"/>
            <a:ext cx="1127100" cy="90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4852875" y="3189525"/>
            <a:ext cx="2355600" cy="90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8107975" y="4548075"/>
            <a:ext cx="977100" cy="216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5477875" y="4731088"/>
            <a:ext cx="368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zh-TW" sz="16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點選 " Review and Lanuch "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2. 啟用與設定 EC2</a:t>
            </a:r>
            <a:endParaRPr sz="3000"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2.6  來到 " strp 7.Review Instance Lanuch " ，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點選 " Lanuch " 按鈕。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675" y="2095451"/>
            <a:ext cx="7292249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/>
          <p:nvPr/>
        </p:nvSpPr>
        <p:spPr>
          <a:xfrm>
            <a:off x="7776150" y="4910150"/>
            <a:ext cx="396300" cy="233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2. 啟用與設定 EC2</a:t>
            </a:r>
            <a:endParaRPr sz="3000"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建立 Key:</a:t>
            </a:r>
            <a:endParaRPr sz="18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550" y="1550175"/>
            <a:ext cx="4908900" cy="359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 txBox="1"/>
          <p:nvPr/>
        </p:nvSpPr>
        <p:spPr>
          <a:xfrm>
            <a:off x="3499650" y="3064925"/>
            <a:ext cx="45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accent1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a. </a:t>
            </a:r>
            <a:r>
              <a:rPr lang="zh-TW">
                <a:solidFill>
                  <a:schemeClr val="accent1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點選 " Create a new key pair " </a:t>
            </a:r>
            <a:endParaRPr>
              <a:solidFill>
                <a:schemeClr val="accent1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1713850" y="3652500"/>
            <a:ext cx="47127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1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b. </a:t>
            </a:r>
            <a:r>
              <a:rPr lang="zh-TW">
                <a:solidFill>
                  <a:schemeClr val="accent1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"Key pair name " 欄位輸入一個名稱，</a:t>
            </a:r>
            <a:endParaRPr>
              <a:solidFill>
                <a:schemeClr val="accent1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accent1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例如：ec2-node-red</a:t>
            </a:r>
            <a:endParaRPr sz="1200"/>
          </a:p>
        </p:txBody>
      </p:sp>
      <p:sp>
        <p:nvSpPr>
          <p:cNvPr id="219" name="Google Shape;219;p25"/>
          <p:cNvSpPr txBox="1"/>
          <p:nvPr/>
        </p:nvSpPr>
        <p:spPr>
          <a:xfrm>
            <a:off x="5396775" y="3792050"/>
            <a:ext cx="36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zh-TW">
                <a:solidFill>
                  <a:srgbClr val="3A4145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c. </a:t>
            </a:r>
            <a:r>
              <a:rPr lang="zh-TW">
                <a:solidFill>
                  <a:srgbClr val="3A4145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點選 " Download Key Pair "</a:t>
            </a:r>
            <a:endParaRPr>
              <a:solidFill>
                <a:srgbClr val="3A4145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5662500" y="4434900"/>
            <a:ext cx="34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d. 點選 " Launch Instances "</a:t>
            </a:r>
            <a:endParaRPr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2369050" y="3116500"/>
            <a:ext cx="1130700" cy="620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5586900" y="3610575"/>
            <a:ext cx="1114800" cy="266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5751600" y="4776100"/>
            <a:ext cx="1038900" cy="304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2. 啟用與設定 EC2</a:t>
            </a:r>
            <a:endParaRPr sz="3000"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821078" y="1463749"/>
            <a:ext cx="7605000" cy="21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26"/>
          <p:cNvSpPr txBox="1"/>
          <p:nvPr>
            <p:ph idx="12" type="sldNum"/>
          </p:nvPr>
        </p:nvSpPr>
        <p:spPr>
          <a:xfrm>
            <a:off x="8542937" y="4767756"/>
            <a:ext cx="5427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50" y="1304875"/>
            <a:ext cx="9044451" cy="3744597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/>
        </p:nvSpPr>
        <p:spPr>
          <a:xfrm>
            <a:off x="4838328" y="4697849"/>
            <a:ext cx="38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zh-TW">
                <a:solidFill>
                  <a:srgbClr val="3A4145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e.  點選 " View Instances "。</a:t>
            </a:r>
            <a:endParaRPr>
              <a:solidFill>
                <a:srgbClr val="3A4145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8181933" y="4767755"/>
            <a:ext cx="814800" cy="26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3. </a:t>
            </a:r>
            <a:r>
              <a:rPr lang="zh-TW" sz="3000"/>
              <a:t>建立完成畫面</a:t>
            </a:r>
            <a:endParaRPr sz="3000"/>
          </a:p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729450" y="1288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建立</a:t>
            </a: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完成。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00" y="1871888"/>
            <a:ext cx="8436999" cy="10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/>
          <p:nvPr/>
        </p:nvSpPr>
        <p:spPr>
          <a:xfrm>
            <a:off x="353421" y="2626750"/>
            <a:ext cx="8436900" cy="26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前置準備作業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有 AWS 帳號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一台有網路電腦 [ Ubuntu / Mac / Windows 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使用的工具的 Port</a:t>
            </a:r>
            <a:endParaRPr sz="30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Mosquitto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使用 1883 Port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Node-RED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使用 1880 Port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InfluxDB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使用 8086 Port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Grafana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使用 3000 Port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使用的工具的 Port</a:t>
            </a:r>
            <a:endParaRPr sz="30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375" y="1311350"/>
            <a:ext cx="1196150" cy="9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075" y="1247988"/>
            <a:ext cx="1196150" cy="9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1375" y="4021125"/>
            <a:ext cx="1196149" cy="9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9677" y="4021113"/>
            <a:ext cx="1196150" cy="9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9669" y="2702207"/>
            <a:ext cx="1196150" cy="9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81375" y="2701670"/>
            <a:ext cx="1196150" cy="9733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6"/>
          <p:cNvCxnSpPr>
            <a:stCxn id="107" idx="2"/>
            <a:endCxn id="112" idx="0"/>
          </p:cNvCxnSpPr>
          <p:nvPr/>
        </p:nvCxnSpPr>
        <p:spPr>
          <a:xfrm>
            <a:off x="4179450" y="2283575"/>
            <a:ext cx="0" cy="41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6"/>
          <p:cNvCxnSpPr>
            <a:stCxn id="112" idx="2"/>
            <a:endCxn id="109" idx="0"/>
          </p:cNvCxnSpPr>
          <p:nvPr/>
        </p:nvCxnSpPr>
        <p:spPr>
          <a:xfrm>
            <a:off x="4179450" y="3674975"/>
            <a:ext cx="0" cy="346200"/>
          </a:xfrm>
          <a:prstGeom prst="straightConnector1">
            <a:avLst/>
          </a:prstGeom>
          <a:noFill/>
          <a:ln cap="flat" cmpd="sng" w="28575">
            <a:solidFill>
              <a:srgbClr val="A2C4C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6"/>
          <p:cNvCxnSpPr>
            <a:stCxn id="109" idx="3"/>
            <a:endCxn id="110" idx="1"/>
          </p:cNvCxnSpPr>
          <p:nvPr/>
        </p:nvCxnSpPr>
        <p:spPr>
          <a:xfrm>
            <a:off x="4777525" y="4507237"/>
            <a:ext cx="1272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6"/>
          <p:cNvCxnSpPr>
            <a:stCxn id="110" idx="0"/>
            <a:endCxn id="111" idx="2"/>
          </p:cNvCxnSpPr>
          <p:nvPr/>
        </p:nvCxnSpPr>
        <p:spPr>
          <a:xfrm rot="10800000">
            <a:off x="6647752" y="3674313"/>
            <a:ext cx="0" cy="346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6"/>
          <p:cNvCxnSpPr>
            <a:stCxn id="108" idx="2"/>
            <a:endCxn id="109" idx="1"/>
          </p:cNvCxnSpPr>
          <p:nvPr/>
        </p:nvCxnSpPr>
        <p:spPr>
          <a:xfrm flipH="1" rot="-5400000">
            <a:off x="1502800" y="2428562"/>
            <a:ext cx="2286900" cy="1870200"/>
          </a:xfrm>
          <a:prstGeom prst="bentConnector2">
            <a:avLst/>
          </a:prstGeom>
          <a:noFill/>
          <a:ln cap="flat" cmpd="sng" w="28575">
            <a:solidFill>
              <a:srgbClr val="A2C4C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6"/>
          <p:cNvSpPr/>
          <p:nvPr/>
        </p:nvSpPr>
        <p:spPr>
          <a:xfrm>
            <a:off x="2194125" y="1702375"/>
            <a:ext cx="634500" cy="346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2194125" y="1675675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1883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4826325" y="4619850"/>
            <a:ext cx="634500" cy="346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4826325" y="4593150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1880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7273800" y="3229425"/>
            <a:ext cx="634500" cy="346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7273800" y="3202725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7273800" y="4619850"/>
            <a:ext cx="634500" cy="346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7273800" y="4593150"/>
            <a:ext cx="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8086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6712200" y="3674975"/>
            <a:ext cx="11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資料視覺化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1. 登入到 AWS</a:t>
            </a:r>
            <a:endParaRPr sz="3000"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4145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3A4145"/>
                </a:solidFill>
                <a:latin typeface="Courier New"/>
                <a:ea typeface="Courier New"/>
                <a:cs typeface="Courier New"/>
                <a:sym typeface="Courier New"/>
              </a:rPr>
              <a:t>登入網址：</a:t>
            </a:r>
            <a:r>
              <a:rPr lang="zh-TW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https://aws.amazon.com/tw/</a:t>
            </a:r>
            <a:endParaRPr sz="1800">
              <a:solidFill>
                <a:srgbClr val="3A414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3A414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6501" y="1775051"/>
            <a:ext cx="4985641" cy="29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/>
          <p:nvPr/>
        </p:nvSpPr>
        <p:spPr>
          <a:xfrm>
            <a:off x="3445900" y="2242375"/>
            <a:ext cx="1558200" cy="329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2. 啟用與設定 EC2</a:t>
            </a:r>
            <a:endParaRPr sz="3000"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2.1  找到 "所有服務" ➙ 點選 "EC2"。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350" y="1766875"/>
            <a:ext cx="5538026" cy="35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/>
          <p:nvPr/>
        </p:nvSpPr>
        <p:spPr>
          <a:xfrm>
            <a:off x="2268275" y="4104850"/>
            <a:ext cx="380100" cy="21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2. 啟用與設定 EC2</a:t>
            </a:r>
            <a:endParaRPr sz="3000"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2.2  點選 " 啟動執行個體（Launch Instance）"。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075" y="1833950"/>
            <a:ext cx="42291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>
            <a:off x="1735625" y="3065850"/>
            <a:ext cx="14949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2. 啟用與設定 EC2</a:t>
            </a:r>
            <a:endParaRPr sz="3000"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2.3  點選 "Ubuntu Server 18.04 LTS (HVM), SSD Volume Type " 旁邊的 " Select "。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50" y="2320900"/>
            <a:ext cx="8714900" cy="101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/>
          <p:nvPr/>
        </p:nvSpPr>
        <p:spPr>
          <a:xfrm>
            <a:off x="8120650" y="2660425"/>
            <a:ext cx="696900" cy="30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2. 啟用與設定 EC2</a:t>
            </a:r>
            <a:endParaRPr sz="3000"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2.4  點選 " t2.micro " 的 Instance Type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425" y="1785974"/>
            <a:ext cx="6953726" cy="29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/>
          <p:nvPr/>
        </p:nvSpPr>
        <p:spPr>
          <a:xfrm>
            <a:off x="6499050" y="4472000"/>
            <a:ext cx="763800" cy="22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