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411e4eb4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411e4eb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411e4eb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411e4eb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411e4eb4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411e4eb4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411e4eb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411e4eb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411e4eb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411e4eb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4188f4dc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4188f4dc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4188f4d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4188f4d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411e4eb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411e4eb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4188f4dc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4188f4dc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4188f4dc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4188f4dc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044df5e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044df5e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ws.amazon.com/tw/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EC2: For Ubuntu_SSH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4352950"/>
            <a:ext cx="76881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v21.04.01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Client 端：Ubuntu / macOS </a:t>
            </a:r>
            <a:endParaRPr sz="3000"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475" y="1121850"/>
            <a:ext cx="6630776" cy="492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2293000" y="4349650"/>
            <a:ext cx="30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zh-TW">
                <a:solidFill>
                  <a:srgbClr val="3A4145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複製紅色框框中的資訊到終端機中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2229700" y="4801000"/>
            <a:ext cx="5092800" cy="29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Client 端：Ubuntu / macOS </a:t>
            </a:r>
            <a:endParaRPr sz="3000"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登入成功畫面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1847200"/>
            <a:ext cx="8839200" cy="40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前置準備作業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一台已連上網路的 Ubuntu / macOS 電腦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已設定完成 AWS EC2 環境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Client 端：Ubuntu / macOS </a:t>
            </a:r>
            <a:endParaRPr sz="30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Step 1. 開啟終端機 [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Ctrl + Alt + T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]（範例為 ubuntu 20.04）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013" y="1893400"/>
            <a:ext cx="6271576" cy="2989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Client 端：Ubuntu / macOS </a:t>
            </a:r>
            <a:endParaRPr sz="3000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Step 2. 切換路徑到 AWS EC2 憑證所在位置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指令為 cd 憑證所在目錄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00" y="2389338"/>
            <a:ext cx="792480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Client 端：Ubuntu / macOS </a:t>
            </a:r>
            <a:endParaRPr sz="3000"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設定憑證權限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指令為 chmod 400 憑證名稱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3" y="2300288"/>
            <a:ext cx="783907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Client 端：Ubuntu / macOS </a:t>
            </a:r>
            <a:endParaRPr sz="3000"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3A4145"/>
                </a:solidFill>
                <a:latin typeface="Courier New"/>
                <a:ea typeface="Courier New"/>
                <a:cs typeface="Courier New"/>
                <a:sym typeface="Courier New"/>
              </a:rPr>
              <a:t>Step 3. 取得 AWS EC2 登入資訊</a:t>
            </a:r>
            <a:endParaRPr sz="1800">
              <a:solidFill>
                <a:srgbClr val="3A414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4145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3A4145"/>
                </a:solidFill>
                <a:latin typeface="Courier New"/>
                <a:ea typeface="Courier New"/>
                <a:cs typeface="Courier New"/>
                <a:sym typeface="Courier New"/>
              </a:rPr>
              <a:t>登入網址：</a:t>
            </a:r>
            <a:r>
              <a:rPr lang="zh-TW" sz="18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https://aws.amazon.com/tw/</a:t>
            </a:r>
            <a:endParaRPr sz="1800">
              <a:solidFill>
                <a:srgbClr val="3A414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1900" y="2184100"/>
            <a:ext cx="4816562" cy="29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Client 端：Ubuntu / macOS </a:t>
            </a:r>
            <a:endParaRPr sz="3000"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找到 "所有服務" ➙ 點選 "EC2"。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479" y="1765025"/>
            <a:ext cx="5634994" cy="33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Client 端：Ubuntu / macOS </a:t>
            </a:r>
            <a:endParaRPr sz="3000"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點選 " 執行個體 (Instances) "。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550" y="1797100"/>
            <a:ext cx="211455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1532925" y="3881575"/>
            <a:ext cx="988200" cy="304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Client 端：Ubuntu / macOS </a:t>
            </a:r>
            <a:endParaRPr sz="3000"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點選所啟用的執行個體 Instance ，再點選 " 連線 Connect "。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63" y="1765949"/>
            <a:ext cx="7941875" cy="36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/>
          <p:nvPr/>
        </p:nvSpPr>
        <p:spPr>
          <a:xfrm>
            <a:off x="4535400" y="1798950"/>
            <a:ext cx="548700" cy="29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658775" y="2850450"/>
            <a:ext cx="7688700" cy="29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