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11e4e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411e4e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11e4e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11e4e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1ce003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1ce003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1ce003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1ce003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11e4eb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11e4e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【 示意圖 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Subscriber 向 Mosquitto MQTT Broker 訂閱 Sensor/Temperature/Room1 的 Topic，Publisher 產生 Topic 為 Sensor/Temperature/Room1 的 hello world 訊息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411e4eb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411e4eb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1ce003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41ce003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1ce003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1ce003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xuan103/MQTT/blob/main/document/AWS:%20EC2_Install_Ubuntu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xuan103/MQTT/blob/main/document/AWS:%20EC2_For_Ubuntu_SSH.m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ws.amazon.com/tw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EC2 Install Mosquitto MQTT Broker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補充</a:t>
            </a:r>
            <a:endParaRPr sz="3000"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功能: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mosquitto_sub : 訂閱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mosquitto_pub : 發布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-d : debug 模式 =&gt; debug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-t : 訂閱的主題 =&gt; topic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-h : Broker 的 IP =&gt; host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-m : 發送的內容 =&gt; message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-v : 顯示主題名稱 =&gt; verbosely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更多指令內容可以查看: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mosquitto_sub --help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mosquitto_pub --help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前置準備作業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7AB7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AWS: EC2 Install Ubuntu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AWS EC2 Ubuntu Server 端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Step 1. 登入到 AWS EC2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AWS: EC2 登入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337AB7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EC2: For Ubuntu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AWS EC2 Ubuntu Server 端</a:t>
            </a:r>
            <a:endParaRPr sz="30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Step 2. 安裝 Mosquitto MQTT Broker</a:t>
            </a: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取得遠端更新伺服器的套件檔案清單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sudo apt update</a:t>
            </a:r>
            <a:endParaRPr b="1" sz="16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" y="2688025"/>
            <a:ext cx="8587599" cy="19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AWS EC2 Ubuntu Server 端</a:t>
            </a:r>
            <a:endParaRPr sz="30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○"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安裝 Mosquitto MQTT Broker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install -y mosquitto mosquitto-clients</a:t>
            </a:r>
            <a:endParaRPr b="1" sz="16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00" y="2266950"/>
            <a:ext cx="8589401" cy="18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AWS EC2 Ubuntu Server 端</a:t>
            </a:r>
            <a:endParaRPr sz="3000"/>
          </a:p>
        </p:txBody>
      </p:sp>
      <p:sp>
        <p:nvSpPr>
          <p:cNvPr id="123" name="Google Shape;123;p18"/>
          <p:cNvSpPr/>
          <p:nvPr/>
        </p:nvSpPr>
        <p:spPr>
          <a:xfrm>
            <a:off x="2697075" y="2738150"/>
            <a:ext cx="3509400" cy="138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121175" y="3371600"/>
            <a:ext cx="2635200" cy="53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750225" y="2859225"/>
            <a:ext cx="13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Broker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121175" y="3408350"/>
            <a:ext cx="263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Courier New"/>
                <a:ea typeface="Courier New"/>
                <a:cs typeface="Courier New"/>
                <a:sym typeface="Courier New"/>
              </a:rPr>
              <a:t>Topic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latin typeface="Courier New"/>
                <a:ea typeface="Courier New"/>
                <a:cs typeface="Courier New"/>
                <a:sym typeface="Courier New"/>
              </a:rPr>
              <a:t>Try/MQTT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7314900" y="3161000"/>
            <a:ext cx="1305000" cy="535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Subscriber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71700" y="3161000"/>
            <a:ext cx="1203600" cy="53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9" name="Google Shape;129;p18"/>
          <p:cNvCxnSpPr>
            <a:stCxn id="128" idx="3"/>
            <a:endCxn id="123" idx="1"/>
          </p:cNvCxnSpPr>
          <p:nvPr/>
        </p:nvCxnSpPr>
        <p:spPr>
          <a:xfrm>
            <a:off x="1575300" y="3428600"/>
            <a:ext cx="112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3" idx="3"/>
            <a:endCxn id="127" idx="1"/>
          </p:cNvCxnSpPr>
          <p:nvPr/>
        </p:nvCxnSpPr>
        <p:spPr>
          <a:xfrm>
            <a:off x="6206475" y="3428600"/>
            <a:ext cx="110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1594638" y="3054350"/>
            <a:ext cx="150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206475" y="3054350"/>
            <a:ext cx="150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729450" y="1288300"/>
            <a:ext cx="7973700" cy="1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[示意圖]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Subscriber 向 Mosquitto MQTT Broker 訂閱 </a:t>
            </a:r>
            <a:r>
              <a:rPr b="1"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Try/MQTT</a:t>
            </a: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的 Topic，Publisher 產生 Topic 為 </a:t>
            </a:r>
            <a:r>
              <a:rPr b="1"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Try/MQTT</a:t>
            </a: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的 hello world 訊息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AWS EC2 Ubuntu Server 端</a:t>
            </a:r>
            <a:endParaRPr sz="3000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查看 </a:t>
            </a:r>
            <a:r>
              <a:rPr lang="zh-TW" sz="1800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AWS</a:t>
            </a:r>
            <a:r>
              <a:rPr lang="zh-TW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EC2 IP 位置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 位於 " IPv4 Public IP 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63" y="2195725"/>
            <a:ext cx="8716075" cy="24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3509225" y="4294700"/>
            <a:ext cx="899400" cy="27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AWS EC2 Ubuntu Server 端</a:t>
            </a:r>
            <a:endParaRPr sz="300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1288300"/>
            <a:ext cx="76887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建立 Subscriber（終端機 1）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訂閱 Try/MQTT 的主題 (主題名稱不包含空白)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mosquitto_sub -h [IP] -t [Topic]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IP 請更改為之前所建立的 AWS EC2 之 IP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mosquitto_sub -d -t Try/MQTT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要 Publisher 有發消息才有訊息顯示。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mosquitto_sub -h 54.191.103.222 -t Try/MQTT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會看到 Topic、Qos等…資訊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 -h : mqtt host to connect to. Defaults to localhost.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AWS EC2 Ubuntu Server 端</a:t>
            </a:r>
            <a:endParaRPr sz="3000"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建立 Publisher（終端機 2）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mosquitto_pub -h [IP] -t [Topic] -m [Message]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IP 請更改為之前所建立的 AWS EC2 之 IP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mosquitto_pub -d -t Try/MQTT -m "Try Message"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mosquitto_pub -d -h 54.191.103.222 -t Try/MQTT -m "Try Message"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