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1d7487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1d7487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1d7487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51d7487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51d74879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51d74879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11e4e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11e4e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11e4eb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11e4e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11e4eb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11e4eb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11e4e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411e4e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11e4eb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411e4eb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11e4eb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11e4eb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1d7487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1d7487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hrome.google.com/webstore/detail/mqttlens/hemojaaeigabkbcookmlgmdigohjobjm?utm_source=chrome-ntp-launcher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AWS: EC2_MQTTlens on Mosquitto MQTT Broker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設定 MQTTlens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8" y="1288300"/>
            <a:ext cx="9059725" cy="36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42150" y="2217500"/>
            <a:ext cx="1549800" cy="58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698200" y="2263500"/>
            <a:ext cx="7171800" cy="267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1698200" y="1585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accent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建立完成。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設定 MQTTlens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建立 Subscriber。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5" y="1696125"/>
            <a:ext cx="8930151" cy="3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6536250" y="1930550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點選 " SUBSCRIBER "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206850" y="2178750"/>
            <a:ext cx="1130700" cy="71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8191725" y="2496625"/>
            <a:ext cx="730200" cy="31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108600" y="4454025"/>
            <a:ext cx="8930100" cy="63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337550" y="2454775"/>
            <a:ext cx="15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命名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572000" y="4569525"/>
            <a:ext cx="15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輸出結果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設定 MQTTlens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建立 Publisher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" y="1770925"/>
            <a:ext cx="902017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/>
          <p:nvPr/>
        </p:nvSpPr>
        <p:spPr>
          <a:xfrm>
            <a:off x="8356475" y="2260600"/>
            <a:ext cx="634500" cy="37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61900" y="1770925"/>
            <a:ext cx="1179300" cy="80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61900" y="2730325"/>
            <a:ext cx="1179300" cy="62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1900" y="3434300"/>
            <a:ext cx="9020100" cy="165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6834400" y="1860400"/>
            <a:ext cx="22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b. 點選 " PUBLISHER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241200" y="2171425"/>
            <a:ext cx="22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a. 剛剛命名的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241200" y="2950525"/>
            <a:ext cx="22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c. 輸入文字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079150" y="4685425"/>
            <a:ext cx="22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d. 輸出內容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前置準備作業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一台可上網的電腦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macOS 或 Windows 皆可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已安裝 Google Chrome 網路瀏覽器 - 下載網址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Mosquitto MQTT Broker - 安裝教學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1. 在 Chrome 安裝 MQTTlens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下載網址: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https://chrome.google.com/webstore/detail/mqttlens/hemojaaeigabkbcookmlgmdigohjobjm?utm_source=chrome-ntp-launcher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2353050"/>
            <a:ext cx="9144000" cy="29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7587050" y="2986550"/>
            <a:ext cx="1432800" cy="43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啟動 MQTTlens</a:t>
            </a:r>
            <a:endParaRPr sz="30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"MQTTlens" 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25" y="1876600"/>
            <a:ext cx="7908949" cy="3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2172025" y="3303300"/>
            <a:ext cx="1040700" cy="120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啟動 MQTTlens</a:t>
            </a:r>
            <a:endParaRPr sz="30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若沒有跳轉置上頁畫面，可回到原下網址，點選 "Launch app"。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985169"/>
            <a:ext cx="9144001" cy="203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7759175" y="2571750"/>
            <a:ext cx="1163100" cy="39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啟動 MQTTlens</a:t>
            </a:r>
            <a:endParaRPr sz="30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MQTTlens 開啟畫面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00" y="1808688"/>
            <a:ext cx="84105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設定 MQTTlens</a:t>
            </a:r>
            <a:endParaRPr sz="30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"Connections" 旁的 " +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758413"/>
            <a:ext cx="84105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1751275" y="2978550"/>
            <a:ext cx="399900" cy="28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設定 MQTTlens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88300"/>
            <a:ext cx="5932250" cy="39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809700" y="2797175"/>
            <a:ext cx="1049100" cy="46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809700" y="3363625"/>
            <a:ext cx="1849500" cy="5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088700" y="1965875"/>
            <a:ext cx="44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輸入 " Connection name "、" Hostname " ，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再點選 " CREATE CONNECTION " 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Hostname 請輸入之前所建立的 AWS EC2 之 IP。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設定 MQTTlens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88300"/>
            <a:ext cx="5932251" cy="3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5014675" y="4076150"/>
            <a:ext cx="1416900" cy="47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619425" y="3042425"/>
            <a:ext cx="44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輸入 " Connection name "、" Hostname " ，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再點選 " CREATE CONNECTION " 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Hostname 請輸入之前所建立的 AWS EC2 之 IP。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