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8AB0664-49F5-4178-9BB4-79ECE2165BAC}">
  <a:tblStyle styleId="{F8AB0664-49F5-4178-9BB4-79ECE2165B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044df5e1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044df5e1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044df5e1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044df5e1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044df5e1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044df5e1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044df5e11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044df5e11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aws.amazon.com/zh_tw/iot/latest/developerguide/mqtt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aws.amazon.com/zh_tw/iot/latest/developerguide/topic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AWS IoT Core - MQTT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0" y="4352950"/>
            <a:ext cx="7688100" cy="7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v21.04.1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58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AWS IoT Core &amp; MQTT</a:t>
            </a:r>
            <a:endParaRPr sz="300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2883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AWS IoT 支援的 MQTT 以 MQTT v3.1.1 規格為基礎，但有一些差異。如需有關 AWS IoT 與 MQTT v3.1.1 規格差異的資訊，請參閱 AWS IoT 與 MQTT 3.1.1 版規格的差異或下方表格（部份顯示）。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zh-TW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https://docs.aws.amazon.com/zh_tw/iot/latest/developerguide/mqtt.html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58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MQTT 服務品質 (QoS) 選項</a:t>
            </a:r>
            <a:endParaRPr sz="3000"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1288300"/>
            <a:ext cx="7688700" cy="26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WS IoT 和 AWS IoT 裝置軟體開發套件支援 MQTT 服務品質 (QoS) 層級 0 和 1。MQTT 通訊協定定義 QoS 的第三個層級，層級 2，但 AWS IoT 不支援。只有 MQTT 通訊協定支援 QoS 功能。HTTPS 不支援 QoS。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58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MQTT 服務品質 (QoS) 影響</a:t>
            </a:r>
            <a:endParaRPr sz="3000"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12883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600">
                <a:latin typeface="Courier New"/>
                <a:ea typeface="Courier New"/>
                <a:cs typeface="Courier New"/>
                <a:sym typeface="Courier New"/>
              </a:rPr>
              <a:t>此</a:t>
            </a:r>
            <a:r>
              <a:rPr lang="zh-TW" sz="1600">
                <a:latin typeface="Courier New"/>
                <a:ea typeface="Courier New"/>
                <a:cs typeface="Courier New"/>
                <a:sym typeface="Courier New"/>
              </a:rPr>
              <a:t>表格說明各個 QoS 層級如何影響訊息發佈至中介裝置的方式，以及訊息中介裝置發佈訊息的方式。</a:t>
            </a:r>
            <a:endParaRPr sz="1600"/>
          </a:p>
        </p:txBody>
      </p:sp>
      <p:graphicFrame>
        <p:nvGraphicFramePr>
          <p:cNvPr id="106" name="Google Shape;106;p16"/>
          <p:cNvGraphicFramePr/>
          <p:nvPr/>
        </p:nvGraphicFramePr>
        <p:xfrm>
          <a:off x="2756775" y="1807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{F8AB0664-49F5-4178-9BB4-79ECE2165BAC}</a:tableStyleId>
              </a:tblPr>
              <a:tblGrid>
                <a:gridCol w="1443825"/>
                <a:gridCol w="1421775"/>
                <a:gridCol w="1432800"/>
                <a:gridCol w="1432800"/>
              </a:tblGrid>
              <a:tr h="314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具有 QoS 層級…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QoS 層級 0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QoS 層級 1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QoS 層級 2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訊息為…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傳送零次，最多一次。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至少傳送一次，然後重複，直到接收到 PUBACK 回應。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傳送訊息，回應PUBREC 後，傳送 PUBREL（釋放發布訊息），訊息發布成功並回報PUBCOMP。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評論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不保證訊息會送達。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保證訊息會送達，但可能會重複。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不會重覆傳送相同訊息，但是，佔用頻寬與傳送時間較多。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AWS IoT 支援否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58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部分與規格差異：</a:t>
            </a:r>
            <a:r>
              <a:rPr lang="zh-TW" sz="1800"/>
              <a:t>（部份顯示，詳細參考 AWS 官網。）</a:t>
            </a:r>
            <a:endParaRPr sz="1800"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12883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請求 QoS 2 時，訊息中介裝置不會傳送 PUBACK 或 SUBACK。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在 AWS IoT 中，訂閱 QoS 層級 0 的主題表示訊息會發送零次或多次。一則訊息可能會傳送超過一次。傳送超過一次的訊息在發送時可能會使用不同的封包 ID。在這些情況下，DUP 旗標就不會設置。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MQTT 規範提供了一項規定，讓發佈者可以請求中介裝置保留發送至主題的最新訊息，並將此訊息傳送給未來所有的主題訂閱者。AWS IoT 不支援保留的訊息。如果請求保留訊息，連線就會中斷。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zh-TW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https://docs.aws.amazon.com/zh_tw/iot/latest/developerguide/topics.html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