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324c5466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324c5466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24c5466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324c5466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當您建立新的角色時，會建立執行規則動作的正確政策並連接到新角色。如果您變更此規則動作的主題或在另一個規則動作中使用此角色，您必須更新該角色的政策以授權新的 主題或 動作。若要更新現有的角色，請選擇 </a:t>
            </a: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</a:rPr>
              <a:t>Update role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 本節中的 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24c5466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24c5466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24c5466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324c5466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在新動作的圖磚中，您可以在 Republish a message to an AWS IoT topic （重新發布訊息至 AWS 主題） 下方，看到修訂動作將發布的主題。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324c5466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324c5466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24c5466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24c546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24c546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24c546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24c5466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24c5466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24c5466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24c5466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24c5466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24c5466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此陳述式：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●"/>
            </a:pP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使用符合</a:t>
            </a:r>
            <a:r>
              <a:rPr lang="zh-TW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device/+/data</a:t>
            </a: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主題篩選條件的主題，接聽 MQTT 訊息。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●"/>
            </a:pP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從主題字串中選取第二個元素，並將其指派給 </a:t>
            </a:r>
            <a:r>
              <a:rPr lang="zh-TW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device_id</a:t>
            </a: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 欄位。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●"/>
            </a:pP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從訊息承載選取值</a:t>
            </a:r>
            <a:r>
              <a:rPr lang="zh-TW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欄位，並將其指派給 </a:t>
            </a:r>
            <a:r>
              <a:rPr lang="zh-TW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 欄位。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24c5466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24c5466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此陳述式：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●"/>
            </a:pP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使用符合</a:t>
            </a:r>
            <a:r>
              <a:rPr lang="zh-TW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device/+/data</a:t>
            </a: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主題篩選條件的主題，接聽 MQTT 訊息。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●"/>
            </a:pP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從主題字串中選取第二個元素，並將其指派給 </a:t>
            </a:r>
            <a:r>
              <a:rPr lang="zh-TW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device_id</a:t>
            </a: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 欄位。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●"/>
            </a:pP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從訊息承載選取值</a:t>
            </a:r>
            <a:r>
              <a:rPr lang="zh-TW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欄位，並將其指派給 </a:t>
            </a:r>
            <a:r>
              <a:rPr lang="zh-TW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zh-TW" sz="1200">
                <a:solidFill>
                  <a:srgbClr val="16191F"/>
                </a:solidFill>
                <a:highlight>
                  <a:srgbClr val="FFFFFF"/>
                </a:highlight>
              </a:rPr>
              <a:t> 欄位。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324c5466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324c5466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324c5466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324c546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s-west-2.console.aws.amazon.com/iot/home?region=us-west-2#/rulehu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Courier New"/>
                <a:ea typeface="Courier New"/>
                <a:cs typeface="Courier New"/>
                <a:sym typeface="Courier New"/>
              </a:rPr>
              <a:t>AWS IoT Core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Courier New"/>
                <a:ea typeface="Courier New"/>
                <a:cs typeface="Courier New"/>
                <a:sym typeface="Courier New"/>
              </a:rPr>
              <a:t>Republish an MQTT message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43175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96775" y="557800"/>
            <a:ext cx="77406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建立重新發布 MQTT 訊息的規則</a:t>
            </a:r>
            <a:endParaRPr b="1" sz="30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zh-TW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在 Configure action </a:t>
            </a:r>
            <a:r>
              <a:rPr b="1" lang="zh-TW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（設定動作</a:t>
            </a:r>
            <a:r>
              <a:rPr lang="zh-TW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） 中：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62" y="1926575"/>
            <a:ext cx="4472825" cy="30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3155475" y="4319150"/>
            <a:ext cx="4472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在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Quality of Service 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（服務品質） 中，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選擇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0 - 訊息交付為零次 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或多次。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2617875" y="3872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&gt; 主題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輸入：</a:t>
            </a:r>
            <a:r>
              <a:rPr b="1" lang="zh-TW">
                <a:solidFill>
                  <a:srgbClr val="1D8102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device/data/temp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705975" y="627525"/>
            <a:ext cx="77544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6. </a:t>
            </a:r>
            <a:r>
              <a:rPr b="1" lang="zh-TW" sz="2800">
                <a:highlight>
                  <a:srgbClr val="FFFFFF"/>
                </a:highlight>
              </a:rPr>
              <a:t>在 Configure action </a:t>
            </a:r>
            <a:r>
              <a:rPr b="1" lang="zh-TW" sz="2800">
                <a:highlight>
                  <a:srgbClr val="FFFFFF"/>
                </a:highlight>
              </a:rPr>
              <a:t>（設定動作</a:t>
            </a:r>
            <a:r>
              <a:rPr b="1" lang="zh-TW" sz="2800">
                <a:highlight>
                  <a:srgbClr val="FFFFFF"/>
                </a:highlight>
              </a:rPr>
              <a:t>） 中：</a:t>
            </a:r>
            <a:endParaRPr b="1" sz="2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在 Choose or create a role to grant AWS IoT access to perform this action （選擇或建立角色，授與 AWS 存取權以執行此動作）：</a:t>
            </a:r>
            <a:endParaRPr b="1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63" y="1963650"/>
            <a:ext cx="7883069" cy="93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19" y="2757502"/>
            <a:ext cx="5656944" cy="2110976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176" name="Google Shape;176;p23"/>
          <p:cNvSpPr/>
          <p:nvPr/>
        </p:nvSpPr>
        <p:spPr>
          <a:xfrm>
            <a:off x="5374221" y="2331676"/>
            <a:ext cx="783300" cy="343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77468" y="3651190"/>
            <a:ext cx="1202400" cy="55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08787" y="4524657"/>
            <a:ext cx="783300" cy="25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2062624" y="2389495"/>
            <a:ext cx="5220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i. 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選擇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Create Role (建立角色)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Create a new role （建立新角色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） 對話方塊會打開。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400004" y="4260716"/>
            <a:ext cx="4235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ii. 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輸入描述新角色的名稱。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在本教學課程中，使用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republish_role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098127" y="3982792"/>
            <a:ext cx="4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iii. 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選擇 Create Role 建立角色並關閉對話方塊。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5" y="1299950"/>
            <a:ext cx="8222275" cy="19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684100" y="715450"/>
            <a:ext cx="78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選擇 Add action 將動作新增至規則，並返回 Create a rule （建立規則） 頁面。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13" y="3221725"/>
            <a:ext cx="8289315" cy="181395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190" name="Google Shape;190;p24"/>
          <p:cNvSpPr/>
          <p:nvPr/>
        </p:nvSpPr>
        <p:spPr>
          <a:xfrm>
            <a:off x="7455575" y="2675725"/>
            <a:ext cx="10806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696775" y="557800"/>
            <a:ext cx="774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建立重新發布 MQTT 訊息的規則</a:t>
            </a:r>
            <a:endParaRPr b="1" sz="30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. Republish a message to an AWS IoT topic action （向 AWS 主題動作重新發布訊息） 現在會列在 Set one or more actions （設定一或多個動作） 中。</a:t>
            </a:r>
            <a:endParaRPr b="1" sz="1800">
              <a:solidFill>
                <a:srgbClr val="16191F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0" y="2280100"/>
            <a:ext cx="8546389" cy="231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443400" y="3141850"/>
            <a:ext cx="8272800" cy="84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1507575" y="4142675"/>
            <a:ext cx="3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這是新增至此規則的唯一規則動作。</a:t>
            </a:r>
            <a:endParaRPr b="1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696775" y="557800"/>
            <a:ext cx="77406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建立重新發布 MQTT 訊息的規則</a:t>
            </a:r>
            <a:endParaRPr b="1" sz="30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8. 在 Create a rule （建立規則） 中，向下捲動至底部並選擇 Create rule 建立規則並完成此步驟。 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73" y="2243172"/>
            <a:ext cx="7740600" cy="2730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7170475" y="4356250"/>
            <a:ext cx="10515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96775" y="557800"/>
            <a:ext cx="774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建立重新發布 MQTT 訊息的規則</a:t>
            </a:r>
            <a:endParaRPr b="1" sz="30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1. 開放 主控台的 AWS IoTRules hub （規則中樞）。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https://us-west-2.console.aws.amazon.com/iot/home?region=us-west-2#/rulehub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96775" y="557800"/>
            <a:ext cx="774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建立重新發布 MQTT 訊息的規則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2. 在 Rules （規則） 中，選擇 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Create 並開始建立新規則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50" y="1878050"/>
            <a:ext cx="7132100" cy="30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7512550" y="2152650"/>
            <a:ext cx="450300" cy="29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104900" y="3929075"/>
            <a:ext cx="257100" cy="16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572000" y="3809975"/>
            <a:ext cx="18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</a:t>
            </a: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Rules（規則）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498225" y="2098950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</a:t>
            </a: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Create (建立)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696775" y="557800"/>
            <a:ext cx="7740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建立重新發布 MQTT 訊息的規則</a:t>
            </a:r>
            <a:endParaRPr b="1" sz="30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在 Create a rule （建立規則） 的頂端部分：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a. 在 Name （名稱） 中，輸入規則的名稱。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b. 在 Description （描述） 中描述規則。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* 請記住，規則名稱在您的帳號和區域中必須是唯一的，並且不能有任何空格。我們在此名稱中使用基礎核心字元來分隔規則名稱中的兩個字。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75" y="1354350"/>
            <a:ext cx="7935399" cy="37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955898" y="3018721"/>
            <a:ext cx="1252500" cy="62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968063" y="3748462"/>
            <a:ext cx="1252500" cy="57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487462" y="3224467"/>
            <a:ext cx="58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在本教學課程中，將其命名為 republish_temp。</a:t>
            </a:r>
            <a:endParaRPr b="1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487462" y="3953757"/>
            <a:ext cx="58461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有意義的描述可更容易記住此規則的作用，以及建立規則的原因。</a:t>
            </a:r>
            <a:endParaRPr b="1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描述可以視需要如此長，因此請盡可能提供詳細資訊。</a:t>
            </a:r>
            <a:endParaRPr b="1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90775" y="593475"/>
            <a:ext cx="793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3. 在 Create a rule （建立規則） 的頂端部分：</a:t>
            </a:r>
            <a:endParaRPr sz="2000"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882925" y="3680675"/>
            <a:ext cx="7368300" cy="421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zh-TW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topic(2) as device_id, temperature FROM 'device/+/data'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96775" y="557800"/>
            <a:ext cx="77406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建立重新發布 MQTT 訊息的規則</a:t>
            </a:r>
            <a:endParaRPr b="1" sz="30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. 在 Create a rule （建立規則） 的規則陳述式中：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a. 在 Using SQL version（使用 SQL 版本） 中，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   選取 </a:t>
            </a:r>
            <a:r>
              <a:rPr b="1" lang="zh-TW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2016-03-23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b. 在 Rule query statement （規則查詢陳述式）編輯方塊中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輸入 陳述式：</a:t>
            </a:r>
            <a:endParaRPr b="1" sz="15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696775" y="557800"/>
            <a:ext cx="774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4. 在 Create a rule （建立規則） 的規則陳述式中：</a:t>
            </a:r>
            <a:endParaRPr b="1" sz="20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2722438"/>
            <a:ext cx="85439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773825" y="3790950"/>
            <a:ext cx="7368300" cy="76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輸入：</a:t>
            </a:r>
            <a:endParaRPr b="1" sz="15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500">
                <a:solidFill>
                  <a:srgbClr val="FF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SELECT topic(2) as device_id, temperature FROM 'device/+/data'</a:t>
            </a:r>
            <a:endParaRPr>
              <a:solidFill>
                <a:srgbClr val="FF0000"/>
              </a:solidFill>
              <a:highlight>
                <a:srgbClr val="CFE2F3"/>
              </a:highlight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1228000"/>
            <a:ext cx="42100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470650" y="2228675"/>
            <a:ext cx="25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</a:t>
            </a: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選取 </a:t>
            </a:r>
            <a:r>
              <a:rPr b="1" lang="zh-TW">
                <a:solidFill>
                  <a:srgbClr val="FF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2016-03-23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696775" y="557800"/>
            <a:ext cx="77406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建立重新發布 MQTT 訊息的規則</a:t>
            </a:r>
            <a:endParaRPr b="1" sz="30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. 在 Set one or more actions （設定一或多個動作） 中：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a. 若要開放此規則的規則動作清單，請選擇 Add action.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b. 在 Select an action （選取動作） 中，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   選擇 Republish a message to an AWS IoT topic 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  （重新發布訊息至 AWS 主題）。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c. 在動作清單的底部，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8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   選擇 Configure action 打開所選動作的組態頁面。</a:t>
            </a:r>
            <a:endParaRPr b="1" sz="1800">
              <a:solidFill>
                <a:srgbClr val="1619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1320013"/>
            <a:ext cx="87153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683550" y="517400"/>
            <a:ext cx="77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5. 在 Set one or more actions（設定一或多個動作）中：</a:t>
            </a:r>
            <a:endParaRPr sz="16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250" y="3108100"/>
            <a:ext cx="7323447" cy="18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25" y="2910688"/>
            <a:ext cx="5829080" cy="20804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153" name="Google Shape;153;p21"/>
          <p:cNvSpPr/>
          <p:nvPr/>
        </p:nvSpPr>
        <p:spPr>
          <a:xfrm>
            <a:off x="273925" y="3484800"/>
            <a:ext cx="2437800" cy="45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7700025" y="4336975"/>
            <a:ext cx="1080600" cy="48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19575" y="2206525"/>
            <a:ext cx="1034700" cy="48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1467975" y="2219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</a:t>
            </a: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Add action </a:t>
            </a: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（新增操作）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830625" y="3297450"/>
            <a:ext cx="4869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Republish a message to an AWS IoT topic </a:t>
            </a:r>
            <a:endParaRPr b="1">
              <a:solidFill>
                <a:srgbClr val="16191F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16191F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（重新發布訊息至 AWS 主題）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299850" y="4272625"/>
            <a:ext cx="23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Configure action </a:t>
            </a:r>
            <a:endParaRPr b="1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（進行操作設定）</a:t>
            </a:r>
            <a:endParaRPr b="1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