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75bedc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75bedc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075bedc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075bedc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075bedc4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075bedc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075bedc4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075bedc4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075bedc4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075bedc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5bed9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5bed9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75bed9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75bed9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75bedc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075bed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75bedc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075bedc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075bedc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075bedc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75bedc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075bedc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75bedc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75bedc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AWS: EC2_Node-RED &amp; Mosquitto MQTT Broker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增加 " debug " 節點。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29475"/>
            <a:ext cx="6631550" cy="31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將 " mqtt in  " 與 " debug " 連線。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38" y="1826457"/>
            <a:ext cx="7795733" cy="2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300"/>
            <a:ext cx="8766035" cy="38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573425" y="2281900"/>
            <a:ext cx="2723400" cy="5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7554225" y="1228925"/>
            <a:ext cx="8640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4296825" y="2371650"/>
            <a:ext cx="25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連線完成後，右上 " 部屬 "。</a:t>
            </a:r>
            <a:endParaRPr>
              <a:highlight>
                <a:srgbClr val="CFE2F3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右邊，選擇小蟲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1840475"/>
            <a:ext cx="87153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/>
          <p:nvPr/>
        </p:nvSpPr>
        <p:spPr>
          <a:xfrm>
            <a:off x="7821075" y="1840475"/>
            <a:ext cx="303600" cy="23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88300"/>
            <a:ext cx="7688699" cy="370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1996675" y="3382025"/>
            <a:ext cx="7728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1996675" y="3846125"/>
            <a:ext cx="892500" cy="27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936825" y="4523000"/>
            <a:ext cx="1265100" cy="43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6634650" y="1780125"/>
            <a:ext cx="1609800" cy="43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2769475" y="3413225"/>
            <a:ext cx="21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主題：Try/22/MQTT</a:t>
            </a:r>
            <a:endParaRPr>
              <a:highlight>
                <a:srgbClr val="CFE2F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2889175" y="3784025"/>
            <a:ext cx="23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發布訊息：Hello~Hello~</a:t>
            </a:r>
            <a:endParaRPr>
              <a:highlight>
                <a:srgbClr val="CFE2F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3201925" y="4541150"/>
            <a:ext cx="23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顯示輸出</a:t>
            </a:r>
            <a:endParaRPr>
              <a:highlight>
                <a:srgbClr val="CFE2F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634650" y="2218750"/>
            <a:ext cx="178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顯示輸出</a:t>
            </a:r>
            <a:endParaRPr>
              <a:highlight>
                <a:srgbClr val="CFE2F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（表示成功串接！）</a:t>
            </a:r>
            <a:endParaRPr>
              <a:highlight>
                <a:srgbClr val="CFE2F3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前置準備作業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一台可上網的電腦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Ubuntu / macOS / Windows 皆可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AWS: EC2 Install Ubuntu 安裝完成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EC2: Install Mosquitto MQTT Broker 安裝完成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1. 啟動 Node-RED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在終端機執行以下指令：啟動 Node-RED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node-red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（以上畫面為 Node-RED 啟動成功。）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24" y="2101175"/>
            <a:ext cx="5667426" cy="24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29450" y="58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2. 查看 AWS EC2 IP 位置</a:t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29450" y="12883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登入 AWS: EC2 查看。</a:t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8" y="1812579"/>
            <a:ext cx="8927125" cy="26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29450" y="58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3. </a:t>
            </a: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開啟 Node-RED 編輯頁面</a:t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29450" y="12883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開啟 Chrome 瀏覽器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在網址列輸入上一步驟的 IP ，最後在加上 :1880。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■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例如：[IP]:1880</a:t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" y="2132100"/>
            <a:ext cx="4845999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001075" y="2223425"/>
            <a:ext cx="13191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將 " 網路 " 中的 " mqtt in " 節點拉到 Node-RED 編輯區域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951" y="1763900"/>
            <a:ext cx="6867300" cy="32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997069" y="3683983"/>
            <a:ext cx="1268700" cy="73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7650" y="1337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點選編輯區中的 " mqtt " 節點，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命名主題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點選服務端右邊鉛筆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00" y="1121850"/>
            <a:ext cx="3703077" cy="39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5441280" y="2349805"/>
            <a:ext cx="2306100" cy="22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7516729" y="2069725"/>
            <a:ext cx="230700" cy="22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服務端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AWS EC2 的 IP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輸入完畢後，" 添加 "。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（其他依據個人需求增加。）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98" y="1121850"/>
            <a:ext cx="4779340" cy="40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4613175" y="2754650"/>
            <a:ext cx="2076000" cy="22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793450" y="1398600"/>
            <a:ext cx="496800" cy="32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Step 4. 建立 Node-RED 串接 Mosquitto MQTT Broker 程式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確認資訊，" 完成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832" y="1121850"/>
            <a:ext cx="3751116" cy="40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4759500" y="2064575"/>
            <a:ext cx="2361300" cy="5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6964450" y="1379650"/>
            <a:ext cx="501900" cy="3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