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d80616c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d80616c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d80616c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d80616c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80616c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d80616c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80616c8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80616c8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80616c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80616c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d80616c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d80616c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0616c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d80616c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80616d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80616d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80616c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d80616c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d80616d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d80616d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d80616c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d80616c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d80616dc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d80616dc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d80616dc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d80616dc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d80616dc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d80616dc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d80616dc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d80616dc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5bed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5bed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75bed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75bed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75bedc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75bed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80616c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d80616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80616c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80616c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80616c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d80616c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80616c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80616c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EC2_Node-RED &amp; Mosquitto MQTT Broker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新增 node-red-dashboard 節點</a:t>
            </a:r>
            <a:endParaRPr sz="3000"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安裝完成。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538" y="1288300"/>
            <a:ext cx="4868812" cy="3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建立 Node-RED 處理程式</a:t>
            </a:r>
            <a:endParaRPr sz="30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將 " 功能 " 中的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" function "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 節點拉到 Node-RED 編輯區域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845625"/>
            <a:ext cx="5905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建立 Node-RED 處理程式</a:t>
            </a:r>
            <a:endParaRPr sz="3000"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 " mqtt " 節點與 " 函數 " 節點之間的關聯。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74" y="1869275"/>
            <a:ext cx="4443650" cy="166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505" y="3602029"/>
            <a:ext cx="4277590" cy="14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1122010" y="1988042"/>
            <a:ext cx="3932400" cy="147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054903" y="3668340"/>
            <a:ext cx="3932400" cy="147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建立 Node-RED 處理程式</a:t>
            </a:r>
            <a:endParaRPr sz="300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在 " 函數 " 欄位中輸入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以下程式，在點選右上方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的 " 完成 " 按鈕。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03" y="1288300"/>
            <a:ext cx="4595247" cy="38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729450" y="2808050"/>
            <a:ext cx="3093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var mosquitto = JSON.parse(msg.payload);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if(mosquitto.dataChnId === "Temperature") {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msg.payload = mosquitto.value; 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 {payload: msg.payload}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4004500" y="2571750"/>
            <a:ext cx="4292100" cy="109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2800"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32475"/>
            <a:ext cx="7687747" cy="3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 "gauge " 節點與 " 函數 " 節點之間的關聯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50050"/>
            <a:ext cx="4342100" cy="1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63" y="2745600"/>
            <a:ext cx="7899476" cy="20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2433875" y="2182100"/>
            <a:ext cx="2517900" cy="5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8272750" y="2745600"/>
            <a:ext cx="263400" cy="29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054075" y="3953075"/>
            <a:ext cx="974700" cy="23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2553650" y="4013025"/>
            <a:ext cx="2517900" cy="45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+ tab " 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+ group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967" y="1288300"/>
            <a:ext cx="4828333" cy="33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6586500" y="2718150"/>
            <a:ext cx="6072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5348100" y="3206250"/>
            <a:ext cx="7665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點選旁邊的 " edit 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進行編輯。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549" y="1288301"/>
            <a:ext cx="4677000" cy="3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/>
          <p:nvPr/>
        </p:nvSpPr>
        <p:spPr>
          <a:xfrm>
            <a:off x="6886225" y="3641350"/>
            <a:ext cx="6072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將 " Name "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欄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位的值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改成 " Status "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再點選 " 更新 " 按鈕。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50" y="1288298"/>
            <a:ext cx="4136300" cy="28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/>
          <p:nvPr/>
        </p:nvSpPr>
        <p:spPr>
          <a:xfrm flipH="1">
            <a:off x="4380350" y="2397900"/>
            <a:ext cx="17223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756550" y="1543175"/>
            <a:ext cx="548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729450" y="128830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gauge " 節點，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Group " 欄位的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下拉選單為 " [Tab 1] Group 1 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" Range " 欄位的 max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改成 100，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" 完成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350" y="1204925"/>
            <a:ext cx="3668800" cy="386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 flipH="1">
            <a:off x="5771150" y="2014225"/>
            <a:ext cx="17223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 flipH="1">
            <a:off x="6642300" y="3689300"/>
            <a:ext cx="9111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 flipH="1">
            <a:off x="7957725" y="1407825"/>
            <a:ext cx="5100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一台可上網的電腦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Ubuntu / macOS / Windows 皆可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AWS: EC2 Install Ubuntu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EC2: Install Mosquitto MQTT Broker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將 " dashboard " 中的 " chart " 節點拉到 Node-RED 編輯區域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580" y="1862155"/>
            <a:ext cx="5830850" cy="2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建立 " chart " 節點與 " 函數 " 節點之間的關聯。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38" y="3237825"/>
            <a:ext cx="5640925" cy="15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150" y="1786325"/>
            <a:ext cx="5640925" cy="14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 flipH="1">
            <a:off x="3946650" y="2266150"/>
            <a:ext cx="3311400" cy="90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 flipH="1">
            <a:off x="3946650" y="3771175"/>
            <a:ext cx="3311400" cy="90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chart " 節點。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 " Group " 欄位的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下拉選單為 " [Tab 1] Group 1 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" 完成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725" y="1136675"/>
            <a:ext cx="3238490" cy="40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 flipH="1">
            <a:off x="7601400" y="1347875"/>
            <a:ext cx="4521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點選右上角的 " 部屬 " 的按鈕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0" y="1858375"/>
            <a:ext cx="7824499" cy="29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/>
          <p:nvPr/>
        </p:nvSpPr>
        <p:spPr>
          <a:xfrm flipH="1">
            <a:off x="7145850" y="1812650"/>
            <a:ext cx="911100" cy="35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Step 4. 建立 Node-RED 串接 Dashboard 程式</a:t>
            </a:r>
            <a:endParaRPr sz="3000"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部屬成功。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1857850"/>
            <a:ext cx="8477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 flipH="1">
            <a:off x="2733725" y="1857850"/>
            <a:ext cx="3644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啟動 Node-RED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在終端機執行以下指令：啟動 Node-RED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zh-TW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node-red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（以上畫面為 Node-RED 啟動成功。）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24" y="2101175"/>
            <a:ext cx="5667426" cy="2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2. 查看 AWS EC2 IP 位置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登入 AWS: EC2 查看。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8" y="1812579"/>
            <a:ext cx="8927125" cy="26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29450" y="58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Step 3. </a:t>
            </a:r>
            <a:r>
              <a:rPr b="1" lang="zh-TW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開啟 Node-RED 編輯頁面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29450" y="12883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開啟 Chrome 瀏覽器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在網址列輸入上一步驟的 IP ，最後在加上 :1880。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例如：[IP]:1880</a:t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2132100"/>
            <a:ext cx="4845999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001075" y="2223425"/>
            <a:ext cx="1319100" cy="20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新增 node-red-dashboard 節點</a:t>
            </a:r>
            <a:endParaRPr sz="300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13" y="1229000"/>
            <a:ext cx="7843763" cy="3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6714725" y="3661225"/>
            <a:ext cx="770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987600" y="1136600"/>
            <a:ext cx="5487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757025" y="3161075"/>
            <a:ext cx="34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點選右上角 " ≡ "  圖示後，</a:t>
            </a:r>
            <a:endParaRPr sz="16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點選</a:t>
            </a: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節點管理</a:t>
            </a:r>
            <a:r>
              <a:rPr lang="zh-TW" sz="16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"。</a:t>
            </a:r>
            <a:endParaRPr sz="16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5795800" y="1601000"/>
            <a:ext cx="2089800" cy="145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flipH="1">
            <a:off x="7515225" y="1778725"/>
            <a:ext cx="696600" cy="166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新增 node-red-dashboard 節點</a:t>
            </a:r>
            <a:endParaRPr sz="3000"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88300"/>
            <a:ext cx="7688701" cy="340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358750" y="2222050"/>
            <a:ext cx="20892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新增 node-red-dashboard 節點</a:t>
            </a:r>
            <a:endParaRPr sz="30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2" y="1288300"/>
            <a:ext cx="7688699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2090875" y="2770475"/>
            <a:ext cx="18669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957775" y="2767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輸入 </a:t>
            </a:r>
            <a:r>
              <a:rPr lang="zh-TW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node-red-dashboard</a:t>
            </a:r>
            <a:endParaRPr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新增 node-red-dashboard 節點</a:t>
            </a:r>
            <a:endParaRPr sz="3000"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點擊 " 安裝 "。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44425"/>
            <a:ext cx="7627225" cy="1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7026000" y="2935125"/>
            <a:ext cx="978300" cy="63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