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psuper.com/index.php/2020/10/13/python-pit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806170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806170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806170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806170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806170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d806170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5bed9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5bed9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75bed9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75bed9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75bedc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75bed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806170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806170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paho.mqtt.client as mqtt 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*********************************************************************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MQTT Config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dataChnId1 = "Temperature"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MQTT_SERVER = "54.191.103.222"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MQTT_PORT = 1883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MQTT_ALIVE = 60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MQTT_TOPIC1 = "Try/" + dataChnId1 + "/MQTT"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Try/22/MQTT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*********************************************************************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mqtt_client = mqtt.Client()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mqtt_client.connect(MQTT_SERVER, MQTT_PORT, MQTT_ALIVE)    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  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t0 = random.randint(0,30)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payload = {"dataChnId":dataChnId1,"value":t0}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print(dataChnId1 + " : " + str(t0))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mqtt_client.publish(MQTT_TOPIC1, json.dumps(payload), qos=1)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time.sleep(10)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806170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806170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ERROR: 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rgbClr val="FF0000"/>
                </a:solidFill>
              </a:rPr>
              <a:t>pip install paho-mqtt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https://www.lipsuper.com/index.php/2020/10/13/python-pit/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:~/mqtt$ </a:t>
            </a:r>
            <a:r>
              <a:rPr lang="zh-TW">
                <a:solidFill>
                  <a:srgbClr val="FF0000"/>
                </a:solidFill>
              </a:rPr>
              <a:t>pip install paho-mqtt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Command 'pip' not found, but there are 18 similar 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:~/mqtt$ </a:t>
            </a:r>
            <a:r>
              <a:rPr lang="zh-TW">
                <a:solidFill>
                  <a:srgbClr val="FF0000"/>
                </a:solidFill>
              </a:rPr>
              <a:t>pip3 install paho-mqtt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Command 'pip3' not found, but can be installed with: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sudo apt install python3-pip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:~/mqtt$ </a:t>
            </a:r>
            <a:r>
              <a:rPr lang="zh-TW">
                <a:solidFill>
                  <a:srgbClr val="FF0000"/>
                </a:solidFill>
              </a:rPr>
              <a:t>sudo apt install python3-pip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d806170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d806170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806170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806170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xuan103/MQTT/blob/main/document/AWS:%20EC2_Install_MQTT.md" TargetMode="External"/><Relationship Id="rId4" Type="http://schemas.openxmlformats.org/officeDocument/2006/relationships/hyperlink" Target="https://github.com/xuan103/MQTT/blob/main/document/AWS:%20EC2_Install_Node-RED.md" TargetMode="External"/><Relationship Id="rId5" Type="http://schemas.openxmlformats.org/officeDocument/2006/relationships/hyperlink" Target="https://github.com/xuan103/MQTT/blob/main/document/AWS:%20EC2_Node-RED_MQTT.md" TargetMode="External"/><Relationship Id="rId6" Type="http://schemas.openxmlformats.org/officeDocument/2006/relationships/hyperlink" Target="https://github.com/xuan103/MQTT/blob/main/document/AWS:%20EC2_Node-RED_Dashboard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AWS: EC2_Node-RED &amp; Mosquitto MQTT Broker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8. 開啟 Node-RED 編輯頁面</a:t>
            </a:r>
            <a:endParaRPr sz="3000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點選右上角的 " dashboard " 頁籤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950" y="1212099"/>
            <a:ext cx="2971800" cy="3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 flipH="1" rot="782">
            <a:off x="5922825" y="3043279"/>
            <a:ext cx="1319100" cy="28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8. 開啟 Node-RED 編輯頁面</a:t>
            </a:r>
            <a:endParaRPr sz="3000"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開啟 UI 界面。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（在瀏覽器，輸入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8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[IP]:1880/ui/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）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 也可以。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525" y="1290200"/>
            <a:ext cx="4443625" cy="30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flipH="1">
            <a:off x="7476152" y="1958585"/>
            <a:ext cx="578400" cy="49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8. 開啟 Node-RED 編輯頁面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134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1" y="1340275"/>
            <a:ext cx="7688709" cy="37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5128950" y="1664975"/>
            <a:ext cx="35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Node-RED Dashbaord 顯示數據畫面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一台已連上網路的電腦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Ubuntu / macOS / Windows 皆可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Mosquitto MQTT Broker</a:t>
            </a: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安裝完成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Node-RED</a:t>
            </a: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安裝完成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設定完成 </a:t>
            </a: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Node-RED 串接 Mosquitto MQTT Broker</a:t>
            </a:r>
            <a:endParaRPr sz="1800">
              <a:solidFill>
                <a:srgbClr val="337A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設定完成 </a:t>
            </a: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Node-RED 設定 Dashboard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1. 啟動 Node-RED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在終端機執行以下指令：啟動 Node-RED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node-red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（以上畫面為 Node-RED 啟動成功。）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24" y="2101175"/>
            <a:ext cx="5667426" cy="2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29450" y="58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2. 查看 AWS EC2 IP 位置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9450" y="1288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登入 AWS: EC2 查看。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8" y="1812579"/>
            <a:ext cx="8927125" cy="26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29450" y="58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3. </a:t>
            </a: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開啟 Node-RED 編輯頁面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29450" y="1288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開啟 Chrome 瀏覽器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在網址列輸入上一步驟的 IP ，最後在加上 :1880。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例如：[IP]:1880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2132100"/>
            <a:ext cx="4845999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001075" y="2223425"/>
            <a:ext cx="13191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撰寫 Python3 串接程式</a:t>
            </a:r>
            <a:endParaRPr sz="30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程式中的 MQTT_SERVER，請自行更改為 Mosquitto MQTT Broker 所在位置。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AWS EC2 Ubuntu Server 所在的 IP 位置。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將備註欄的程式存檔為 " 檔名.py "（Python3 程式的副檔名為 " py " ）。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檔名的部份請自行命名，範例命名為 " mqtt.py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5. 安裝 Python3 的 paho-mqtt 套件</a:t>
            </a:r>
            <a:endParaRPr sz="30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在 TERMINAL 處輸入下方指令進行安裝套件。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paho-mqtt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此指令代表使用 Python 的套件管理工作 pip3 來安裝 paho-mqtt 套件。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6. 執行 Python3 Code</a:t>
            </a:r>
            <a:endParaRPr sz="300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 TERMINAL 處輸入下方指令執行程式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python3 檔名.py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■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代表使用 python3 編譯器來執行 檔名.py 的程式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範例程式命名為 mqtt.py，故此處執行方式為 python3 mqtt.py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python3 mqtt.py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7. TERMINAL 執行畫面</a:t>
            </a:r>
            <a:endParaRPr sz="300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檢視畫面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4900"/>
            <a:ext cx="7688699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