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044df5e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044df5e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44df5e1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44df5e1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044df5e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044df5e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請注意，device_id值是引號字串，而temperature值是數字。這是因為 topic() 函數從輸入訊息的主題名稱擷取字串，而 temperature 值則使用輸入訊息承載的數值。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如果您想要將device_id值設為數值，將規則查詢陳述式topic(2)中的 取代為：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cast(topic(2) AS DECIMAL)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請注意，將topic(2)值轉換為數值只有在主題的該部分只包含數字字元時才會運作。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44df5e1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044df5e1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44df5e1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44df5e1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44df5e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44df5e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44df5e1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44df5e1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044df5e1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044df5e1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44df5e1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44df5e1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044df5e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044df5e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44df5e1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44df5e1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044df5e1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044df5e1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aws.amazon.com/zh_tw/iot/latest/developerguide/iot-repub-rule.html#iot-repub-rule-mqt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s-east-1.signin.aws.amazon.com/oauth?SignatureVersion=4&amp;X-Amz-Algorithm=AWS4-HMAC-SHA256&amp;X-Amz-Credential=AKIAIHYBB746DMDCKUDQ&amp;X-Amz-Date=2021-04-22T03%3A07%3A39.126Z&amp;X-Amz-Signature=08dcacc06766805c3db0b26b9c176b39a76c2542ec7b407dd59f10bcb795bb0a&amp;X-Amz-SignedHeaders=host&amp;client_id=arn%3Aaws%3Aiam%3A%3A015428540659%3Auser%2Ficebreaker&amp;code_challenge=ISl6uXnAi4a0D0EwdCdUOlmKDBYj1AdYowft5yTXQE4&amp;code_challenge_method=SHA-256&amp;redirect_uri=https%3A%2F%2Fconsole.aws.amazon.com%2Fiot%2Fhome%3Fstate%3DhashArgs%2523%252Ftest%26isauthcode%3Dtrue&amp;response_type=code&amp;state=hashArgs%23%2Fte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 IoT Core: </a:t>
            </a:r>
            <a:r>
              <a:rPr lang="zh-TW"/>
              <a:t>Test New Rule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v21.04.1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 檢查傳送的訊息。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 在 MQTT client （MQTT 使用者）的 Subscriptions（方案）下，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會在您稍早訂購的兩個主題旁邊有一個 gining 點。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b. green points（等色點）表示自上次查看後已接收到一則或多則新訊息。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 在 Subscriptions （方案） 下，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選擇 device/+/data 來檢查訊息承載是否符合您剛發布的項目，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看起來像這樣：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"temperature": 28,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"humidity": 80,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"barometer": 1013,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"wind":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"velocity": 22,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"bearing": 255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lang="zh-TW" sz="18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4. 檢查傳送的訊息。</a:t>
            </a:r>
            <a:endParaRPr sz="1800">
              <a:highlight>
                <a:srgbClr val="CFE2F3"/>
              </a:highlight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" y="1288300"/>
            <a:ext cx="8301425" cy="3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76000" y="1836975"/>
            <a:ext cx="1748400" cy="106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1938325" y="1342875"/>
            <a:ext cx="6334500" cy="307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 Subscriptions （方案） 下，選擇 device/data/temp，以檢查重新發布的訊息承載是否如下所示：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"device_id": "22", 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"temperature": 28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lang="zh-TW" sz="18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4. 檢查傳送的訊息。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0" y="1256200"/>
            <a:ext cx="8752800" cy="2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228400" y="1913175"/>
            <a:ext cx="1748400" cy="106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090725" y="1342875"/>
            <a:ext cx="6675900" cy="226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 如果看到正確的訊息已發布至裝置/資料/暫時主題，則規則有效。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如果您未看到正確的訊息已發布至裝置/+/ 資料或裝置/資料/暫時主題，請檢查</a:t>
            </a:r>
            <a:r>
              <a:rPr lang="zh-TW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疑難排解秘訣</a:t>
            </a: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在 </a:t>
            </a:r>
            <a:r>
              <a:rPr b="1" lang="zh-TW" sz="14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主控台的 AWS IoT MQTT</a:t>
            </a: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中，訂用輸入主題，在本例中是 </a:t>
            </a:r>
            <a:r>
              <a:rPr b="1" lang="zh-TW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device/+/data</a:t>
            </a: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 在 MQTT client（MQTT 使用者）的 Subscriptions（方案）下，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選擇 Subscribe to a topic.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b. 在 Subscription topic（預設主題）中，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輸入輸入主題篩選條件 </a:t>
            </a:r>
            <a:r>
              <a:rPr b="1" lang="zh-TW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device/+/data</a:t>
            </a: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 將其他欄位保留為其預設設定。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d. 選擇 Subscribe to topic.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在 Subscriptions （方案） 欄中，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在 Publish to a topicdevice/+/data ，出現 。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CFE2F3"/>
                </a:highlight>
              </a:rPr>
              <a:t>1. 在 主控台的 AWS IoT MQTT 中，訂用輸入主題，在本例中是</a:t>
            </a:r>
            <a:r>
              <a:rPr lang="zh-TW" sz="1600">
                <a:highlight>
                  <a:srgbClr val="CFE2F3"/>
                </a:highlight>
              </a:rPr>
              <a:t> device/+/data</a:t>
            </a:r>
            <a:r>
              <a:rPr lang="zh-TW" sz="1600">
                <a:highlight>
                  <a:srgbClr val="CFE2F3"/>
                </a:highlight>
              </a:rPr>
              <a:t>。</a:t>
            </a:r>
            <a:endParaRPr sz="1600">
              <a:highlight>
                <a:srgbClr val="CFE2F3"/>
              </a:highlight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5" y="1288298"/>
            <a:ext cx="8416349" cy="35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488000" y="3669750"/>
            <a:ext cx="282900" cy="24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322875" y="2127675"/>
            <a:ext cx="702600" cy="39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430225" y="2615675"/>
            <a:ext cx="12006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440000" y="3445275"/>
            <a:ext cx="478200" cy="28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313100" y="4313900"/>
            <a:ext cx="1151700" cy="28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074400" y="2031975"/>
            <a:ext cx="5836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在 MQTT client（MQTT 使用者）的 Subscriptions（方案）下，</a:t>
            </a:r>
            <a:endParaRPr sz="12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選擇 Subscribe to a topic.</a:t>
            </a:r>
            <a:endParaRPr sz="1200">
              <a:highlight>
                <a:srgbClr val="CFE2F3"/>
              </a:highlight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667875" y="2592425"/>
            <a:ext cx="4275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在 Subscription topic（預設主題）中，</a:t>
            </a:r>
            <a:endParaRPr sz="12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輸入輸入主題篩選條件 </a:t>
            </a:r>
            <a:r>
              <a:rPr b="1" lang="zh-TW" sz="1200">
                <a:solidFill>
                  <a:srgbClr val="45818E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device/+/data</a:t>
            </a: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200">
              <a:highlight>
                <a:srgbClr val="CFE2F3"/>
              </a:highlight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25475" y="3172375"/>
            <a:ext cx="6890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將其他欄位保留為其預設設定。</a:t>
            </a:r>
            <a:endParaRPr sz="12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d. 選擇 Subscribe to topic.</a:t>
            </a:r>
            <a:endParaRPr sz="12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在 Subscriptions （方案） 欄中，</a:t>
            </a:r>
            <a:endParaRPr sz="12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在 Publish to a topicdevice/+/data ，出現 。</a:t>
            </a:r>
            <a:endParaRPr sz="1200">
              <a:highlight>
                <a:srgbClr val="CFE2F3"/>
              </a:highlight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1288300"/>
            <a:ext cx="76887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向您的規則將發行的 主題描述 </a:t>
            </a:r>
            <a:r>
              <a:rPr b="1" lang="zh-TW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device/data/temp</a:t>
            </a: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：。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 在 Subscriptions（方案 下，選擇 Subscribe to a topic 」，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並在 Subscription topic （方案主題） 中，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輸入已重新發布訊息的 主題 </a:t>
            </a:r>
            <a:r>
              <a:rPr b="1" lang="zh-TW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device/data/temp</a:t>
            </a: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b. 將其他欄位保留為其預設設定。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 選擇 Subscribe to topic.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在 Subscriptions （方案） 欄中，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在 device/+/datadevice/data/temp，出現 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CFE2F3"/>
                </a:highlight>
              </a:rPr>
              <a:t>2. 向您的規則將發行的 主題描述 device/data/temp：。</a:t>
            </a:r>
            <a:endParaRPr sz="1600">
              <a:highlight>
                <a:srgbClr val="CFE2F3"/>
              </a:highlight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88" y="1288301"/>
            <a:ext cx="8419426" cy="37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948250" y="1330225"/>
            <a:ext cx="74238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在 Subscriptions（方案 下，選擇 Subscribe to a topic 」，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並在 Subscription topic （方案主題） 中，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輸入已重新發布訊息的 主題 device/data/temp。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05400" y="1330225"/>
            <a:ext cx="9882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32075" y="1989000"/>
            <a:ext cx="1330200" cy="72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67400" y="4662100"/>
            <a:ext cx="1748400" cy="36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393600" y="2742188"/>
            <a:ext cx="68352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將其他欄位保留為其預設設定。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選擇 Subscribe to topic. 在 Subscriptions （方案） 欄中，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在 device/+/datadevice/data/temp，出現 。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 發行訊息至具有特定裝置 ID 的輸入主題 device/22/data。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您無法發布到包含萬用字元的 MQTT 主題。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 在 MQTT client（MQTT 使用者）的 Subscriptions（方案）下，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選擇 Publish to topic.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b. 在 Publish 欄位中，輸入主題名稱 device/22/data。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3. 發行訊息至具有特定裝置 ID 的輸入主題 device/22/data。 </a:t>
            </a:r>
            <a:endParaRPr sz="1800">
              <a:highlight>
                <a:srgbClr val="CFE2F3"/>
              </a:highlight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88299"/>
            <a:ext cx="7688701" cy="37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2142825" y="1808250"/>
            <a:ext cx="6802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在 MQTT client（MQTT 使用者）的 Subscriptions（方案）下，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選擇 Publish to topic.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在 Publish 欄位中，輸入主題名稱 device/22/data。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複製此處顯示的範例資料，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並在主題名稱下方的編輯方塊中貼上範例資料。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47450" y="1292200"/>
            <a:ext cx="9501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61475" y="2989825"/>
            <a:ext cx="709500" cy="31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99475" y="1950975"/>
            <a:ext cx="1254300" cy="69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 MQTT 使用者端測試您的規則</a:t>
            </a:r>
            <a:endParaRPr sz="30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1288300"/>
            <a:ext cx="78069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 </a:t>
            </a:r>
            <a:r>
              <a:rPr lang="zh-TW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複製此處顯示的範例資料，並在主題名稱下方的編輯方塊中貼上範例資料。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"temperature": 28,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"humidity": 80,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"barometer": 1013,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"wind":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"velocity": 22,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"bearing": 255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d. </a:t>
            </a:r>
            <a:r>
              <a:rPr lang="zh-TW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若要傳送 MQTT 訊息，請選擇 Publish to topic.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3. 發行訊息至具有特定裝置 ID 的輸入主題 device/22/data。 </a:t>
            </a:r>
            <a:endParaRPr sz="1400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25" y="1299600"/>
            <a:ext cx="7044948" cy="37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2609800" y="2195650"/>
            <a:ext cx="6399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複製此處顯示的範例資料，並在主題名稱下方的編輯方塊中貼上範例資料。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"temperature": 28,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"humidity": 80,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"barometer": 1013,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"wind": {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"velocity": 22,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"bearing": 255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178200" y="2926475"/>
            <a:ext cx="1799100" cy="111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216200" y="4497400"/>
            <a:ext cx="7476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103150" y="4692275"/>
            <a:ext cx="55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d. 若要傳送 MQTT 訊息，請選擇 Publish to topic.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