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69" r:id="rId7"/>
    <p:sldId id="271" r:id="rId8"/>
    <p:sldId id="277" r:id="rId9"/>
    <p:sldId id="262" r:id="rId10"/>
    <p:sldId id="278" r:id="rId11"/>
    <p:sldId id="265" r:id="rId12"/>
    <p:sldId id="276" r:id="rId13"/>
    <p:sldId id="267" r:id="rId14"/>
    <p:sldId id="268" r:id="rId15"/>
    <p:sldId id="279" r:id="rId16"/>
    <p:sldId id="280" r:id="rId17"/>
    <p:sldId id="263" r:id="rId18"/>
    <p:sldId id="298" r:id="rId19"/>
    <p:sldId id="299" r:id="rId20"/>
    <p:sldId id="300" r:id="rId21"/>
    <p:sldId id="264" r:id="rId22"/>
    <p:sldId id="270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7" autoAdjust="0"/>
  </p:normalViewPr>
  <p:slideViewPr>
    <p:cSldViewPr snapToGrid="0" showGuides="1">
      <p:cViewPr varScale="1">
        <p:scale>
          <a:sx n="59" d="100"/>
          <a:sy n="59" d="100"/>
        </p:scale>
        <p:origin x="-72" y="-61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2796" y="44599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83235" y="2513965"/>
            <a:ext cx="32950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婚品汇</a:t>
            </a:r>
            <a:endParaRPr lang="zh-CN" altLang="en-US" sz="6000" b="1" dirty="0">
              <a:solidFill>
                <a:srgbClr val="52618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20430" y="3528662"/>
            <a:ext cx="4632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dirty="0">
                <a:solidFill>
                  <a:srgbClr val="526188"/>
                </a:solidFill>
                <a:latin typeface="Agency FB" panose="020B0503020202020204" pitchFamily="34" charset="0"/>
                <a:cs typeface="+mn-ea"/>
                <a:sym typeface="+mn-lt"/>
              </a:rPr>
              <a:t>——WeddingCollection</a:t>
            </a:r>
            <a:endParaRPr lang="en-US" altLang="en-US" sz="4000" dirty="0">
              <a:solidFill>
                <a:srgbClr val="526188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2136" y="4446745"/>
            <a:ext cx="2952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PROJECT REPORTING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35" y="5359400"/>
            <a:ext cx="3102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zh-CN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刘璇、杜志华、吴子俊、陶冉、刘梦杰</a:t>
            </a:r>
            <a:endParaRPr lang="zh-CN" sz="1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3276" y="518123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974293" y="2288564"/>
            <a:ext cx="4394617" cy="1229193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4921100" y="2457237"/>
            <a:ext cx="895612" cy="896826"/>
          </a:xfrm>
          <a:prstGeom prst="ellipse">
            <a:avLst/>
          </a:prstGeom>
          <a:solidFill>
            <a:srgbClr val="526188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6481115" y="2288564"/>
            <a:ext cx="4394617" cy="1229193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974293" y="3696440"/>
            <a:ext cx="4394617" cy="1229193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6481115" y="3696440"/>
            <a:ext cx="4394617" cy="1229193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0000"/>
                <a:lumOff val="40000"/>
              </a:sysClr>
            </a:solidFill>
            <a:prstDash val="lgDash"/>
            <a:headEnd type="oval" w="lg" len="lg"/>
            <a:tailEnd type="oval" w="lg" len="lg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6057474" y="3858099"/>
            <a:ext cx="895612" cy="896826"/>
          </a:xfrm>
          <a:prstGeom prst="ellipse">
            <a:avLst/>
          </a:prstGeom>
          <a:solidFill>
            <a:srgbClr val="E7C7A0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4921100" y="3858099"/>
            <a:ext cx="895612" cy="896826"/>
          </a:xfrm>
          <a:prstGeom prst="ellipse">
            <a:avLst/>
          </a:prstGeom>
          <a:solidFill>
            <a:srgbClr val="526188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6057474" y="2457237"/>
            <a:ext cx="895612" cy="896826"/>
          </a:xfrm>
          <a:prstGeom prst="ellipse">
            <a:avLst/>
          </a:prstGeom>
          <a:solidFill>
            <a:srgbClr val="E7C7A0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4" name="AutoShape 117"/>
          <p:cNvSpPr/>
          <p:nvPr/>
        </p:nvSpPr>
        <p:spPr bwMode="auto">
          <a:xfrm>
            <a:off x="5209498" y="4186884"/>
            <a:ext cx="318822" cy="23925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45" name="Group 16"/>
          <p:cNvGrpSpPr/>
          <p:nvPr/>
        </p:nvGrpSpPr>
        <p:grpSpPr>
          <a:xfrm>
            <a:off x="6333379" y="4147100"/>
            <a:ext cx="319366" cy="318821"/>
            <a:chOff x="2581275" y="2582069"/>
            <a:chExt cx="465138" cy="464344"/>
          </a:xfrm>
          <a:solidFill>
            <a:sysClr val="window" lastClr="FFFFFF"/>
          </a:solidFill>
        </p:grpSpPr>
        <p:sp>
          <p:nvSpPr>
            <p:cNvPr id="46" name="AutoShape 128"/>
            <p:cNvSpPr/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47" name="AutoShape 129"/>
            <p:cNvSpPr/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48" name="AutoShape 130"/>
          <p:cNvSpPr/>
          <p:nvPr/>
        </p:nvSpPr>
        <p:spPr bwMode="auto">
          <a:xfrm>
            <a:off x="5209498" y="2746241"/>
            <a:ext cx="318822" cy="318821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49" name="Group 13"/>
          <p:cNvGrpSpPr/>
          <p:nvPr/>
        </p:nvGrpSpPr>
        <p:grpSpPr>
          <a:xfrm>
            <a:off x="6333651" y="2746241"/>
            <a:ext cx="318822" cy="318821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50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1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792486" y="2699398"/>
            <a:ext cx="411944" cy="412504"/>
          </a:xfrm>
          <a:prstGeom prst="ellipse">
            <a:avLst/>
          </a:prstGeom>
          <a:solidFill>
            <a:srgbClr val="526188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792486" y="4100259"/>
            <a:ext cx="411944" cy="412504"/>
          </a:xfrm>
          <a:prstGeom prst="ellipse">
            <a:avLst/>
          </a:prstGeom>
          <a:solidFill>
            <a:srgbClr val="526188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0653086" y="2699398"/>
            <a:ext cx="411944" cy="412504"/>
          </a:xfrm>
          <a:prstGeom prst="ellipse">
            <a:avLst/>
          </a:prstGeom>
          <a:solidFill>
            <a:srgbClr val="E7C7A0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0653086" y="4100259"/>
            <a:ext cx="411944" cy="412504"/>
          </a:xfrm>
          <a:prstGeom prst="ellipse">
            <a:avLst/>
          </a:prstGeom>
          <a:solidFill>
            <a:srgbClr val="E7C7A0"/>
          </a:solidFill>
          <a:ln w="9525">
            <a:noFill/>
            <a:round/>
          </a:ln>
        </p:spPr>
        <p:txBody>
          <a:bodyPr vert="horz" wrap="square" lIns="45714" tIns="22858" rIns="45714" bIns="22858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6" name="Rectangle 28"/>
          <p:cNvSpPr/>
          <p:nvPr/>
        </p:nvSpPr>
        <p:spPr>
          <a:xfrm>
            <a:off x="7241481" y="2562724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7241481" y="2870499"/>
            <a:ext cx="3123208" cy="45242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8" name="Rectangle 28"/>
          <p:cNvSpPr/>
          <p:nvPr/>
        </p:nvSpPr>
        <p:spPr>
          <a:xfrm>
            <a:off x="7241481" y="3958681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9" name="Rectangle 29"/>
          <p:cNvSpPr/>
          <p:nvPr/>
        </p:nvSpPr>
        <p:spPr>
          <a:xfrm>
            <a:off x="7241481" y="4266456"/>
            <a:ext cx="3123208" cy="45242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0" name="Rectangle 28"/>
          <p:cNvSpPr/>
          <p:nvPr/>
        </p:nvSpPr>
        <p:spPr>
          <a:xfrm>
            <a:off x="2864393" y="2562724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1" name="Rectangle 29"/>
          <p:cNvSpPr/>
          <p:nvPr/>
        </p:nvSpPr>
        <p:spPr>
          <a:xfrm>
            <a:off x="1464813" y="2870499"/>
            <a:ext cx="3123208" cy="45242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2" name="Rectangle 28"/>
          <p:cNvSpPr/>
          <p:nvPr/>
        </p:nvSpPr>
        <p:spPr>
          <a:xfrm>
            <a:off x="2864393" y="3958681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3" name="Rectangle 29"/>
          <p:cNvSpPr/>
          <p:nvPr/>
        </p:nvSpPr>
        <p:spPr>
          <a:xfrm>
            <a:off x="1464813" y="4266456"/>
            <a:ext cx="3123208" cy="45242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4" name="Rectangle 32"/>
          <p:cNvSpPr/>
          <p:nvPr/>
        </p:nvSpPr>
        <p:spPr>
          <a:xfrm>
            <a:off x="819437" y="2777007"/>
            <a:ext cx="358047" cy="5232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01</a:t>
            </a:r>
            <a:endParaRPr lang="en-US" sz="1400" b="1" dirty="0">
              <a:solidFill>
                <a:prstClr val="white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5" name="Rectangle 33"/>
          <p:cNvSpPr/>
          <p:nvPr/>
        </p:nvSpPr>
        <p:spPr>
          <a:xfrm>
            <a:off x="819437" y="4186886"/>
            <a:ext cx="358047" cy="5232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02</a:t>
            </a:r>
            <a:endParaRPr lang="en-US" sz="1400" b="1" dirty="0">
              <a:solidFill>
                <a:prstClr val="white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6" name="Rectangle 34"/>
          <p:cNvSpPr/>
          <p:nvPr/>
        </p:nvSpPr>
        <p:spPr>
          <a:xfrm>
            <a:off x="10680037" y="2777007"/>
            <a:ext cx="358047" cy="5232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03</a:t>
            </a:r>
            <a:endParaRPr lang="en-US" sz="1400" b="1" dirty="0">
              <a:solidFill>
                <a:prstClr val="white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7" name="Rectangle 35"/>
          <p:cNvSpPr/>
          <p:nvPr/>
        </p:nvSpPr>
        <p:spPr>
          <a:xfrm>
            <a:off x="10680037" y="4186886"/>
            <a:ext cx="358047" cy="5232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04</a:t>
            </a:r>
            <a:endParaRPr lang="en-US" sz="1400" b="1" dirty="0">
              <a:solidFill>
                <a:prstClr val="white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69" name="组合 68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28"/>
            <p:cNvSpPr txBox="1"/>
            <p:nvPr/>
          </p:nvSpPr>
          <p:spPr>
            <a:xfrm>
              <a:off x="7615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项目介绍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项目介绍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574413" y="1704693"/>
            <a:ext cx="4139919" cy="1327977"/>
            <a:chOff x="6383521" y="1349766"/>
            <a:chExt cx="3924172" cy="1327977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1" y="1349766"/>
              <a:ext cx="205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sz="24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916329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620787" y="3884280"/>
            <a:ext cx="4031519" cy="1327977"/>
            <a:chOff x="6383521" y="1349766"/>
            <a:chExt cx="3821421" cy="1327977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1" y="1349766"/>
              <a:ext cx="205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sz="24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13578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248" y="3897661"/>
            <a:ext cx="4044906" cy="1327977"/>
            <a:chOff x="6614577" y="1349766"/>
            <a:chExt cx="3834109" cy="1327977"/>
          </a:xfrm>
        </p:grpSpPr>
        <p:sp>
          <p:nvSpPr>
            <p:cNvPr id="51" name="文本框 50"/>
            <p:cNvSpPr txBox="1"/>
            <p:nvPr/>
          </p:nvSpPr>
          <p:spPr>
            <a:xfrm>
              <a:off x="8395312" y="1349766"/>
              <a:ext cx="205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sz="24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14577" y="1655860"/>
              <a:ext cx="3813577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0518" y="1717692"/>
            <a:ext cx="4271634" cy="1367923"/>
            <a:chOff x="6399664" y="1349766"/>
            <a:chExt cx="4049022" cy="1367923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sz="24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业绩展示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442539" y="3324253"/>
            <a:ext cx="504000" cy="449539"/>
            <a:chOff x="9816030" y="1103691"/>
            <a:chExt cx="382400" cy="382400"/>
          </a:xfrm>
          <a:solidFill>
            <a:srgbClr val="52618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217"/>
            <p:cNvSpPr/>
            <p:nvPr/>
          </p:nvSpPr>
          <p:spPr>
            <a:xfrm>
              <a:off x="9816030" y="1103691"/>
              <a:ext cx="382400" cy="3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1856"/>
                  </a:moveTo>
                  <a:cubicBezTo>
                    <a:pt x="17212" y="1856"/>
                    <a:pt x="17212" y="1856"/>
                    <a:pt x="17212" y="1856"/>
                  </a:cubicBezTo>
                  <a:cubicBezTo>
                    <a:pt x="17212" y="506"/>
                    <a:pt x="17212" y="506"/>
                    <a:pt x="17212" y="506"/>
                  </a:cubicBezTo>
                  <a:cubicBezTo>
                    <a:pt x="17212" y="338"/>
                    <a:pt x="17044" y="169"/>
                    <a:pt x="16875" y="169"/>
                  </a:cubicBezTo>
                  <a:cubicBezTo>
                    <a:pt x="16706" y="169"/>
                    <a:pt x="16537" y="338"/>
                    <a:pt x="16537" y="506"/>
                  </a:cubicBezTo>
                  <a:cubicBezTo>
                    <a:pt x="16537" y="1856"/>
                    <a:pt x="16537" y="1856"/>
                    <a:pt x="16537" y="1856"/>
                  </a:cubicBezTo>
                  <a:cubicBezTo>
                    <a:pt x="11137" y="1856"/>
                    <a:pt x="11137" y="1856"/>
                    <a:pt x="11137" y="1856"/>
                  </a:cubicBezTo>
                  <a:cubicBezTo>
                    <a:pt x="11137" y="506"/>
                    <a:pt x="11137" y="506"/>
                    <a:pt x="11137" y="506"/>
                  </a:cubicBezTo>
                  <a:cubicBezTo>
                    <a:pt x="11137" y="338"/>
                    <a:pt x="10969" y="169"/>
                    <a:pt x="10800" y="169"/>
                  </a:cubicBezTo>
                  <a:cubicBezTo>
                    <a:pt x="10631" y="169"/>
                    <a:pt x="10462" y="338"/>
                    <a:pt x="10462" y="506"/>
                  </a:cubicBezTo>
                  <a:cubicBezTo>
                    <a:pt x="10462" y="1856"/>
                    <a:pt x="10462" y="1856"/>
                    <a:pt x="10462" y="1856"/>
                  </a:cubicBezTo>
                  <a:cubicBezTo>
                    <a:pt x="5063" y="1856"/>
                    <a:pt x="5063" y="1856"/>
                    <a:pt x="5063" y="1856"/>
                  </a:cubicBezTo>
                  <a:cubicBezTo>
                    <a:pt x="5063" y="338"/>
                    <a:pt x="5063" y="338"/>
                    <a:pt x="5063" y="338"/>
                  </a:cubicBezTo>
                  <a:cubicBezTo>
                    <a:pt x="5063" y="169"/>
                    <a:pt x="4894" y="0"/>
                    <a:pt x="4725" y="0"/>
                  </a:cubicBezTo>
                  <a:cubicBezTo>
                    <a:pt x="4556" y="0"/>
                    <a:pt x="4388" y="169"/>
                    <a:pt x="4388" y="338"/>
                  </a:cubicBezTo>
                  <a:cubicBezTo>
                    <a:pt x="4388" y="1856"/>
                    <a:pt x="4388" y="1856"/>
                    <a:pt x="4388" y="1856"/>
                  </a:cubicBezTo>
                  <a:cubicBezTo>
                    <a:pt x="1013" y="1856"/>
                    <a:pt x="1013" y="1856"/>
                    <a:pt x="1013" y="1856"/>
                  </a:cubicBezTo>
                  <a:cubicBezTo>
                    <a:pt x="506" y="1856"/>
                    <a:pt x="0" y="2363"/>
                    <a:pt x="0" y="2869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506" y="21600"/>
                    <a:pt x="1013" y="21600"/>
                  </a:cubicBezTo>
                  <a:cubicBezTo>
                    <a:pt x="20587" y="21600"/>
                    <a:pt x="20587" y="21600"/>
                    <a:pt x="20587" y="21600"/>
                  </a:cubicBezTo>
                  <a:cubicBezTo>
                    <a:pt x="21094" y="21600"/>
                    <a:pt x="21600" y="21094"/>
                    <a:pt x="21600" y="20587"/>
                  </a:cubicBezTo>
                  <a:cubicBezTo>
                    <a:pt x="21600" y="2869"/>
                    <a:pt x="21600" y="2869"/>
                    <a:pt x="21600" y="2869"/>
                  </a:cubicBezTo>
                  <a:cubicBezTo>
                    <a:pt x="21600" y="2363"/>
                    <a:pt x="21094" y="1856"/>
                    <a:pt x="20587" y="1856"/>
                  </a:cubicBezTo>
                  <a:close/>
                  <a:moveTo>
                    <a:pt x="20756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7088"/>
                    <a:pt x="844" y="7088"/>
                    <a:pt x="844" y="7088"/>
                  </a:cubicBezTo>
                  <a:cubicBezTo>
                    <a:pt x="20756" y="7088"/>
                    <a:pt x="20756" y="7088"/>
                    <a:pt x="20756" y="7088"/>
                  </a:cubicBezTo>
                  <a:lnTo>
                    <a:pt x="20756" y="20756"/>
                  </a:lnTo>
                  <a:close/>
                  <a:moveTo>
                    <a:pt x="20756" y="6244"/>
                  </a:moveTo>
                  <a:cubicBezTo>
                    <a:pt x="844" y="6244"/>
                    <a:pt x="844" y="6244"/>
                    <a:pt x="844" y="6244"/>
                  </a:cubicBezTo>
                  <a:cubicBezTo>
                    <a:pt x="844" y="2700"/>
                    <a:pt x="844" y="2700"/>
                    <a:pt x="844" y="2700"/>
                  </a:cubicBezTo>
                  <a:cubicBezTo>
                    <a:pt x="4388" y="2700"/>
                    <a:pt x="4388" y="2700"/>
                    <a:pt x="4388" y="2700"/>
                  </a:cubicBezTo>
                  <a:cubicBezTo>
                    <a:pt x="4388" y="3881"/>
                    <a:pt x="4388" y="3881"/>
                    <a:pt x="4388" y="3881"/>
                  </a:cubicBezTo>
                  <a:cubicBezTo>
                    <a:pt x="4388" y="4219"/>
                    <a:pt x="4556" y="4388"/>
                    <a:pt x="4725" y="4388"/>
                  </a:cubicBezTo>
                  <a:cubicBezTo>
                    <a:pt x="4894" y="4388"/>
                    <a:pt x="5063" y="4219"/>
                    <a:pt x="5063" y="3881"/>
                  </a:cubicBezTo>
                  <a:cubicBezTo>
                    <a:pt x="5063" y="2700"/>
                    <a:pt x="5063" y="2700"/>
                    <a:pt x="5063" y="2700"/>
                  </a:cubicBezTo>
                  <a:cubicBezTo>
                    <a:pt x="10462" y="2700"/>
                    <a:pt x="10462" y="2700"/>
                    <a:pt x="10462" y="2700"/>
                  </a:cubicBezTo>
                  <a:cubicBezTo>
                    <a:pt x="10462" y="4219"/>
                    <a:pt x="10462" y="4219"/>
                    <a:pt x="10462" y="4219"/>
                  </a:cubicBezTo>
                  <a:cubicBezTo>
                    <a:pt x="10462" y="4388"/>
                    <a:pt x="10631" y="4556"/>
                    <a:pt x="10800" y="4556"/>
                  </a:cubicBezTo>
                  <a:cubicBezTo>
                    <a:pt x="10969" y="4556"/>
                    <a:pt x="11137" y="4388"/>
                    <a:pt x="11137" y="4219"/>
                  </a:cubicBezTo>
                  <a:cubicBezTo>
                    <a:pt x="11137" y="2700"/>
                    <a:pt x="11137" y="2700"/>
                    <a:pt x="11137" y="2700"/>
                  </a:cubicBezTo>
                  <a:cubicBezTo>
                    <a:pt x="16537" y="2700"/>
                    <a:pt x="16537" y="2700"/>
                    <a:pt x="16537" y="2700"/>
                  </a:cubicBezTo>
                  <a:cubicBezTo>
                    <a:pt x="16537" y="4219"/>
                    <a:pt x="16537" y="4219"/>
                    <a:pt x="16537" y="4219"/>
                  </a:cubicBezTo>
                  <a:cubicBezTo>
                    <a:pt x="16537" y="4388"/>
                    <a:pt x="16706" y="4556"/>
                    <a:pt x="16875" y="4556"/>
                  </a:cubicBezTo>
                  <a:cubicBezTo>
                    <a:pt x="17044" y="4556"/>
                    <a:pt x="17212" y="4388"/>
                    <a:pt x="17212" y="4219"/>
                  </a:cubicBezTo>
                  <a:cubicBezTo>
                    <a:pt x="17212" y="2700"/>
                    <a:pt x="17212" y="2700"/>
                    <a:pt x="17212" y="2700"/>
                  </a:cubicBezTo>
                  <a:cubicBezTo>
                    <a:pt x="20756" y="2700"/>
                    <a:pt x="20756" y="2700"/>
                    <a:pt x="20756" y="2700"/>
                  </a:cubicBezTo>
                  <a:lnTo>
                    <a:pt x="20756" y="6244"/>
                  </a:ln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 218"/>
            <p:cNvSpPr/>
            <p:nvPr/>
          </p:nvSpPr>
          <p:spPr>
            <a:xfrm>
              <a:off x="9929614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0232" y="0"/>
                  </a:cubicBezTo>
                  <a:cubicBezTo>
                    <a:pt x="10232" y="0"/>
                    <a:pt x="9095" y="0"/>
                    <a:pt x="9095" y="0"/>
                  </a:cubicBezTo>
                  <a:cubicBezTo>
                    <a:pt x="2274" y="2645"/>
                    <a:pt x="2274" y="2645"/>
                    <a:pt x="2274" y="2645"/>
                  </a:cubicBezTo>
                  <a:cubicBezTo>
                    <a:pt x="2274" y="2645"/>
                    <a:pt x="2274" y="3527"/>
                    <a:pt x="2274" y="3967"/>
                  </a:cubicBezTo>
                  <a:cubicBezTo>
                    <a:pt x="3411" y="3967"/>
                    <a:pt x="4547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 219"/>
            <p:cNvSpPr/>
            <p:nvPr/>
          </p:nvSpPr>
          <p:spPr>
            <a:xfrm>
              <a:off x="10028053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1368" y="0"/>
                  </a:cubicBezTo>
                  <a:cubicBezTo>
                    <a:pt x="10232" y="0"/>
                    <a:pt x="10232" y="0"/>
                    <a:pt x="9095" y="0"/>
                  </a:cubicBezTo>
                  <a:cubicBezTo>
                    <a:pt x="3411" y="2645"/>
                    <a:pt x="3411" y="2645"/>
                    <a:pt x="3411" y="2645"/>
                  </a:cubicBezTo>
                  <a:cubicBezTo>
                    <a:pt x="2274" y="2645"/>
                    <a:pt x="2274" y="3527"/>
                    <a:pt x="3411" y="3967"/>
                  </a:cubicBezTo>
                  <a:cubicBezTo>
                    <a:pt x="3411" y="3967"/>
                    <a:pt x="5684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18" name="菱形 17"/>
          <p:cNvSpPr/>
          <p:nvPr/>
        </p:nvSpPr>
        <p:spPr>
          <a:xfrm>
            <a:off x="7029450" y="1851487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8705850" y="1851487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7029450" y="3518410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菱形 56"/>
          <p:cNvSpPr/>
          <p:nvPr/>
        </p:nvSpPr>
        <p:spPr>
          <a:xfrm>
            <a:off x="8705850" y="3518410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菱形 65"/>
          <p:cNvSpPr/>
          <p:nvPr/>
        </p:nvSpPr>
        <p:spPr>
          <a:xfrm>
            <a:off x="6033403" y="3005001"/>
            <a:ext cx="984423" cy="984423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菱形 74"/>
          <p:cNvSpPr/>
          <p:nvPr/>
        </p:nvSpPr>
        <p:spPr>
          <a:xfrm>
            <a:off x="10214878" y="3005001"/>
            <a:ext cx="984423" cy="984423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516901" y="3363319"/>
            <a:ext cx="360000" cy="252000"/>
            <a:chOff x="7524161" y="2686292"/>
            <a:chExt cx="381138" cy="275126"/>
          </a:xfrm>
          <a:solidFill>
            <a:schemeClr val="bg1"/>
          </a:solidFill>
        </p:grpSpPr>
        <p:sp>
          <p:nvSpPr>
            <p:cNvPr id="77" name="Freeform 139"/>
            <p:cNvSpPr/>
            <p:nvPr/>
          </p:nvSpPr>
          <p:spPr>
            <a:xfrm>
              <a:off x="7524161" y="2686292"/>
              <a:ext cx="381138" cy="27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56" y="6574"/>
                  </a:moveTo>
                  <a:cubicBezTo>
                    <a:pt x="20588" y="4930"/>
                    <a:pt x="20081" y="3287"/>
                    <a:pt x="19069" y="1878"/>
                  </a:cubicBezTo>
                  <a:cubicBezTo>
                    <a:pt x="18056" y="704"/>
                    <a:pt x="16875" y="0"/>
                    <a:pt x="15525" y="0"/>
                  </a:cubicBezTo>
                  <a:cubicBezTo>
                    <a:pt x="6075" y="0"/>
                    <a:pt x="6075" y="0"/>
                    <a:pt x="6075" y="0"/>
                  </a:cubicBezTo>
                  <a:cubicBezTo>
                    <a:pt x="4725" y="0"/>
                    <a:pt x="3544" y="704"/>
                    <a:pt x="2531" y="1878"/>
                  </a:cubicBezTo>
                  <a:cubicBezTo>
                    <a:pt x="1519" y="3287"/>
                    <a:pt x="1012" y="4930"/>
                    <a:pt x="844" y="6574"/>
                  </a:cubicBezTo>
                  <a:cubicBezTo>
                    <a:pt x="337" y="13383"/>
                    <a:pt x="0" y="17374"/>
                    <a:pt x="0" y="17609"/>
                  </a:cubicBezTo>
                  <a:cubicBezTo>
                    <a:pt x="0" y="19722"/>
                    <a:pt x="1181" y="21600"/>
                    <a:pt x="2869" y="21600"/>
                  </a:cubicBezTo>
                  <a:cubicBezTo>
                    <a:pt x="3881" y="21600"/>
                    <a:pt x="4894" y="20661"/>
                    <a:pt x="5400" y="19252"/>
                  </a:cubicBezTo>
                  <a:cubicBezTo>
                    <a:pt x="7594" y="14557"/>
                    <a:pt x="7594" y="14557"/>
                    <a:pt x="7594" y="14557"/>
                  </a:cubicBezTo>
                  <a:cubicBezTo>
                    <a:pt x="14006" y="14557"/>
                    <a:pt x="14006" y="14557"/>
                    <a:pt x="14006" y="14557"/>
                  </a:cubicBezTo>
                  <a:cubicBezTo>
                    <a:pt x="16200" y="19252"/>
                    <a:pt x="16200" y="19252"/>
                    <a:pt x="16200" y="19252"/>
                  </a:cubicBezTo>
                  <a:cubicBezTo>
                    <a:pt x="16706" y="20661"/>
                    <a:pt x="17719" y="21600"/>
                    <a:pt x="18731" y="21600"/>
                  </a:cubicBezTo>
                  <a:cubicBezTo>
                    <a:pt x="20419" y="21600"/>
                    <a:pt x="21600" y="19722"/>
                    <a:pt x="21600" y="17609"/>
                  </a:cubicBezTo>
                  <a:cubicBezTo>
                    <a:pt x="21600" y="17374"/>
                    <a:pt x="21263" y="13383"/>
                    <a:pt x="20756" y="6574"/>
                  </a:cubicBezTo>
                  <a:close/>
                  <a:moveTo>
                    <a:pt x="18731" y="20426"/>
                  </a:moveTo>
                  <a:cubicBezTo>
                    <a:pt x="18056" y="20426"/>
                    <a:pt x="17213" y="19722"/>
                    <a:pt x="16875" y="18783"/>
                  </a:cubicBezTo>
                  <a:cubicBezTo>
                    <a:pt x="14513" y="13617"/>
                    <a:pt x="14513" y="13617"/>
                    <a:pt x="14513" y="13617"/>
                  </a:cubicBezTo>
                  <a:cubicBezTo>
                    <a:pt x="7087" y="13617"/>
                    <a:pt x="7087" y="13617"/>
                    <a:pt x="7087" y="13617"/>
                  </a:cubicBezTo>
                  <a:cubicBezTo>
                    <a:pt x="4725" y="18783"/>
                    <a:pt x="4725" y="18783"/>
                    <a:pt x="4725" y="18783"/>
                  </a:cubicBezTo>
                  <a:cubicBezTo>
                    <a:pt x="4387" y="19722"/>
                    <a:pt x="3544" y="20426"/>
                    <a:pt x="2869" y="20426"/>
                  </a:cubicBezTo>
                  <a:cubicBezTo>
                    <a:pt x="1687" y="20426"/>
                    <a:pt x="844" y="19252"/>
                    <a:pt x="844" y="17609"/>
                  </a:cubicBezTo>
                  <a:cubicBezTo>
                    <a:pt x="844" y="17139"/>
                    <a:pt x="1350" y="10330"/>
                    <a:pt x="1687" y="6809"/>
                  </a:cubicBezTo>
                  <a:cubicBezTo>
                    <a:pt x="1687" y="5165"/>
                    <a:pt x="2194" y="3757"/>
                    <a:pt x="3037" y="2817"/>
                  </a:cubicBezTo>
                  <a:cubicBezTo>
                    <a:pt x="3881" y="1643"/>
                    <a:pt x="4894" y="1174"/>
                    <a:pt x="6075" y="1174"/>
                  </a:cubicBezTo>
                  <a:cubicBezTo>
                    <a:pt x="15525" y="1174"/>
                    <a:pt x="15525" y="1174"/>
                    <a:pt x="15525" y="1174"/>
                  </a:cubicBezTo>
                  <a:cubicBezTo>
                    <a:pt x="16706" y="1174"/>
                    <a:pt x="17719" y="1643"/>
                    <a:pt x="18563" y="2817"/>
                  </a:cubicBezTo>
                  <a:cubicBezTo>
                    <a:pt x="19406" y="3757"/>
                    <a:pt x="19913" y="5165"/>
                    <a:pt x="19913" y="6809"/>
                  </a:cubicBezTo>
                  <a:cubicBezTo>
                    <a:pt x="20250" y="10800"/>
                    <a:pt x="20756" y="17139"/>
                    <a:pt x="20756" y="17609"/>
                  </a:cubicBezTo>
                  <a:cubicBezTo>
                    <a:pt x="20756" y="19252"/>
                    <a:pt x="19913" y="20426"/>
                    <a:pt x="18731" y="2042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Freeform 140"/>
            <p:cNvSpPr/>
            <p:nvPr/>
          </p:nvSpPr>
          <p:spPr>
            <a:xfrm>
              <a:off x="7598621" y="2746871"/>
              <a:ext cx="80771" cy="8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8800"/>
                  </a:moveTo>
                  <a:cubicBezTo>
                    <a:pt x="12000" y="8800"/>
                    <a:pt x="12000" y="8800"/>
                    <a:pt x="12000" y="8800"/>
                  </a:cubicBezTo>
                  <a:cubicBezTo>
                    <a:pt x="12000" y="1600"/>
                    <a:pt x="12000" y="1600"/>
                    <a:pt x="12000" y="1600"/>
                  </a:cubicBezTo>
                  <a:cubicBezTo>
                    <a:pt x="12000" y="800"/>
                    <a:pt x="11200" y="0"/>
                    <a:pt x="10400" y="0"/>
                  </a:cubicBezTo>
                  <a:cubicBezTo>
                    <a:pt x="9600" y="0"/>
                    <a:pt x="8800" y="800"/>
                    <a:pt x="8800" y="1600"/>
                  </a:cubicBezTo>
                  <a:cubicBezTo>
                    <a:pt x="8800" y="8800"/>
                    <a:pt x="8800" y="8800"/>
                    <a:pt x="8800" y="8800"/>
                  </a:cubicBezTo>
                  <a:cubicBezTo>
                    <a:pt x="1600" y="8800"/>
                    <a:pt x="1600" y="8800"/>
                    <a:pt x="1600" y="8800"/>
                  </a:cubicBezTo>
                  <a:cubicBezTo>
                    <a:pt x="800" y="8800"/>
                    <a:pt x="0" y="9600"/>
                    <a:pt x="0" y="10400"/>
                  </a:cubicBezTo>
                  <a:cubicBezTo>
                    <a:pt x="0" y="11200"/>
                    <a:pt x="800" y="12000"/>
                    <a:pt x="1600" y="12000"/>
                  </a:cubicBezTo>
                  <a:cubicBezTo>
                    <a:pt x="8800" y="12000"/>
                    <a:pt x="8800" y="12000"/>
                    <a:pt x="8800" y="12000"/>
                  </a:cubicBezTo>
                  <a:cubicBezTo>
                    <a:pt x="8800" y="19200"/>
                    <a:pt x="8800" y="19200"/>
                    <a:pt x="8800" y="19200"/>
                  </a:cubicBezTo>
                  <a:cubicBezTo>
                    <a:pt x="8800" y="20800"/>
                    <a:pt x="9600" y="21600"/>
                    <a:pt x="10400" y="21600"/>
                  </a:cubicBezTo>
                  <a:cubicBezTo>
                    <a:pt x="11200" y="21600"/>
                    <a:pt x="12000" y="20800"/>
                    <a:pt x="12000" y="19200"/>
                  </a:cubicBezTo>
                  <a:cubicBezTo>
                    <a:pt x="12000" y="12000"/>
                    <a:pt x="12000" y="12000"/>
                    <a:pt x="12000" y="12000"/>
                  </a:cubicBezTo>
                  <a:cubicBezTo>
                    <a:pt x="19200" y="12000"/>
                    <a:pt x="19200" y="12000"/>
                    <a:pt x="19200" y="12000"/>
                  </a:cubicBezTo>
                  <a:cubicBezTo>
                    <a:pt x="20800" y="12000"/>
                    <a:pt x="21600" y="11200"/>
                    <a:pt x="21600" y="10400"/>
                  </a:cubicBezTo>
                  <a:cubicBezTo>
                    <a:pt x="21600" y="9600"/>
                    <a:pt x="20800" y="8800"/>
                    <a:pt x="19200" y="88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val 141"/>
            <p:cNvSpPr/>
            <p:nvPr/>
          </p:nvSpPr>
          <p:spPr>
            <a:xfrm>
              <a:off x="7780356" y="2746871"/>
              <a:ext cx="21456" cy="20193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val 142"/>
            <p:cNvSpPr/>
            <p:nvPr/>
          </p:nvSpPr>
          <p:spPr>
            <a:xfrm>
              <a:off x="7780356" y="2803663"/>
              <a:ext cx="21456" cy="23980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val 143"/>
            <p:cNvSpPr/>
            <p:nvPr/>
          </p:nvSpPr>
          <p:spPr>
            <a:xfrm>
              <a:off x="7810644" y="2775897"/>
              <a:ext cx="20193" cy="21456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val 144"/>
            <p:cNvSpPr/>
            <p:nvPr/>
          </p:nvSpPr>
          <p:spPr>
            <a:xfrm>
              <a:off x="7750067" y="2775897"/>
              <a:ext cx="23980" cy="21456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34861" y="3360179"/>
            <a:ext cx="324000" cy="288000"/>
            <a:chOff x="5231030" y="2639597"/>
            <a:chExt cx="382400" cy="369780"/>
          </a:xfrm>
          <a:solidFill>
            <a:schemeClr val="bg1"/>
          </a:solidFill>
        </p:grpSpPr>
        <p:sp>
          <p:nvSpPr>
            <p:cNvPr id="36" name="Freeform 172"/>
            <p:cNvSpPr/>
            <p:nvPr/>
          </p:nvSpPr>
          <p:spPr>
            <a:xfrm>
              <a:off x="5231030" y="2639597"/>
              <a:ext cx="382400" cy="36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0"/>
                  </a:moveTo>
                  <a:cubicBezTo>
                    <a:pt x="1013" y="0"/>
                    <a:pt x="1013" y="0"/>
                    <a:pt x="1013" y="0"/>
                  </a:cubicBezTo>
                  <a:cubicBezTo>
                    <a:pt x="506" y="0"/>
                    <a:pt x="0" y="523"/>
                    <a:pt x="0" y="1045"/>
                  </a:cubicBezTo>
                  <a:cubicBezTo>
                    <a:pt x="0" y="16548"/>
                    <a:pt x="0" y="16548"/>
                    <a:pt x="0" y="16548"/>
                  </a:cubicBezTo>
                  <a:cubicBezTo>
                    <a:pt x="0" y="17245"/>
                    <a:pt x="506" y="17594"/>
                    <a:pt x="1013" y="17594"/>
                  </a:cubicBezTo>
                  <a:cubicBezTo>
                    <a:pt x="8100" y="17594"/>
                    <a:pt x="8100" y="17594"/>
                    <a:pt x="8100" y="17594"/>
                  </a:cubicBezTo>
                  <a:cubicBezTo>
                    <a:pt x="7594" y="20729"/>
                    <a:pt x="7594" y="20729"/>
                    <a:pt x="7594" y="20729"/>
                  </a:cubicBezTo>
                  <a:cubicBezTo>
                    <a:pt x="6412" y="20729"/>
                    <a:pt x="6412" y="20729"/>
                    <a:pt x="6412" y="20729"/>
                  </a:cubicBezTo>
                  <a:cubicBezTo>
                    <a:pt x="6244" y="20729"/>
                    <a:pt x="6075" y="20903"/>
                    <a:pt x="6075" y="21077"/>
                  </a:cubicBezTo>
                  <a:cubicBezTo>
                    <a:pt x="6075" y="21426"/>
                    <a:pt x="6244" y="21600"/>
                    <a:pt x="6412" y="21600"/>
                  </a:cubicBezTo>
                  <a:cubicBezTo>
                    <a:pt x="15187" y="21600"/>
                    <a:pt x="15187" y="21600"/>
                    <a:pt x="15187" y="21600"/>
                  </a:cubicBezTo>
                  <a:cubicBezTo>
                    <a:pt x="15356" y="21600"/>
                    <a:pt x="15525" y="21426"/>
                    <a:pt x="15525" y="21077"/>
                  </a:cubicBezTo>
                  <a:cubicBezTo>
                    <a:pt x="15525" y="20903"/>
                    <a:pt x="15356" y="20729"/>
                    <a:pt x="15187" y="20729"/>
                  </a:cubicBezTo>
                  <a:cubicBezTo>
                    <a:pt x="14006" y="20729"/>
                    <a:pt x="14006" y="20729"/>
                    <a:pt x="14006" y="20729"/>
                  </a:cubicBezTo>
                  <a:cubicBezTo>
                    <a:pt x="13500" y="17594"/>
                    <a:pt x="13500" y="17594"/>
                    <a:pt x="13500" y="17594"/>
                  </a:cubicBezTo>
                  <a:cubicBezTo>
                    <a:pt x="20587" y="17594"/>
                    <a:pt x="20587" y="17594"/>
                    <a:pt x="20587" y="17594"/>
                  </a:cubicBezTo>
                  <a:cubicBezTo>
                    <a:pt x="21094" y="17594"/>
                    <a:pt x="21600" y="17245"/>
                    <a:pt x="21600" y="16548"/>
                  </a:cubicBezTo>
                  <a:cubicBezTo>
                    <a:pt x="21600" y="1045"/>
                    <a:pt x="21600" y="1045"/>
                    <a:pt x="21600" y="1045"/>
                  </a:cubicBezTo>
                  <a:cubicBezTo>
                    <a:pt x="21600" y="523"/>
                    <a:pt x="21094" y="0"/>
                    <a:pt x="20587" y="0"/>
                  </a:cubicBezTo>
                  <a:close/>
                  <a:moveTo>
                    <a:pt x="8437" y="20729"/>
                  </a:moveTo>
                  <a:cubicBezTo>
                    <a:pt x="8944" y="17594"/>
                    <a:pt x="8944" y="17594"/>
                    <a:pt x="8944" y="17594"/>
                  </a:cubicBezTo>
                  <a:cubicBezTo>
                    <a:pt x="12656" y="17594"/>
                    <a:pt x="12656" y="17594"/>
                    <a:pt x="12656" y="17594"/>
                  </a:cubicBezTo>
                  <a:cubicBezTo>
                    <a:pt x="13162" y="20729"/>
                    <a:pt x="13162" y="20729"/>
                    <a:pt x="13162" y="20729"/>
                  </a:cubicBezTo>
                  <a:lnTo>
                    <a:pt x="8437" y="20729"/>
                  </a:lnTo>
                  <a:close/>
                  <a:moveTo>
                    <a:pt x="20756" y="16897"/>
                  </a:moveTo>
                  <a:cubicBezTo>
                    <a:pt x="844" y="16897"/>
                    <a:pt x="844" y="16897"/>
                    <a:pt x="844" y="16897"/>
                  </a:cubicBezTo>
                  <a:cubicBezTo>
                    <a:pt x="844" y="13761"/>
                    <a:pt x="844" y="13761"/>
                    <a:pt x="844" y="13761"/>
                  </a:cubicBezTo>
                  <a:cubicBezTo>
                    <a:pt x="20756" y="13761"/>
                    <a:pt x="20756" y="13761"/>
                    <a:pt x="20756" y="13761"/>
                  </a:cubicBezTo>
                  <a:lnTo>
                    <a:pt x="20756" y="16897"/>
                  </a:lnTo>
                  <a:close/>
                  <a:moveTo>
                    <a:pt x="20756" y="13065"/>
                  </a:moveTo>
                  <a:cubicBezTo>
                    <a:pt x="844" y="13065"/>
                    <a:pt x="844" y="13065"/>
                    <a:pt x="844" y="13065"/>
                  </a:cubicBezTo>
                  <a:cubicBezTo>
                    <a:pt x="844" y="871"/>
                    <a:pt x="844" y="871"/>
                    <a:pt x="844" y="871"/>
                  </a:cubicBezTo>
                  <a:cubicBezTo>
                    <a:pt x="20756" y="871"/>
                    <a:pt x="20756" y="871"/>
                    <a:pt x="20756" y="871"/>
                  </a:cubicBezTo>
                  <a:lnTo>
                    <a:pt x="20756" y="130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val 173"/>
            <p:cNvSpPr/>
            <p:nvPr/>
          </p:nvSpPr>
          <p:spPr>
            <a:xfrm>
              <a:off x="5410239" y="2889482"/>
              <a:ext cx="23980" cy="21455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838718" y="4604382"/>
            <a:ext cx="4442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Distant Time by Rabindranath. I know not from what distant time .thou art ever coming nearer to meet me. I know not from what distant time . 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9874" y="2253176"/>
            <a:ext cx="80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业绩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展示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124065" y="2244159"/>
            <a:ext cx="1317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未来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计划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459874" y="3932391"/>
            <a:ext cx="80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再创新高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143115" y="3923374"/>
            <a:ext cx="1317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全年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冲刺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882925" y="1733227"/>
            <a:ext cx="4442665" cy="2861898"/>
          </a:xfrm>
          <a:custGeom>
            <a:avLst/>
            <a:gdLst>
              <a:gd name="connsiteX0" fmla="*/ 0 w 4442665"/>
              <a:gd name="connsiteY0" fmla="*/ 0 h 2861898"/>
              <a:gd name="connsiteX1" fmla="*/ 4442665 w 4442665"/>
              <a:gd name="connsiteY1" fmla="*/ 0 h 2861898"/>
              <a:gd name="connsiteX2" fmla="*/ 4442665 w 4442665"/>
              <a:gd name="connsiteY2" fmla="*/ 2861898 h 2861898"/>
              <a:gd name="connsiteX3" fmla="*/ 0 w 4442665"/>
              <a:gd name="connsiteY3" fmla="*/ 2861898 h 286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2665" h="2861898">
                <a:moveTo>
                  <a:pt x="0" y="0"/>
                </a:moveTo>
                <a:lnTo>
                  <a:pt x="4442665" y="0"/>
                </a:lnTo>
                <a:lnTo>
                  <a:pt x="4442665" y="2861898"/>
                </a:lnTo>
                <a:lnTo>
                  <a:pt x="0" y="2861898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5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业绩展示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Up Arrow 95"/>
          <p:cNvSpPr/>
          <p:nvPr/>
        </p:nvSpPr>
        <p:spPr>
          <a:xfrm rot="18900000" flipH="1" flipV="1">
            <a:off x="6699020" y="4150193"/>
            <a:ext cx="696454" cy="665510"/>
          </a:xfrm>
          <a:prstGeom prst="upArrow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37" name="Up Arrow 98"/>
          <p:cNvSpPr/>
          <p:nvPr/>
        </p:nvSpPr>
        <p:spPr>
          <a:xfrm rot="2700000" flipV="1">
            <a:off x="4570408" y="4181668"/>
            <a:ext cx="696455" cy="665509"/>
          </a:xfrm>
          <a:prstGeom prst="upArrow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38" name="Up Arrow 92"/>
          <p:cNvSpPr/>
          <p:nvPr/>
        </p:nvSpPr>
        <p:spPr>
          <a:xfrm rot="2700000" flipH="1">
            <a:off x="6664477" y="2188329"/>
            <a:ext cx="696455" cy="665509"/>
          </a:xfrm>
          <a:prstGeom prst="upArrow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39" name="Up Arrow 84"/>
          <p:cNvSpPr/>
          <p:nvPr/>
        </p:nvSpPr>
        <p:spPr>
          <a:xfrm rot="18900000">
            <a:off x="4629852" y="2202483"/>
            <a:ext cx="696454" cy="665510"/>
          </a:xfrm>
          <a:prstGeom prst="upArrow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0" name="Pie 73"/>
          <p:cNvSpPr/>
          <p:nvPr/>
        </p:nvSpPr>
        <p:spPr>
          <a:xfrm>
            <a:off x="4845819" y="2378065"/>
            <a:ext cx="1116839" cy="1116839"/>
          </a:xfrm>
          <a:prstGeom prst="pieWedge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1" name="Pie 74"/>
          <p:cNvSpPr/>
          <p:nvPr/>
        </p:nvSpPr>
        <p:spPr>
          <a:xfrm rot="5400000">
            <a:off x="6014246" y="2378062"/>
            <a:ext cx="1116838" cy="1116840"/>
          </a:xfrm>
          <a:prstGeom prst="pieWedge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2" name="Pie 77"/>
          <p:cNvSpPr/>
          <p:nvPr/>
        </p:nvSpPr>
        <p:spPr>
          <a:xfrm rot="16200000">
            <a:off x="4845822" y="3546484"/>
            <a:ext cx="1116838" cy="1116840"/>
          </a:xfrm>
          <a:prstGeom prst="pieWedge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3" name="Pie 75"/>
          <p:cNvSpPr/>
          <p:nvPr/>
        </p:nvSpPr>
        <p:spPr>
          <a:xfrm rot="10800000">
            <a:off x="6014246" y="3546486"/>
            <a:ext cx="1116840" cy="1116838"/>
          </a:xfrm>
          <a:prstGeom prst="pieWedge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4" name="AutoShape 117"/>
          <p:cNvSpPr/>
          <p:nvPr/>
        </p:nvSpPr>
        <p:spPr bwMode="auto">
          <a:xfrm>
            <a:off x="5373481" y="3933022"/>
            <a:ext cx="266173" cy="19974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45" name="Group 11"/>
          <p:cNvGrpSpPr/>
          <p:nvPr/>
        </p:nvGrpSpPr>
        <p:grpSpPr>
          <a:xfrm>
            <a:off x="6383917" y="2893371"/>
            <a:ext cx="266173" cy="266173"/>
            <a:chOff x="4427654" y="3049909"/>
            <a:chExt cx="464344" cy="464344"/>
          </a:xfrm>
          <a:solidFill>
            <a:sysClr val="window" lastClr="FFFFFF"/>
          </a:solidFill>
        </p:grpSpPr>
        <p:sp>
          <p:nvSpPr>
            <p:cNvPr id="46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47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48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49" name="Group 15"/>
          <p:cNvGrpSpPr/>
          <p:nvPr/>
        </p:nvGrpSpPr>
        <p:grpSpPr>
          <a:xfrm>
            <a:off x="5400166" y="2904021"/>
            <a:ext cx="266173" cy="266173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50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1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52" name="Group 18"/>
          <p:cNvGrpSpPr/>
          <p:nvPr/>
        </p:nvGrpSpPr>
        <p:grpSpPr>
          <a:xfrm>
            <a:off x="6357005" y="3897912"/>
            <a:ext cx="266628" cy="266173"/>
            <a:chOff x="2581275" y="2582069"/>
            <a:chExt cx="465138" cy="464344"/>
          </a:xfrm>
          <a:solidFill>
            <a:sysClr val="window" lastClr="FFFFFF"/>
          </a:solidFill>
        </p:grpSpPr>
        <p:sp>
          <p:nvSpPr>
            <p:cNvPr id="53" name="AutoShape 128"/>
            <p:cNvSpPr/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4" name="AutoShape 129"/>
            <p:cNvSpPr/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55" name="Rectangle 21"/>
          <p:cNvSpPr/>
          <p:nvPr/>
        </p:nvSpPr>
        <p:spPr>
          <a:xfrm>
            <a:off x="7493704" y="1835085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6" name="Rectangle 22"/>
          <p:cNvSpPr/>
          <p:nvPr/>
        </p:nvSpPr>
        <p:spPr>
          <a:xfrm>
            <a:off x="7493702" y="2136236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7" name="Rectangle 23"/>
          <p:cNvSpPr/>
          <p:nvPr/>
        </p:nvSpPr>
        <p:spPr>
          <a:xfrm>
            <a:off x="7493704" y="4383765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8" name="Rectangle 24"/>
          <p:cNvSpPr/>
          <p:nvPr/>
        </p:nvSpPr>
        <p:spPr>
          <a:xfrm>
            <a:off x="7493702" y="4684915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9" name="Rectangle 25"/>
          <p:cNvSpPr/>
          <p:nvPr/>
        </p:nvSpPr>
        <p:spPr>
          <a:xfrm>
            <a:off x="2759114" y="1835085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0" name="Rectangle 26"/>
          <p:cNvSpPr/>
          <p:nvPr/>
        </p:nvSpPr>
        <p:spPr>
          <a:xfrm>
            <a:off x="1872606" y="2136236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1" name="Rectangle 27"/>
          <p:cNvSpPr/>
          <p:nvPr/>
        </p:nvSpPr>
        <p:spPr>
          <a:xfrm>
            <a:off x="2759114" y="4383765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2" name="Rectangle 28"/>
          <p:cNvSpPr/>
          <p:nvPr/>
        </p:nvSpPr>
        <p:spPr>
          <a:xfrm>
            <a:off x="1872606" y="4684915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3" name="组合 2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5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业绩展示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9"/>
          <p:cNvGrpSpPr/>
          <p:nvPr/>
        </p:nvGrpSpPr>
        <p:grpSpPr>
          <a:xfrm>
            <a:off x="3917421" y="1632415"/>
            <a:ext cx="3915697" cy="3877123"/>
            <a:chOff x="3959185" y="1896893"/>
            <a:chExt cx="4273630" cy="4231532"/>
          </a:xfrm>
        </p:grpSpPr>
        <p:sp>
          <p:nvSpPr>
            <p:cNvPr id="38" name="koppt-泪滴形"/>
            <p:cNvSpPr/>
            <p:nvPr/>
          </p:nvSpPr>
          <p:spPr>
            <a:xfrm flipH="1">
              <a:off x="3959185" y="1896893"/>
              <a:ext cx="2019855" cy="2019855"/>
            </a:xfrm>
            <a:prstGeom prst="teardrop">
              <a:avLst/>
            </a:prstGeom>
            <a:solidFill>
              <a:srgbClr val="526188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9" name="koppt-泪滴形"/>
            <p:cNvSpPr/>
            <p:nvPr/>
          </p:nvSpPr>
          <p:spPr>
            <a:xfrm>
              <a:off x="6212960" y="1896893"/>
              <a:ext cx="2019855" cy="2019855"/>
            </a:xfrm>
            <a:prstGeom prst="teardrop">
              <a:avLst/>
            </a:prstGeom>
            <a:solidFill>
              <a:srgbClr val="E7C7A0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0" name="koppt-泪滴形"/>
            <p:cNvSpPr/>
            <p:nvPr/>
          </p:nvSpPr>
          <p:spPr>
            <a:xfrm flipH="1" flipV="1">
              <a:off x="3959185" y="4108570"/>
              <a:ext cx="2019855" cy="2019855"/>
            </a:xfrm>
            <a:prstGeom prst="teardrop">
              <a:avLst/>
            </a:prstGeom>
            <a:solidFill>
              <a:srgbClr val="526188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1" name="koppt-泪滴形"/>
            <p:cNvSpPr/>
            <p:nvPr/>
          </p:nvSpPr>
          <p:spPr>
            <a:xfrm flipV="1">
              <a:off x="6212960" y="4108570"/>
              <a:ext cx="2019855" cy="2019855"/>
            </a:xfrm>
            <a:prstGeom prst="teardrop">
              <a:avLst/>
            </a:prstGeom>
            <a:solidFill>
              <a:srgbClr val="E7C7A0"/>
            </a:solidFill>
            <a:ln w="38100" cap="flat">
              <a:solidFill>
                <a:srgbClr val="FFFFF4"/>
              </a:solidFill>
              <a:prstDash val="solid"/>
              <a:miter lim="800000"/>
            </a:ln>
            <a:effectLst/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algn="ctr" defTabSz="914400" eaLnBrk="1" fontAlgn="base" latinLnBrk="0" hangingPunct="1">
                <a:lnSpc>
                  <a:spcPct val="2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2" name="koppt-圆形"/>
            <p:cNvSpPr>
              <a:spLocks noChangeArrowheads="1"/>
            </p:cNvSpPr>
            <p:nvPr/>
          </p:nvSpPr>
          <p:spPr bwMode="auto">
            <a:xfrm>
              <a:off x="4541222" y="2478929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3" name="koppt-圆形"/>
            <p:cNvSpPr>
              <a:spLocks noChangeArrowheads="1"/>
            </p:cNvSpPr>
            <p:nvPr/>
          </p:nvSpPr>
          <p:spPr bwMode="auto">
            <a:xfrm>
              <a:off x="6794997" y="2478929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4" name="koppt-圆形"/>
            <p:cNvSpPr>
              <a:spLocks noChangeArrowheads="1"/>
            </p:cNvSpPr>
            <p:nvPr/>
          </p:nvSpPr>
          <p:spPr bwMode="auto">
            <a:xfrm>
              <a:off x="4541222" y="4690606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45" name="koppt-圆形"/>
            <p:cNvSpPr>
              <a:spLocks noChangeArrowheads="1"/>
            </p:cNvSpPr>
            <p:nvPr/>
          </p:nvSpPr>
          <p:spPr bwMode="auto">
            <a:xfrm>
              <a:off x="6794997" y="4690606"/>
              <a:ext cx="855782" cy="855783"/>
            </a:xfrm>
            <a:prstGeom prst="ellipse">
              <a:avLst/>
            </a:prstGeom>
            <a:solidFill>
              <a:srgbClr val="FFFFF4">
                <a:alpha val="58000"/>
              </a:srgbClr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Franklin Gothic Book" panose="020B0503020102020204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46" name="Rectangle 10"/>
          <p:cNvSpPr/>
          <p:nvPr/>
        </p:nvSpPr>
        <p:spPr>
          <a:xfrm>
            <a:off x="8047443" y="1857926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7" name="Rectangle 11"/>
          <p:cNvSpPr/>
          <p:nvPr/>
        </p:nvSpPr>
        <p:spPr>
          <a:xfrm>
            <a:off x="8047442" y="2159076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8" name="Rectangle 12"/>
          <p:cNvSpPr/>
          <p:nvPr/>
        </p:nvSpPr>
        <p:spPr>
          <a:xfrm>
            <a:off x="8047443" y="4416986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9" name="Rectangle 13"/>
          <p:cNvSpPr/>
          <p:nvPr/>
        </p:nvSpPr>
        <p:spPr>
          <a:xfrm>
            <a:off x="8047442" y="4718135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0" name="Rectangle 14"/>
          <p:cNvSpPr/>
          <p:nvPr/>
        </p:nvSpPr>
        <p:spPr>
          <a:xfrm>
            <a:off x="1979460" y="1857926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1" name="Rectangle 15"/>
          <p:cNvSpPr/>
          <p:nvPr/>
        </p:nvSpPr>
        <p:spPr>
          <a:xfrm>
            <a:off x="1092952" y="2159076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2" name="Rectangle 16"/>
          <p:cNvSpPr/>
          <p:nvPr/>
        </p:nvSpPr>
        <p:spPr>
          <a:xfrm>
            <a:off x="1979460" y="4416986"/>
            <a:ext cx="1723630" cy="344377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</a:t>
            </a:r>
            <a:endParaRPr lang="en-US" sz="16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3" name="Rectangle 17"/>
          <p:cNvSpPr/>
          <p:nvPr/>
        </p:nvSpPr>
        <p:spPr>
          <a:xfrm>
            <a:off x="1092952" y="4718135"/>
            <a:ext cx="2610138" cy="63247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Lorem ipsum dolor sit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amet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consectetuer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adipiscing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elit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, sed diam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nonummy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nibh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euismod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tincidunt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ut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laoreet</a:t>
            </a:r>
            <a:r>
              <a:rPr lang="en-US" sz="9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 dolore</a:t>
            </a:r>
            <a:endParaRPr lang="en-US" sz="9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54" name="Group 18"/>
          <p:cNvGrpSpPr/>
          <p:nvPr/>
        </p:nvGrpSpPr>
        <p:grpSpPr>
          <a:xfrm>
            <a:off x="4749031" y="4437559"/>
            <a:ext cx="199742" cy="266628"/>
            <a:chOff x="2639219" y="3510757"/>
            <a:chExt cx="348456" cy="465138"/>
          </a:xfrm>
          <a:solidFill>
            <a:srgbClr val="526188"/>
          </a:solidFill>
        </p:grpSpPr>
        <p:sp>
          <p:nvSpPr>
            <p:cNvPr id="55" name="AutoShape 115"/>
            <p:cNvSpPr/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6" name="AutoShape 116"/>
            <p:cNvSpPr/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57" name="AutoShape 117"/>
          <p:cNvSpPr/>
          <p:nvPr/>
        </p:nvSpPr>
        <p:spPr bwMode="auto">
          <a:xfrm>
            <a:off x="6774689" y="4496024"/>
            <a:ext cx="266173" cy="19974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E7C7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58" name="Group 22"/>
          <p:cNvGrpSpPr/>
          <p:nvPr/>
        </p:nvGrpSpPr>
        <p:grpSpPr>
          <a:xfrm>
            <a:off x="6783660" y="2424669"/>
            <a:ext cx="266173" cy="266173"/>
            <a:chOff x="4427654" y="3049909"/>
            <a:chExt cx="464344" cy="464344"/>
          </a:xfrm>
          <a:solidFill>
            <a:srgbClr val="E7C7A0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62" name="Group 26"/>
          <p:cNvGrpSpPr/>
          <p:nvPr/>
        </p:nvGrpSpPr>
        <p:grpSpPr>
          <a:xfrm>
            <a:off x="4709675" y="2424669"/>
            <a:ext cx="266173" cy="266173"/>
            <a:chOff x="3498967" y="3049909"/>
            <a:chExt cx="464344" cy="464344"/>
          </a:xfrm>
          <a:solidFill>
            <a:srgbClr val="526188"/>
          </a:solidFill>
        </p:grpSpPr>
        <p:sp>
          <p:nvSpPr>
            <p:cNvPr id="63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4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模块展示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670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 KUAI ZHAN SHI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PART.3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28"/>
            <p:cNvSpPr txBox="1"/>
            <p:nvPr/>
          </p:nvSpPr>
          <p:spPr>
            <a:xfrm>
              <a:off x="761547" y="41448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模块展示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QQ截图20200820141712"/>
          <p:cNvPicPr>
            <a:picLocks noChangeAspect="1"/>
          </p:cNvPicPr>
          <p:nvPr/>
        </p:nvPicPr>
        <p:blipFill>
          <a:blip r:embed="rId1"/>
          <a:srcRect l="19829" t="3925" r="18030" b="4436"/>
          <a:stretch>
            <a:fillRect/>
          </a:stretch>
        </p:blipFill>
        <p:spPr>
          <a:xfrm>
            <a:off x="6706870" y="1149350"/>
            <a:ext cx="4907280" cy="2931160"/>
          </a:xfrm>
          <a:prstGeom prst="rect">
            <a:avLst/>
          </a:prstGeom>
        </p:spPr>
      </p:pic>
      <p:pic>
        <p:nvPicPr>
          <p:cNvPr id="3" name="图片 2" descr="QQ截图20200820141900"/>
          <p:cNvPicPr>
            <a:picLocks noChangeAspect="1"/>
          </p:cNvPicPr>
          <p:nvPr/>
        </p:nvPicPr>
        <p:blipFill>
          <a:blip r:embed="rId2"/>
          <a:srcRect l="13797" r="13162" b="5495"/>
          <a:stretch>
            <a:fillRect/>
          </a:stretch>
        </p:blipFill>
        <p:spPr>
          <a:xfrm>
            <a:off x="786765" y="1149350"/>
            <a:ext cx="5244465" cy="2931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26230" y="5001895"/>
            <a:ext cx="393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26188"/>
                </a:solidFill>
              </a:rPr>
              <a:t>上方图片分别为用户注册和登录页面</a:t>
            </a:r>
            <a:endParaRPr lang="zh-CN" altLang="en-US">
              <a:solidFill>
                <a:srgbClr val="5261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7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cs typeface="+mn-ea"/>
                    <a:sym typeface="+mn-lt"/>
                  </a:rPr>
                  <a:t>未来规划</a:t>
                </a:r>
                <a:endPara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 descr="QQ截图20200820141759"/>
          <p:cNvPicPr>
            <a:picLocks noChangeAspect="1"/>
          </p:cNvPicPr>
          <p:nvPr/>
        </p:nvPicPr>
        <p:blipFill>
          <a:blip r:embed="rId1"/>
          <a:srcRect l="10865" r="11057"/>
          <a:stretch>
            <a:fillRect/>
          </a:stretch>
        </p:blipFill>
        <p:spPr>
          <a:xfrm>
            <a:off x="940435" y="1340485"/>
            <a:ext cx="5124450" cy="3266440"/>
          </a:xfrm>
          <a:prstGeom prst="rect">
            <a:avLst/>
          </a:prstGeom>
        </p:spPr>
      </p:pic>
      <p:pic>
        <p:nvPicPr>
          <p:cNvPr id="3" name="图片 2" descr="QQ截图20200820143546"/>
          <p:cNvPicPr>
            <a:picLocks noChangeAspect="1"/>
          </p:cNvPicPr>
          <p:nvPr/>
        </p:nvPicPr>
        <p:blipFill>
          <a:blip r:embed="rId2"/>
          <a:srcRect l="9738" t="2400" r="11710" b="139"/>
          <a:stretch>
            <a:fillRect/>
          </a:stretch>
        </p:blipFill>
        <p:spPr>
          <a:xfrm>
            <a:off x="6476365" y="1340485"/>
            <a:ext cx="5390515" cy="3266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0435" y="5050790"/>
            <a:ext cx="387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26188"/>
                </a:solidFill>
              </a:rPr>
              <a:t>婚品汇网站主页</a:t>
            </a:r>
            <a:endParaRPr lang="zh-CN" altLang="en-US">
              <a:solidFill>
                <a:srgbClr val="52618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6365" y="5050790"/>
            <a:ext cx="387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26188"/>
                </a:solidFill>
              </a:rPr>
              <a:t>个别商品展示页面</a:t>
            </a:r>
            <a:endParaRPr lang="zh-CN" altLang="en-US">
              <a:solidFill>
                <a:srgbClr val="5261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28"/>
            <p:cNvSpPr txBox="1"/>
            <p:nvPr/>
          </p:nvSpPr>
          <p:spPr>
            <a:xfrm>
              <a:off x="761547" y="41448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模块展示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QQ截图20200820143617"/>
          <p:cNvPicPr>
            <a:picLocks noChangeAspect="1"/>
          </p:cNvPicPr>
          <p:nvPr/>
        </p:nvPicPr>
        <p:blipFill>
          <a:blip r:embed="rId1"/>
          <a:srcRect l="13769" t="761" r="13365"/>
          <a:stretch>
            <a:fillRect/>
          </a:stretch>
        </p:blipFill>
        <p:spPr>
          <a:xfrm>
            <a:off x="3887470" y="1069975"/>
            <a:ext cx="8031480" cy="47174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3265" y="1052195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26188"/>
                </a:solidFill>
              </a:rPr>
              <a:t>个人中心页面</a:t>
            </a:r>
            <a:endParaRPr lang="zh-CN" altLang="en-US">
              <a:solidFill>
                <a:srgbClr val="52618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6765" y="1745615"/>
            <a:ext cx="2411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用户的个人信息和资料更改</a:t>
            </a:r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>
            <a:off x="606712" y="2945814"/>
            <a:ext cx="117146" cy="117146"/>
          </a:xfrm>
          <a:prstGeom prst="teardrop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泪滴形 11"/>
          <p:cNvSpPr/>
          <p:nvPr/>
        </p:nvSpPr>
        <p:spPr>
          <a:xfrm>
            <a:off x="606712" y="1899334"/>
            <a:ext cx="117146" cy="117146"/>
          </a:xfrm>
          <a:prstGeom prst="teardrop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7555" y="28200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收货地址的新增和更改</a:t>
            </a:r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>
            <a:off x="606712" y="3678604"/>
            <a:ext cx="117146" cy="117146"/>
          </a:xfrm>
          <a:prstGeom prst="teardrop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2490" y="355282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用户开店的信息提交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 animBg="1"/>
      <p:bldP spid="12" grpId="0" animBg="1"/>
      <p:bldP spid="14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心得感受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670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XIN DE GAN SHOU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5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PART.4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目录</a:t>
            </a:r>
            <a:endParaRPr lang="zh-CN" altLang="en-US" sz="5200" b="1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24405" y="2894330"/>
            <a:ext cx="1889760" cy="55308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cs typeface="+mn-ea"/>
                <a:sym typeface="+mn-lt"/>
              </a:rPr>
              <a:t>项目介绍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1740" y="2908300"/>
            <a:ext cx="1889760" cy="55308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cs typeface="+mn-ea"/>
                <a:sym typeface="+mn-lt"/>
              </a:rPr>
              <a:t>项目分工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24405" y="4561205"/>
            <a:ext cx="1889760" cy="55308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cs typeface="+mn-ea"/>
                <a:sym typeface="+mn-lt"/>
              </a:rPr>
              <a:t>模块展示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00950" y="4564380"/>
            <a:ext cx="1889760" cy="55308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rgbClr val="526188"/>
                </a:solidFill>
                <a:cs typeface="+mn-ea"/>
                <a:sym typeface="+mn-lt"/>
              </a:rPr>
              <a:t>心得感受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心得感受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61210" y="1388745"/>
            <a:ext cx="8068945" cy="4081145"/>
            <a:chOff x="1047750" y="1466850"/>
            <a:chExt cx="3789293" cy="1962150"/>
          </a:xfrm>
        </p:grpSpPr>
        <p:grpSp>
          <p:nvGrpSpPr>
            <p:cNvPr id="6" name="组合 5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01250" y="1516929"/>
              <a:ext cx="1391531" cy="250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心得体会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30930" y="2367280"/>
            <a:ext cx="57308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在完成这个项目时我们遇到了很多困难。有了这些困难让我们去想办法去解决，在解决的过程中学习到了很多新的知识。很高兴获得了这样一次可以学习到很多有用知识的机会。</a:t>
            </a:r>
            <a:endParaRPr lang="zh-CN" altLang="en-US"/>
          </a:p>
          <a:p>
            <a:r>
              <a:rPr lang="zh-CN" altLang="en-US"/>
              <a:t>       完成项目的过程中离不开组员间的配合，每个组员的努力，还有组长对整体节奏的掌握。每个组员都认真完成了自己所负责的部分，并与其他班组员交流互助。</a:t>
            </a:r>
            <a:endParaRPr lang="zh-CN" altLang="en-US"/>
          </a:p>
          <a:p>
            <a:r>
              <a:rPr lang="zh-CN" altLang="en-US"/>
              <a:t>希望在以后还会有这样的机会。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cs typeface="+mn-ea"/>
                <a:sym typeface="+mn-lt"/>
              </a:rPr>
              <a:t>感谢欣赏 请您指正</a:t>
            </a:r>
            <a:endParaRPr lang="zh-CN" altLang="en-US" sz="5200" b="1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9645" y="3412457"/>
            <a:ext cx="524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THANK FOR WHATCHING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35" y="5213350"/>
            <a:ext cx="3286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zh-CN" sz="1600" dirty="0" smtClean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刘璇、杜志华、吴子俊、陶冉、刘梦杰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3276" y="437224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项目介绍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670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xiang mu jie shao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PART.1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项目介绍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23265" y="1229995"/>
            <a:ext cx="2901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rPr>
              <a:t>项目功能一</a:t>
            </a:r>
            <a:endParaRPr lang="zh-CN" altLang="en-US" sz="3200" dirty="0">
              <a:solidFill>
                <a:srgbClr val="52618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35337" y="8038489"/>
            <a:ext cx="5509608" cy="867414"/>
            <a:chOff x="586389" y="1463977"/>
            <a:chExt cx="5509608" cy="867414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5" y="1311666"/>
                <a:ext cx="1547276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项目内容一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Distant Time by Rabindranath. I know not from what distant time .thou art ever coming nearer to meet me. 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7962" y="8037533"/>
            <a:ext cx="5509608" cy="868684"/>
            <a:chOff x="586389" y="1462707"/>
            <a:chExt cx="5509608" cy="868684"/>
          </a:xfrm>
        </p:grpSpPr>
        <p:grpSp>
          <p:nvGrpSpPr>
            <p:cNvPr id="36" name="组合 35"/>
            <p:cNvGrpSpPr/>
            <p:nvPr/>
          </p:nvGrpSpPr>
          <p:grpSpPr>
            <a:xfrm>
              <a:off x="814269" y="1462707"/>
              <a:ext cx="5281728" cy="868684"/>
              <a:chOff x="6391363" y="1310396"/>
              <a:chExt cx="5006477" cy="86868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436490" y="131039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标题文本一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Distant Time by Rabindranath. I know not from what distant time .thou art ever coming nearer to meet me. 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7" name="泪滴形 36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7962" y="8905892"/>
            <a:ext cx="5509608" cy="867414"/>
            <a:chOff x="586389" y="1463977"/>
            <a:chExt cx="5509608" cy="867414"/>
          </a:xfrm>
        </p:grpSpPr>
        <p:grpSp>
          <p:nvGrpSpPr>
            <p:cNvPr id="41" name="组合 40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标题文本一</a:t>
                </a:r>
                <a:endParaRPr lang="zh-CN" altLang="en-US" sz="2000" dirty="0">
                  <a:solidFill>
                    <a:srgbClr val="526188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Distant Time by Rabindranath. I know not from what distant time .thou art ever coming nearer to meet me. 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泪滴形 41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23322" y="1633179"/>
            <a:ext cx="5776845" cy="3544251"/>
            <a:chOff x="6123322" y="1633179"/>
            <a:chExt cx="5776845" cy="3544251"/>
          </a:xfrm>
        </p:grpSpPr>
        <p:grpSp>
          <p:nvGrpSpPr>
            <p:cNvPr id="9" name="组合 8"/>
            <p:cNvGrpSpPr/>
            <p:nvPr/>
          </p:nvGrpSpPr>
          <p:grpSpPr>
            <a:xfrm>
              <a:off x="6123322" y="1633179"/>
              <a:ext cx="5776845" cy="3544251"/>
              <a:chOff x="6123322" y="1804629"/>
              <a:chExt cx="5776845" cy="3544251"/>
            </a:xfrm>
          </p:grpSpPr>
          <p:pic>
            <p:nvPicPr>
              <p:cNvPr id="71" name="图片 70" descr="电脑前的男人&#10;&#10;描述已自动生成"/>
              <p:cNvPicPr>
                <a:picLocks noChangeAspect="1"/>
              </p:cNvPicPr>
              <p:nvPr/>
            </p:nvPicPr>
            <p:blipFill>
              <a:blip r:embed="rId1" cstate="screen"/>
              <a:srcRect/>
              <a:stretch>
                <a:fillRect/>
              </a:stretch>
            </p:blipFill>
            <p:spPr>
              <a:xfrm>
                <a:off x="8394378" y="406699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>
              <a:xfrm>
                <a:off x="9855690" y="4071225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9" name="图片 68" descr="电脑前的男人&#10;&#10;描述已自动生成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10622512" y="331690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>
              <a:xfrm>
                <a:off x="7614044" y="3304161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7" name="图片 66" descr="电脑前的男人&#10;&#10;描述已自动生成"/>
              <p:cNvPicPr>
                <a:picLocks noChangeAspect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>
              <a:xfrm>
                <a:off x="8380866" y="2549838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6" cstate="screen"/>
              <a:srcRect/>
              <a:stretch>
                <a:fillRect/>
              </a:stretch>
            </p:blipFill>
            <p:spPr>
              <a:xfrm>
                <a:off x="7614044" y="1804629"/>
                <a:ext cx="1277655" cy="1243263"/>
              </a:xfrm>
              <a:custGeom>
                <a:avLst/>
                <a:gdLst>
                  <a:gd name="connsiteX0" fmla="*/ 604436 w 1277655"/>
                  <a:gd name="connsiteY0" fmla="*/ 0 h 1243263"/>
                  <a:gd name="connsiteX1" fmla="*/ 673220 w 1277655"/>
                  <a:gd name="connsiteY1" fmla="*/ 0 h 1243263"/>
                  <a:gd name="connsiteX2" fmla="*/ 1277655 w 1277655"/>
                  <a:gd name="connsiteY2" fmla="*/ 604436 h 1243263"/>
                  <a:gd name="connsiteX3" fmla="*/ 638828 w 1277655"/>
                  <a:gd name="connsiteY3" fmla="*/ 1243263 h 1243263"/>
                  <a:gd name="connsiteX4" fmla="*/ 0 w 1277655"/>
                  <a:gd name="connsiteY4" fmla="*/ 604436 h 124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655" h="1243263">
                    <a:moveTo>
                      <a:pt x="604436" y="0"/>
                    </a:moveTo>
                    <a:lnTo>
                      <a:pt x="673220" y="0"/>
                    </a:lnTo>
                    <a:lnTo>
                      <a:pt x="1277655" y="604436"/>
                    </a:lnTo>
                    <a:lnTo>
                      <a:pt x="638828" y="1243263"/>
                    </a:lnTo>
                    <a:lnTo>
                      <a:pt x="0" y="604436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菱形 49"/>
              <p:cNvSpPr/>
              <p:nvPr/>
            </p:nvSpPr>
            <p:spPr>
              <a:xfrm>
                <a:off x="6123322" y="328739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6847222" y="2524560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9118278" y="330416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菱形 56"/>
              <p:cNvSpPr/>
              <p:nvPr/>
            </p:nvSpPr>
            <p:spPr>
              <a:xfrm>
                <a:off x="9885100" y="2549838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545144" y="3607978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278110" y="2821813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23265" y="2766060"/>
            <a:ext cx="44596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完成网上婚品采购管理系统的用户注册、浏览菜单、加入购物车、后台管理、处理订单等功能的开发。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7225" y="1813560"/>
            <a:ext cx="2159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526188"/>
                </a:solidFill>
              </a:rPr>
              <a:t>婚品商城</a:t>
            </a:r>
            <a:endParaRPr lang="zh-CN" altLang="en-US" sz="2800">
              <a:solidFill>
                <a:srgbClr val="5261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1965265" cy="507162"/>
            <a:chOff x="384176" y="307549"/>
            <a:chExt cx="196526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17097" y="41448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项目简介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: 圆角 4"/>
          <p:cNvSpPr/>
          <p:nvPr/>
        </p:nvSpPr>
        <p:spPr>
          <a:xfrm>
            <a:off x="7111636" y="2880270"/>
            <a:ext cx="4441372" cy="1446829"/>
          </a:xfrm>
          <a:prstGeom prst="roundRect">
            <a:avLst/>
          </a:prstGeom>
          <a:noFill/>
          <a:ln w="19050">
            <a:solidFill>
              <a:srgbClr val="E7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23445" y="2880270"/>
            <a:ext cx="4441372" cy="1446829"/>
          </a:xfrm>
          <a:prstGeom prst="roundRect">
            <a:avLst/>
          </a:prstGeom>
          <a:noFill/>
          <a:ln w="19050">
            <a:solidFill>
              <a:srgbClr val="526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39180" y="2628928"/>
            <a:ext cx="1944913" cy="1944913"/>
            <a:chOff x="6096000" y="1998373"/>
            <a:chExt cx="1944913" cy="1944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菱形 2"/>
            <p:cNvSpPr/>
            <p:nvPr/>
          </p:nvSpPr>
          <p:spPr>
            <a:xfrm>
              <a:off x="6096000" y="1998373"/>
              <a:ext cx="1944913" cy="1944913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6258456" y="2159798"/>
              <a:ext cx="1620000" cy="1620000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34456" y="2746398"/>
              <a:ext cx="468000" cy="396000"/>
              <a:chOff x="5252483" y="3398084"/>
              <a:chExt cx="341526" cy="382400"/>
            </a:xfrm>
            <a:solidFill>
              <a:schemeClr val="bg1"/>
            </a:solidFill>
          </p:grpSpPr>
          <p:sp>
            <p:nvSpPr>
              <p:cNvPr id="23" name="Freeform 120"/>
              <p:cNvSpPr/>
              <p:nvPr/>
            </p:nvSpPr>
            <p:spPr>
              <a:xfrm>
                <a:off x="5294132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1296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1296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Freeform 121"/>
              <p:cNvSpPr/>
              <p:nvPr/>
            </p:nvSpPr>
            <p:spPr>
              <a:xfrm>
                <a:off x="5383736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864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864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 122"/>
              <p:cNvSpPr/>
              <p:nvPr/>
            </p:nvSpPr>
            <p:spPr>
              <a:xfrm>
                <a:off x="5506154" y="3516716"/>
                <a:ext cx="30289" cy="14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80" y="0"/>
                    </a:moveTo>
                    <a:cubicBezTo>
                      <a:pt x="2160" y="0"/>
                      <a:pt x="0" y="450"/>
                      <a:pt x="0" y="1350"/>
                    </a:cubicBezTo>
                    <a:cubicBezTo>
                      <a:pt x="12960" y="20700"/>
                      <a:pt x="12960" y="20700"/>
                      <a:pt x="12960" y="20700"/>
                    </a:cubicBezTo>
                    <a:cubicBezTo>
                      <a:pt x="12960" y="21150"/>
                      <a:pt x="15120" y="21600"/>
                      <a:pt x="17280" y="21600"/>
                    </a:cubicBezTo>
                    <a:cubicBezTo>
                      <a:pt x="21600" y="21600"/>
                      <a:pt x="21600" y="21150"/>
                      <a:pt x="21600" y="20250"/>
                    </a:cubicBezTo>
                    <a:cubicBezTo>
                      <a:pt x="10800" y="900"/>
                      <a:pt x="10800" y="900"/>
                      <a:pt x="10800" y="900"/>
                    </a:cubicBezTo>
                    <a:cubicBezTo>
                      <a:pt x="10800" y="450"/>
                      <a:pt x="8640" y="0"/>
                      <a:pt x="648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 123"/>
              <p:cNvSpPr/>
              <p:nvPr/>
            </p:nvSpPr>
            <p:spPr>
              <a:xfrm>
                <a:off x="5252483" y="3398084"/>
                <a:ext cx="188045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6" y="0"/>
                    </a:moveTo>
                    <a:cubicBezTo>
                      <a:pt x="2057" y="0"/>
                      <a:pt x="2057" y="0"/>
                      <a:pt x="2057" y="0"/>
                    </a:cubicBezTo>
                    <a:cubicBezTo>
                      <a:pt x="686" y="0"/>
                      <a:pt x="0" y="506"/>
                      <a:pt x="0" y="1013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686" y="21600"/>
                      <a:pt x="2057" y="21600"/>
                    </a:cubicBezTo>
                    <a:cubicBezTo>
                      <a:pt x="19886" y="21600"/>
                      <a:pt x="19886" y="21600"/>
                      <a:pt x="19886" y="21600"/>
                    </a:cubicBezTo>
                    <a:cubicBezTo>
                      <a:pt x="20914" y="21600"/>
                      <a:pt x="21600" y="21094"/>
                      <a:pt x="21600" y="20587"/>
                    </a:cubicBezTo>
                    <a:cubicBezTo>
                      <a:pt x="21600" y="1013"/>
                      <a:pt x="21600" y="1013"/>
                      <a:pt x="21600" y="1013"/>
                    </a:cubicBezTo>
                    <a:cubicBezTo>
                      <a:pt x="21600" y="506"/>
                      <a:pt x="20914" y="0"/>
                      <a:pt x="19886" y="0"/>
                    </a:cubicBezTo>
                    <a:close/>
                    <a:moveTo>
                      <a:pt x="9943" y="20756"/>
                    </a:moveTo>
                    <a:cubicBezTo>
                      <a:pt x="1371" y="20756"/>
                      <a:pt x="1371" y="20756"/>
                      <a:pt x="1371" y="20756"/>
                    </a:cubicBezTo>
                    <a:cubicBezTo>
                      <a:pt x="1371" y="844"/>
                      <a:pt x="1371" y="844"/>
                      <a:pt x="1371" y="844"/>
                    </a:cubicBezTo>
                    <a:cubicBezTo>
                      <a:pt x="9943" y="844"/>
                      <a:pt x="9943" y="844"/>
                      <a:pt x="9943" y="844"/>
                    </a:cubicBezTo>
                    <a:lnTo>
                      <a:pt x="9943" y="20756"/>
                    </a:lnTo>
                    <a:close/>
                    <a:moveTo>
                      <a:pt x="20229" y="20756"/>
                    </a:moveTo>
                    <a:cubicBezTo>
                      <a:pt x="11657" y="20756"/>
                      <a:pt x="11657" y="20756"/>
                      <a:pt x="11657" y="20756"/>
                    </a:cubicBezTo>
                    <a:cubicBezTo>
                      <a:pt x="11657" y="844"/>
                      <a:pt x="11657" y="844"/>
                      <a:pt x="11657" y="844"/>
                    </a:cubicBezTo>
                    <a:cubicBezTo>
                      <a:pt x="20229" y="844"/>
                      <a:pt x="20229" y="844"/>
                      <a:pt x="20229" y="844"/>
                    </a:cubicBezTo>
                    <a:lnTo>
                      <a:pt x="20229" y="20756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 124"/>
              <p:cNvSpPr/>
              <p:nvPr/>
            </p:nvSpPr>
            <p:spPr>
              <a:xfrm>
                <a:off x="5449362" y="3398084"/>
                <a:ext cx="144647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2" h="21600" extrusionOk="0">
                    <a:moveTo>
                      <a:pt x="14988" y="844"/>
                    </a:moveTo>
                    <a:cubicBezTo>
                      <a:pt x="14547" y="338"/>
                      <a:pt x="13224" y="0"/>
                      <a:pt x="11902" y="0"/>
                    </a:cubicBezTo>
                    <a:cubicBezTo>
                      <a:pt x="2204" y="506"/>
                      <a:pt x="2204" y="506"/>
                      <a:pt x="2204" y="506"/>
                    </a:cubicBezTo>
                    <a:cubicBezTo>
                      <a:pt x="1322" y="506"/>
                      <a:pt x="441" y="1013"/>
                      <a:pt x="0" y="1350"/>
                    </a:cubicBezTo>
                    <a:cubicBezTo>
                      <a:pt x="6612" y="20756"/>
                      <a:pt x="6612" y="20756"/>
                      <a:pt x="6612" y="20756"/>
                    </a:cubicBezTo>
                    <a:cubicBezTo>
                      <a:pt x="6612" y="21262"/>
                      <a:pt x="7935" y="21600"/>
                      <a:pt x="9257" y="21600"/>
                    </a:cubicBezTo>
                    <a:cubicBezTo>
                      <a:pt x="18955" y="21094"/>
                      <a:pt x="18955" y="21094"/>
                      <a:pt x="18955" y="21094"/>
                    </a:cubicBezTo>
                    <a:cubicBezTo>
                      <a:pt x="19837" y="21094"/>
                      <a:pt x="20278" y="20925"/>
                      <a:pt x="20718" y="20756"/>
                    </a:cubicBezTo>
                    <a:cubicBezTo>
                      <a:pt x="21159" y="20587"/>
                      <a:pt x="21600" y="20250"/>
                      <a:pt x="21159" y="20081"/>
                    </a:cubicBezTo>
                    <a:lnTo>
                      <a:pt x="14988" y="844"/>
                    </a:lnTo>
                    <a:close/>
                    <a:moveTo>
                      <a:pt x="8816" y="20925"/>
                    </a:moveTo>
                    <a:cubicBezTo>
                      <a:pt x="2204" y="1350"/>
                      <a:pt x="2204" y="1350"/>
                      <a:pt x="2204" y="1350"/>
                    </a:cubicBezTo>
                    <a:cubicBezTo>
                      <a:pt x="12784" y="675"/>
                      <a:pt x="12784" y="675"/>
                      <a:pt x="12784" y="675"/>
                    </a:cubicBezTo>
                    <a:cubicBezTo>
                      <a:pt x="19396" y="20250"/>
                      <a:pt x="19396" y="20250"/>
                      <a:pt x="19396" y="20250"/>
                    </a:cubicBezTo>
                    <a:lnTo>
                      <a:pt x="8816" y="2092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77121" y="2670838"/>
            <a:ext cx="1872000" cy="1872000"/>
            <a:chOff x="4151086" y="1998373"/>
            <a:chExt cx="1872000" cy="1872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菱形 11"/>
            <p:cNvSpPr/>
            <p:nvPr/>
          </p:nvSpPr>
          <p:spPr>
            <a:xfrm>
              <a:off x="4151086" y="1998373"/>
              <a:ext cx="1872000" cy="1872000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4271627" y="2121698"/>
              <a:ext cx="1620000" cy="1620000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56051" y="2706122"/>
              <a:ext cx="476551" cy="476551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33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153492" y="3038970"/>
            <a:ext cx="3399063" cy="1120799"/>
            <a:chOff x="6383522" y="1387866"/>
            <a:chExt cx="3709735" cy="1120799"/>
          </a:xfrm>
        </p:grpSpPr>
        <p:sp>
          <p:nvSpPr>
            <p:cNvPr id="37" name="文本框 36"/>
            <p:cNvSpPr txBox="1"/>
            <p:nvPr/>
          </p:nvSpPr>
          <p:spPr>
            <a:xfrm>
              <a:off x="6383522" y="1387866"/>
              <a:ext cx="1775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后台管理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391365" y="1655860"/>
              <a:ext cx="3701892" cy="85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后台主要是对婚品大小类别，婚品信息，订单信息，会员信息，公告信息以及管理员信息的增删改查功能实现。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85175" y="3040240"/>
            <a:ext cx="3391877" cy="1112544"/>
            <a:chOff x="6391365" y="1396121"/>
            <a:chExt cx="3701892" cy="1112544"/>
          </a:xfrm>
        </p:grpSpPr>
        <p:sp>
          <p:nvSpPr>
            <p:cNvPr id="40" name="文本框 39"/>
            <p:cNvSpPr txBox="1"/>
            <p:nvPr/>
          </p:nvSpPr>
          <p:spPr>
            <a:xfrm>
              <a:off x="8317099" y="1396121"/>
              <a:ext cx="177591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dist"/>
              <a:r>
                <a:rPr lang="en-US" altLang="zh-CN" dirty="0">
                  <a:latin typeface="+mn-ea"/>
                  <a:ea typeface="+mn-ea"/>
                  <a:cs typeface="+mn-ea"/>
                  <a:sym typeface="+mn-lt"/>
                </a:rPr>
                <a:t>前台购物</a:t>
              </a:r>
              <a:endParaRPr lang="zh-CN" altLang="en-US" dirty="0"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91365" y="1655860"/>
              <a:ext cx="3701892" cy="85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前台购物要实现的目标是会员的登陆和注册，会员信息的更改，婚品的分类浏览和购物车功能，以及订单预定和支付。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8995" y="1352442"/>
            <a:ext cx="10785931" cy="782797"/>
            <a:chOff x="6369660" y="1318924"/>
            <a:chExt cx="11771757" cy="782797"/>
          </a:xfrm>
        </p:grpSpPr>
        <p:sp>
          <p:nvSpPr>
            <p:cNvPr id="46" name="文本框 45"/>
            <p:cNvSpPr txBox="1"/>
            <p:nvPr/>
          </p:nvSpPr>
          <p:spPr>
            <a:xfrm>
              <a:off x="6369660" y="1318924"/>
              <a:ext cx="205337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184172"/>
                  </a:solidFill>
                  <a:latin typeface="+mn-lt"/>
                  <a:ea typeface="+mn-ea"/>
                  <a:cs typeface="+mn-ea"/>
                  <a:sym typeface="+mn-lt"/>
                </a:rPr>
                <a:t>项目内容</a:t>
              </a:r>
              <a:endParaRPr lang="zh-CN" altLang="en-US" sz="2000" dirty="0">
                <a:solidFill>
                  <a:srgbClr val="18417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391364" y="1641346"/>
              <a:ext cx="1175005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婚品汇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网站，主要划分为前台购物和后台管理两大模块。</a:t>
              </a:r>
              <a:endParaRPr lang="en-US" altLang="zh-CN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28"/>
            <p:cNvSpPr txBox="1"/>
            <p:nvPr/>
          </p:nvSpPr>
          <p:spPr>
            <a:xfrm>
              <a:off x="761547" y="41448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项目简介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Freeform 5"/>
          <p:cNvSpPr/>
          <p:nvPr/>
        </p:nvSpPr>
        <p:spPr bwMode="auto">
          <a:xfrm rot="5400000">
            <a:off x="4605235" y="2173907"/>
            <a:ext cx="1557768" cy="847584"/>
          </a:xfrm>
          <a:custGeom>
            <a:avLst/>
            <a:gdLst/>
            <a:ahLst/>
            <a:cxnLst>
              <a:cxn ang="0">
                <a:pos x="2591" y="2548"/>
              </a:cxn>
              <a:cxn ang="0">
                <a:pos x="2937" y="2487"/>
              </a:cxn>
              <a:cxn ang="0">
                <a:pos x="3265" y="2375"/>
              </a:cxn>
              <a:cxn ang="0">
                <a:pos x="3569" y="2220"/>
              </a:cxn>
              <a:cxn ang="0">
                <a:pos x="3845" y="2022"/>
              </a:cxn>
              <a:cxn ang="0">
                <a:pos x="4090" y="1788"/>
              </a:cxn>
              <a:cxn ang="0">
                <a:pos x="4301" y="1521"/>
              </a:cxn>
              <a:cxn ang="0">
                <a:pos x="4471" y="1226"/>
              </a:cxn>
              <a:cxn ang="0">
                <a:pos x="4597" y="905"/>
              </a:cxn>
              <a:cxn ang="0">
                <a:pos x="4675" y="564"/>
              </a:cxn>
              <a:cxn ang="0">
                <a:pos x="4702" y="207"/>
              </a:cxn>
              <a:cxn ang="0">
                <a:pos x="4701" y="128"/>
              </a:cxn>
              <a:cxn ang="0">
                <a:pos x="4697" y="51"/>
              </a:cxn>
              <a:cxn ang="0">
                <a:pos x="3728" y="0"/>
              </a:cxn>
              <a:cxn ang="0">
                <a:pos x="3738" y="76"/>
              </a:cxn>
              <a:cxn ang="0">
                <a:pos x="3743" y="154"/>
              </a:cxn>
              <a:cxn ang="0">
                <a:pos x="3741" y="278"/>
              </a:cxn>
              <a:cxn ang="0">
                <a:pos x="3715" y="487"/>
              </a:cxn>
              <a:cxn ang="0">
                <a:pos x="3658" y="685"/>
              </a:cxn>
              <a:cxn ang="0">
                <a:pos x="3575" y="870"/>
              </a:cxn>
              <a:cxn ang="0">
                <a:pos x="3466" y="1040"/>
              </a:cxn>
              <a:cxn ang="0">
                <a:pos x="3335" y="1192"/>
              </a:cxn>
              <a:cxn ang="0">
                <a:pos x="3183" y="1323"/>
              </a:cxn>
              <a:cxn ang="0">
                <a:pos x="3013" y="1432"/>
              </a:cxn>
              <a:cxn ang="0">
                <a:pos x="2829" y="1515"/>
              </a:cxn>
              <a:cxn ang="0">
                <a:pos x="2631" y="1572"/>
              </a:cxn>
              <a:cxn ang="0">
                <a:pos x="2422" y="1599"/>
              </a:cxn>
              <a:cxn ang="0">
                <a:pos x="2209" y="1594"/>
              </a:cxn>
              <a:cxn ang="0">
                <a:pos x="2004" y="1557"/>
              </a:cxn>
              <a:cxn ang="0">
                <a:pos x="1810" y="1491"/>
              </a:cxn>
              <a:cxn ang="0">
                <a:pos x="1630" y="1398"/>
              </a:cxn>
              <a:cxn ang="0">
                <a:pos x="1466" y="1281"/>
              </a:cxn>
              <a:cxn ang="0">
                <a:pos x="1322" y="1143"/>
              </a:cxn>
              <a:cxn ang="0">
                <a:pos x="1197" y="985"/>
              </a:cxn>
              <a:cxn ang="0">
                <a:pos x="1097" y="809"/>
              </a:cxn>
              <a:cxn ang="0">
                <a:pos x="1022" y="621"/>
              </a:cxn>
              <a:cxn ang="0">
                <a:pos x="976" y="419"/>
              </a:cxn>
              <a:cxn ang="0">
                <a:pos x="960" y="207"/>
              </a:cxn>
              <a:cxn ang="0">
                <a:pos x="961" y="128"/>
              </a:cxn>
              <a:cxn ang="0">
                <a:pos x="968" y="50"/>
              </a:cxn>
              <a:cxn ang="0">
                <a:pos x="9" y="0"/>
              </a:cxn>
              <a:cxn ang="0">
                <a:pos x="4" y="77"/>
              </a:cxn>
              <a:cxn ang="0">
                <a:pos x="0" y="154"/>
              </a:cxn>
              <a:cxn ang="0">
                <a:pos x="3" y="328"/>
              </a:cxn>
              <a:cxn ang="0">
                <a:pos x="48" y="680"/>
              </a:cxn>
              <a:cxn ang="0">
                <a:pos x="144" y="1014"/>
              </a:cxn>
              <a:cxn ang="0">
                <a:pos x="284" y="1328"/>
              </a:cxn>
              <a:cxn ang="0">
                <a:pos x="468" y="1613"/>
              </a:cxn>
              <a:cxn ang="0">
                <a:pos x="691" y="1869"/>
              </a:cxn>
              <a:cxn ang="0">
                <a:pos x="946" y="2092"/>
              </a:cxn>
              <a:cxn ang="0">
                <a:pos x="1232" y="2276"/>
              </a:cxn>
              <a:cxn ang="0">
                <a:pos x="1545" y="2417"/>
              </a:cxn>
              <a:cxn ang="0">
                <a:pos x="1879" y="2513"/>
              </a:cxn>
              <a:cxn ang="0">
                <a:pos x="2230" y="2558"/>
              </a:cxn>
            </a:cxnLst>
            <a:rect l="0" t="0" r="r" b="b"/>
            <a:pathLst>
              <a:path w="4702" h="2560">
                <a:moveTo>
                  <a:pt x="2351" y="2560"/>
                </a:moveTo>
                <a:lnTo>
                  <a:pt x="2472" y="2558"/>
                </a:lnTo>
                <a:lnTo>
                  <a:pt x="2591" y="2548"/>
                </a:lnTo>
                <a:lnTo>
                  <a:pt x="2709" y="2533"/>
                </a:lnTo>
                <a:lnTo>
                  <a:pt x="2824" y="2513"/>
                </a:lnTo>
                <a:lnTo>
                  <a:pt x="2937" y="2487"/>
                </a:lnTo>
                <a:lnTo>
                  <a:pt x="3049" y="2455"/>
                </a:lnTo>
                <a:lnTo>
                  <a:pt x="3159" y="2417"/>
                </a:lnTo>
                <a:lnTo>
                  <a:pt x="3265" y="2375"/>
                </a:lnTo>
                <a:lnTo>
                  <a:pt x="3369" y="2328"/>
                </a:lnTo>
                <a:lnTo>
                  <a:pt x="3471" y="2276"/>
                </a:lnTo>
                <a:lnTo>
                  <a:pt x="3569" y="2220"/>
                </a:lnTo>
                <a:lnTo>
                  <a:pt x="3664" y="2157"/>
                </a:lnTo>
                <a:lnTo>
                  <a:pt x="3756" y="2092"/>
                </a:lnTo>
                <a:lnTo>
                  <a:pt x="3845" y="2022"/>
                </a:lnTo>
                <a:lnTo>
                  <a:pt x="3931" y="1948"/>
                </a:lnTo>
                <a:lnTo>
                  <a:pt x="4013" y="1869"/>
                </a:lnTo>
                <a:lnTo>
                  <a:pt x="4090" y="1788"/>
                </a:lnTo>
                <a:lnTo>
                  <a:pt x="4165" y="1703"/>
                </a:lnTo>
                <a:lnTo>
                  <a:pt x="4235" y="1613"/>
                </a:lnTo>
                <a:lnTo>
                  <a:pt x="4301" y="1521"/>
                </a:lnTo>
                <a:lnTo>
                  <a:pt x="4362" y="1426"/>
                </a:lnTo>
                <a:lnTo>
                  <a:pt x="4418" y="1328"/>
                </a:lnTo>
                <a:lnTo>
                  <a:pt x="4471" y="1226"/>
                </a:lnTo>
                <a:lnTo>
                  <a:pt x="4517" y="1122"/>
                </a:lnTo>
                <a:lnTo>
                  <a:pt x="4560" y="1014"/>
                </a:lnTo>
                <a:lnTo>
                  <a:pt x="4597" y="905"/>
                </a:lnTo>
                <a:lnTo>
                  <a:pt x="4629" y="794"/>
                </a:lnTo>
                <a:lnTo>
                  <a:pt x="4654" y="680"/>
                </a:lnTo>
                <a:lnTo>
                  <a:pt x="4675" y="564"/>
                </a:lnTo>
                <a:lnTo>
                  <a:pt x="4691" y="447"/>
                </a:lnTo>
                <a:lnTo>
                  <a:pt x="4700" y="328"/>
                </a:lnTo>
                <a:lnTo>
                  <a:pt x="4702" y="207"/>
                </a:lnTo>
                <a:lnTo>
                  <a:pt x="4702" y="181"/>
                </a:lnTo>
                <a:lnTo>
                  <a:pt x="4702" y="154"/>
                </a:lnTo>
                <a:lnTo>
                  <a:pt x="4701" y="128"/>
                </a:lnTo>
                <a:lnTo>
                  <a:pt x="4701" y="103"/>
                </a:lnTo>
                <a:lnTo>
                  <a:pt x="4698" y="77"/>
                </a:lnTo>
                <a:lnTo>
                  <a:pt x="4697" y="51"/>
                </a:lnTo>
                <a:lnTo>
                  <a:pt x="4696" y="24"/>
                </a:lnTo>
                <a:lnTo>
                  <a:pt x="4694" y="0"/>
                </a:lnTo>
                <a:lnTo>
                  <a:pt x="3728" y="0"/>
                </a:lnTo>
                <a:lnTo>
                  <a:pt x="3732" y="24"/>
                </a:lnTo>
                <a:lnTo>
                  <a:pt x="3734" y="50"/>
                </a:lnTo>
                <a:lnTo>
                  <a:pt x="3738" y="76"/>
                </a:lnTo>
                <a:lnTo>
                  <a:pt x="3739" y="101"/>
                </a:lnTo>
                <a:lnTo>
                  <a:pt x="3741" y="128"/>
                </a:lnTo>
                <a:lnTo>
                  <a:pt x="3743" y="154"/>
                </a:lnTo>
                <a:lnTo>
                  <a:pt x="3743" y="180"/>
                </a:lnTo>
                <a:lnTo>
                  <a:pt x="3744" y="207"/>
                </a:lnTo>
                <a:lnTo>
                  <a:pt x="3741" y="278"/>
                </a:lnTo>
                <a:lnTo>
                  <a:pt x="3737" y="349"/>
                </a:lnTo>
                <a:lnTo>
                  <a:pt x="3727" y="419"/>
                </a:lnTo>
                <a:lnTo>
                  <a:pt x="3715" y="487"/>
                </a:lnTo>
                <a:lnTo>
                  <a:pt x="3700" y="555"/>
                </a:lnTo>
                <a:lnTo>
                  <a:pt x="3680" y="621"/>
                </a:lnTo>
                <a:lnTo>
                  <a:pt x="3658" y="685"/>
                </a:lnTo>
                <a:lnTo>
                  <a:pt x="3634" y="748"/>
                </a:lnTo>
                <a:lnTo>
                  <a:pt x="3606" y="809"/>
                </a:lnTo>
                <a:lnTo>
                  <a:pt x="3575" y="870"/>
                </a:lnTo>
                <a:lnTo>
                  <a:pt x="3541" y="928"/>
                </a:lnTo>
                <a:lnTo>
                  <a:pt x="3505" y="985"/>
                </a:lnTo>
                <a:lnTo>
                  <a:pt x="3466" y="1040"/>
                </a:lnTo>
                <a:lnTo>
                  <a:pt x="3424" y="1093"/>
                </a:lnTo>
                <a:lnTo>
                  <a:pt x="3380" y="1143"/>
                </a:lnTo>
                <a:lnTo>
                  <a:pt x="3335" y="1192"/>
                </a:lnTo>
                <a:lnTo>
                  <a:pt x="3286" y="1237"/>
                </a:lnTo>
                <a:lnTo>
                  <a:pt x="3236" y="1281"/>
                </a:lnTo>
                <a:lnTo>
                  <a:pt x="3183" y="1323"/>
                </a:lnTo>
                <a:lnTo>
                  <a:pt x="3128" y="1362"/>
                </a:lnTo>
                <a:lnTo>
                  <a:pt x="3072" y="1398"/>
                </a:lnTo>
                <a:lnTo>
                  <a:pt x="3013" y="1432"/>
                </a:lnTo>
                <a:lnTo>
                  <a:pt x="2953" y="1463"/>
                </a:lnTo>
                <a:lnTo>
                  <a:pt x="2892" y="1491"/>
                </a:lnTo>
                <a:lnTo>
                  <a:pt x="2829" y="1515"/>
                </a:lnTo>
                <a:lnTo>
                  <a:pt x="2765" y="1537"/>
                </a:lnTo>
                <a:lnTo>
                  <a:pt x="2699" y="1557"/>
                </a:lnTo>
                <a:lnTo>
                  <a:pt x="2631" y="1572"/>
                </a:lnTo>
                <a:lnTo>
                  <a:pt x="2563" y="1584"/>
                </a:lnTo>
                <a:lnTo>
                  <a:pt x="2493" y="1594"/>
                </a:lnTo>
                <a:lnTo>
                  <a:pt x="2422" y="1599"/>
                </a:lnTo>
                <a:lnTo>
                  <a:pt x="2351" y="1600"/>
                </a:lnTo>
                <a:lnTo>
                  <a:pt x="2280" y="1599"/>
                </a:lnTo>
                <a:lnTo>
                  <a:pt x="2209" y="1594"/>
                </a:lnTo>
                <a:lnTo>
                  <a:pt x="2140" y="1584"/>
                </a:lnTo>
                <a:lnTo>
                  <a:pt x="2071" y="1572"/>
                </a:lnTo>
                <a:lnTo>
                  <a:pt x="2004" y="1557"/>
                </a:lnTo>
                <a:lnTo>
                  <a:pt x="1938" y="1537"/>
                </a:lnTo>
                <a:lnTo>
                  <a:pt x="1874" y="1515"/>
                </a:lnTo>
                <a:lnTo>
                  <a:pt x="1810" y="1491"/>
                </a:lnTo>
                <a:lnTo>
                  <a:pt x="1749" y="1463"/>
                </a:lnTo>
                <a:lnTo>
                  <a:pt x="1689" y="1432"/>
                </a:lnTo>
                <a:lnTo>
                  <a:pt x="1630" y="1398"/>
                </a:lnTo>
                <a:lnTo>
                  <a:pt x="1574" y="1362"/>
                </a:lnTo>
                <a:lnTo>
                  <a:pt x="1519" y="1323"/>
                </a:lnTo>
                <a:lnTo>
                  <a:pt x="1466" y="1281"/>
                </a:lnTo>
                <a:lnTo>
                  <a:pt x="1416" y="1237"/>
                </a:lnTo>
                <a:lnTo>
                  <a:pt x="1367" y="1192"/>
                </a:lnTo>
                <a:lnTo>
                  <a:pt x="1322" y="1143"/>
                </a:lnTo>
                <a:lnTo>
                  <a:pt x="1278" y="1093"/>
                </a:lnTo>
                <a:lnTo>
                  <a:pt x="1236" y="1040"/>
                </a:lnTo>
                <a:lnTo>
                  <a:pt x="1197" y="985"/>
                </a:lnTo>
                <a:lnTo>
                  <a:pt x="1162" y="928"/>
                </a:lnTo>
                <a:lnTo>
                  <a:pt x="1127" y="870"/>
                </a:lnTo>
                <a:lnTo>
                  <a:pt x="1097" y="809"/>
                </a:lnTo>
                <a:lnTo>
                  <a:pt x="1069" y="748"/>
                </a:lnTo>
                <a:lnTo>
                  <a:pt x="1044" y="685"/>
                </a:lnTo>
                <a:lnTo>
                  <a:pt x="1022" y="621"/>
                </a:lnTo>
                <a:lnTo>
                  <a:pt x="1003" y="555"/>
                </a:lnTo>
                <a:lnTo>
                  <a:pt x="988" y="487"/>
                </a:lnTo>
                <a:lnTo>
                  <a:pt x="976" y="419"/>
                </a:lnTo>
                <a:lnTo>
                  <a:pt x="966" y="349"/>
                </a:lnTo>
                <a:lnTo>
                  <a:pt x="961" y="278"/>
                </a:lnTo>
                <a:lnTo>
                  <a:pt x="960" y="207"/>
                </a:lnTo>
                <a:lnTo>
                  <a:pt x="960" y="180"/>
                </a:lnTo>
                <a:lnTo>
                  <a:pt x="960" y="154"/>
                </a:lnTo>
                <a:lnTo>
                  <a:pt x="961" y="128"/>
                </a:lnTo>
                <a:lnTo>
                  <a:pt x="964" y="101"/>
                </a:lnTo>
                <a:lnTo>
                  <a:pt x="966" y="76"/>
                </a:lnTo>
                <a:lnTo>
                  <a:pt x="968" y="50"/>
                </a:lnTo>
                <a:lnTo>
                  <a:pt x="971" y="24"/>
                </a:lnTo>
                <a:lnTo>
                  <a:pt x="975" y="0"/>
                </a:lnTo>
                <a:lnTo>
                  <a:pt x="9" y="0"/>
                </a:lnTo>
                <a:lnTo>
                  <a:pt x="8" y="24"/>
                </a:lnTo>
                <a:lnTo>
                  <a:pt x="5" y="51"/>
                </a:lnTo>
                <a:lnTo>
                  <a:pt x="4" y="77"/>
                </a:lnTo>
                <a:lnTo>
                  <a:pt x="3" y="103"/>
                </a:lnTo>
                <a:lnTo>
                  <a:pt x="2" y="128"/>
                </a:lnTo>
                <a:lnTo>
                  <a:pt x="0" y="154"/>
                </a:lnTo>
                <a:lnTo>
                  <a:pt x="0" y="181"/>
                </a:lnTo>
                <a:lnTo>
                  <a:pt x="0" y="207"/>
                </a:lnTo>
                <a:lnTo>
                  <a:pt x="3" y="328"/>
                </a:lnTo>
                <a:lnTo>
                  <a:pt x="13" y="447"/>
                </a:lnTo>
                <a:lnTo>
                  <a:pt x="27" y="564"/>
                </a:lnTo>
                <a:lnTo>
                  <a:pt x="48" y="680"/>
                </a:lnTo>
                <a:lnTo>
                  <a:pt x="74" y="794"/>
                </a:lnTo>
                <a:lnTo>
                  <a:pt x="106" y="905"/>
                </a:lnTo>
                <a:lnTo>
                  <a:pt x="144" y="1014"/>
                </a:lnTo>
                <a:lnTo>
                  <a:pt x="185" y="1122"/>
                </a:lnTo>
                <a:lnTo>
                  <a:pt x="233" y="1226"/>
                </a:lnTo>
                <a:lnTo>
                  <a:pt x="284" y="1328"/>
                </a:lnTo>
                <a:lnTo>
                  <a:pt x="341" y="1426"/>
                </a:lnTo>
                <a:lnTo>
                  <a:pt x="403" y="1521"/>
                </a:lnTo>
                <a:lnTo>
                  <a:pt x="468" y="1613"/>
                </a:lnTo>
                <a:lnTo>
                  <a:pt x="538" y="1703"/>
                </a:lnTo>
                <a:lnTo>
                  <a:pt x="612" y="1788"/>
                </a:lnTo>
                <a:lnTo>
                  <a:pt x="691" y="1869"/>
                </a:lnTo>
                <a:lnTo>
                  <a:pt x="771" y="1948"/>
                </a:lnTo>
                <a:lnTo>
                  <a:pt x="857" y="2022"/>
                </a:lnTo>
                <a:lnTo>
                  <a:pt x="946" y="2092"/>
                </a:lnTo>
                <a:lnTo>
                  <a:pt x="1038" y="2157"/>
                </a:lnTo>
                <a:lnTo>
                  <a:pt x="1134" y="2220"/>
                </a:lnTo>
                <a:lnTo>
                  <a:pt x="1232" y="2276"/>
                </a:lnTo>
                <a:lnTo>
                  <a:pt x="1333" y="2328"/>
                </a:lnTo>
                <a:lnTo>
                  <a:pt x="1437" y="2375"/>
                </a:lnTo>
                <a:lnTo>
                  <a:pt x="1545" y="2417"/>
                </a:lnTo>
                <a:lnTo>
                  <a:pt x="1654" y="2455"/>
                </a:lnTo>
                <a:lnTo>
                  <a:pt x="1765" y="2487"/>
                </a:lnTo>
                <a:lnTo>
                  <a:pt x="1879" y="2513"/>
                </a:lnTo>
                <a:lnTo>
                  <a:pt x="1994" y="2533"/>
                </a:lnTo>
                <a:lnTo>
                  <a:pt x="2111" y="2548"/>
                </a:lnTo>
                <a:lnTo>
                  <a:pt x="2230" y="2558"/>
                </a:lnTo>
                <a:lnTo>
                  <a:pt x="2351" y="2560"/>
                </a:lnTo>
                <a:close/>
              </a:path>
            </a:pathLst>
          </a:custGeom>
          <a:solidFill>
            <a:srgbClr val="E7C7A0"/>
          </a:solidFill>
          <a:ln w="12700">
            <a:noFill/>
            <a:prstDash val="solid"/>
            <a:round/>
          </a:ln>
        </p:spPr>
        <p:txBody>
          <a:bodyPr vert="horz" wrap="square" lIns="60953" tIns="30476" rIns="60953" bIns="30476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ar-SA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3" name="Freeform 6"/>
          <p:cNvSpPr/>
          <p:nvPr/>
        </p:nvSpPr>
        <p:spPr bwMode="auto">
          <a:xfrm rot="5400000">
            <a:off x="5453645" y="3404723"/>
            <a:ext cx="1556112" cy="847584"/>
          </a:xfrm>
          <a:custGeom>
            <a:avLst/>
            <a:gdLst/>
            <a:ahLst/>
            <a:cxnLst>
              <a:cxn ang="0">
                <a:pos x="2111" y="12"/>
              </a:cxn>
              <a:cxn ang="0">
                <a:pos x="1765" y="73"/>
              </a:cxn>
              <a:cxn ang="0">
                <a:pos x="1437" y="185"/>
              </a:cxn>
              <a:cxn ang="0">
                <a:pos x="1133" y="342"/>
              </a:cxn>
              <a:cxn ang="0">
                <a:pos x="857" y="538"/>
              </a:cxn>
              <a:cxn ang="0">
                <a:pos x="612" y="772"/>
              </a:cxn>
              <a:cxn ang="0">
                <a:pos x="403" y="1039"/>
              </a:cxn>
              <a:cxn ang="0">
                <a:pos x="233" y="1334"/>
              </a:cxn>
              <a:cxn ang="0">
                <a:pos x="105" y="1655"/>
              </a:cxn>
              <a:cxn ang="0">
                <a:pos x="27" y="1996"/>
              </a:cxn>
              <a:cxn ang="0">
                <a:pos x="0" y="2353"/>
              </a:cxn>
              <a:cxn ang="0">
                <a:pos x="1" y="2432"/>
              </a:cxn>
              <a:cxn ang="0">
                <a:pos x="5" y="2509"/>
              </a:cxn>
              <a:cxn ang="0">
                <a:pos x="974" y="2562"/>
              </a:cxn>
              <a:cxn ang="0">
                <a:pos x="966" y="2484"/>
              </a:cxn>
              <a:cxn ang="0">
                <a:pos x="960" y="2406"/>
              </a:cxn>
              <a:cxn ang="0">
                <a:pos x="961" y="2282"/>
              </a:cxn>
              <a:cxn ang="0">
                <a:pos x="988" y="2073"/>
              </a:cxn>
              <a:cxn ang="0">
                <a:pos x="1044" y="1875"/>
              </a:cxn>
              <a:cxn ang="0">
                <a:pos x="1127" y="1690"/>
              </a:cxn>
              <a:cxn ang="0">
                <a:pos x="1236" y="1520"/>
              </a:cxn>
              <a:cxn ang="0">
                <a:pos x="1367" y="1368"/>
              </a:cxn>
              <a:cxn ang="0">
                <a:pos x="1519" y="1237"/>
              </a:cxn>
              <a:cxn ang="0">
                <a:pos x="1689" y="1128"/>
              </a:cxn>
              <a:cxn ang="0">
                <a:pos x="1874" y="1045"/>
              </a:cxn>
              <a:cxn ang="0">
                <a:pos x="2071" y="988"/>
              </a:cxn>
              <a:cxn ang="0">
                <a:pos x="2280" y="961"/>
              </a:cxn>
              <a:cxn ang="0">
                <a:pos x="2493" y="966"/>
              </a:cxn>
              <a:cxn ang="0">
                <a:pos x="2699" y="1003"/>
              </a:cxn>
              <a:cxn ang="0">
                <a:pos x="2892" y="1069"/>
              </a:cxn>
              <a:cxn ang="0">
                <a:pos x="3072" y="1162"/>
              </a:cxn>
              <a:cxn ang="0">
                <a:pos x="3236" y="1279"/>
              </a:cxn>
              <a:cxn ang="0">
                <a:pos x="3381" y="1417"/>
              </a:cxn>
              <a:cxn ang="0">
                <a:pos x="3505" y="1575"/>
              </a:cxn>
              <a:cxn ang="0">
                <a:pos x="3605" y="1751"/>
              </a:cxn>
              <a:cxn ang="0">
                <a:pos x="3680" y="1939"/>
              </a:cxn>
              <a:cxn ang="0">
                <a:pos x="3726" y="2141"/>
              </a:cxn>
              <a:cxn ang="0">
                <a:pos x="3744" y="2353"/>
              </a:cxn>
              <a:cxn ang="0">
                <a:pos x="3741" y="2432"/>
              </a:cxn>
              <a:cxn ang="0">
                <a:pos x="3734" y="2510"/>
              </a:cxn>
              <a:cxn ang="0">
                <a:pos x="4693" y="2562"/>
              </a:cxn>
              <a:cxn ang="0">
                <a:pos x="4699" y="2483"/>
              </a:cxn>
              <a:cxn ang="0">
                <a:pos x="4702" y="2406"/>
              </a:cxn>
              <a:cxn ang="0">
                <a:pos x="4699" y="2232"/>
              </a:cxn>
              <a:cxn ang="0">
                <a:pos x="4654" y="1880"/>
              </a:cxn>
              <a:cxn ang="0">
                <a:pos x="4560" y="1546"/>
              </a:cxn>
              <a:cxn ang="0">
                <a:pos x="4418" y="1232"/>
              </a:cxn>
              <a:cxn ang="0">
                <a:pos x="4234" y="947"/>
              </a:cxn>
              <a:cxn ang="0">
                <a:pos x="4013" y="691"/>
              </a:cxn>
              <a:cxn ang="0">
                <a:pos x="3756" y="468"/>
              </a:cxn>
              <a:cxn ang="0">
                <a:pos x="3471" y="284"/>
              </a:cxn>
              <a:cxn ang="0">
                <a:pos x="3159" y="143"/>
              </a:cxn>
              <a:cxn ang="0">
                <a:pos x="2825" y="47"/>
              </a:cxn>
              <a:cxn ang="0">
                <a:pos x="2472" y="2"/>
              </a:cxn>
            </a:cxnLst>
            <a:rect l="0" t="0" r="r" b="b"/>
            <a:pathLst>
              <a:path w="4703" h="2562">
                <a:moveTo>
                  <a:pt x="2351" y="0"/>
                </a:moveTo>
                <a:lnTo>
                  <a:pt x="2231" y="2"/>
                </a:lnTo>
                <a:lnTo>
                  <a:pt x="2111" y="12"/>
                </a:lnTo>
                <a:lnTo>
                  <a:pt x="1994" y="27"/>
                </a:lnTo>
                <a:lnTo>
                  <a:pt x="1879" y="47"/>
                </a:lnTo>
                <a:lnTo>
                  <a:pt x="1765" y="73"/>
                </a:lnTo>
                <a:lnTo>
                  <a:pt x="1653" y="105"/>
                </a:lnTo>
                <a:lnTo>
                  <a:pt x="1545" y="143"/>
                </a:lnTo>
                <a:lnTo>
                  <a:pt x="1437" y="185"/>
                </a:lnTo>
                <a:lnTo>
                  <a:pt x="1333" y="232"/>
                </a:lnTo>
                <a:lnTo>
                  <a:pt x="1232" y="284"/>
                </a:lnTo>
                <a:lnTo>
                  <a:pt x="1133" y="342"/>
                </a:lnTo>
                <a:lnTo>
                  <a:pt x="1038" y="403"/>
                </a:lnTo>
                <a:lnTo>
                  <a:pt x="946" y="468"/>
                </a:lnTo>
                <a:lnTo>
                  <a:pt x="857" y="538"/>
                </a:lnTo>
                <a:lnTo>
                  <a:pt x="771" y="612"/>
                </a:lnTo>
                <a:lnTo>
                  <a:pt x="690" y="691"/>
                </a:lnTo>
                <a:lnTo>
                  <a:pt x="612" y="772"/>
                </a:lnTo>
                <a:lnTo>
                  <a:pt x="537" y="857"/>
                </a:lnTo>
                <a:lnTo>
                  <a:pt x="468" y="947"/>
                </a:lnTo>
                <a:lnTo>
                  <a:pt x="403" y="1039"/>
                </a:lnTo>
                <a:lnTo>
                  <a:pt x="342" y="1134"/>
                </a:lnTo>
                <a:lnTo>
                  <a:pt x="284" y="1232"/>
                </a:lnTo>
                <a:lnTo>
                  <a:pt x="233" y="1334"/>
                </a:lnTo>
                <a:lnTo>
                  <a:pt x="185" y="1438"/>
                </a:lnTo>
                <a:lnTo>
                  <a:pt x="143" y="1546"/>
                </a:lnTo>
                <a:lnTo>
                  <a:pt x="105" y="1655"/>
                </a:lnTo>
                <a:lnTo>
                  <a:pt x="74" y="1766"/>
                </a:lnTo>
                <a:lnTo>
                  <a:pt x="48" y="1880"/>
                </a:lnTo>
                <a:lnTo>
                  <a:pt x="27" y="1996"/>
                </a:lnTo>
                <a:lnTo>
                  <a:pt x="12" y="2113"/>
                </a:lnTo>
                <a:lnTo>
                  <a:pt x="3" y="2232"/>
                </a:lnTo>
                <a:lnTo>
                  <a:pt x="0" y="2353"/>
                </a:lnTo>
                <a:lnTo>
                  <a:pt x="0" y="2379"/>
                </a:lnTo>
                <a:lnTo>
                  <a:pt x="0" y="2406"/>
                </a:lnTo>
                <a:lnTo>
                  <a:pt x="1" y="2432"/>
                </a:lnTo>
                <a:lnTo>
                  <a:pt x="3" y="2457"/>
                </a:lnTo>
                <a:lnTo>
                  <a:pt x="4" y="2483"/>
                </a:lnTo>
                <a:lnTo>
                  <a:pt x="5" y="2509"/>
                </a:lnTo>
                <a:lnTo>
                  <a:pt x="8" y="2536"/>
                </a:lnTo>
                <a:lnTo>
                  <a:pt x="9" y="2562"/>
                </a:lnTo>
                <a:lnTo>
                  <a:pt x="974" y="2562"/>
                </a:lnTo>
                <a:lnTo>
                  <a:pt x="971" y="2536"/>
                </a:lnTo>
                <a:lnTo>
                  <a:pt x="968" y="2510"/>
                </a:lnTo>
                <a:lnTo>
                  <a:pt x="966" y="2484"/>
                </a:lnTo>
                <a:lnTo>
                  <a:pt x="963" y="2459"/>
                </a:lnTo>
                <a:lnTo>
                  <a:pt x="961" y="2432"/>
                </a:lnTo>
                <a:lnTo>
                  <a:pt x="960" y="2406"/>
                </a:lnTo>
                <a:lnTo>
                  <a:pt x="960" y="2380"/>
                </a:lnTo>
                <a:lnTo>
                  <a:pt x="960" y="2353"/>
                </a:lnTo>
                <a:lnTo>
                  <a:pt x="961" y="2282"/>
                </a:lnTo>
                <a:lnTo>
                  <a:pt x="967" y="2211"/>
                </a:lnTo>
                <a:lnTo>
                  <a:pt x="976" y="2141"/>
                </a:lnTo>
                <a:lnTo>
                  <a:pt x="988" y="2073"/>
                </a:lnTo>
                <a:lnTo>
                  <a:pt x="1004" y="2005"/>
                </a:lnTo>
                <a:lnTo>
                  <a:pt x="1022" y="1939"/>
                </a:lnTo>
                <a:lnTo>
                  <a:pt x="1044" y="1875"/>
                </a:lnTo>
                <a:lnTo>
                  <a:pt x="1069" y="1812"/>
                </a:lnTo>
                <a:lnTo>
                  <a:pt x="1097" y="1751"/>
                </a:lnTo>
                <a:lnTo>
                  <a:pt x="1127" y="1690"/>
                </a:lnTo>
                <a:lnTo>
                  <a:pt x="1162" y="1632"/>
                </a:lnTo>
                <a:lnTo>
                  <a:pt x="1197" y="1575"/>
                </a:lnTo>
                <a:lnTo>
                  <a:pt x="1236" y="1520"/>
                </a:lnTo>
                <a:lnTo>
                  <a:pt x="1278" y="1467"/>
                </a:lnTo>
                <a:lnTo>
                  <a:pt x="1322" y="1417"/>
                </a:lnTo>
                <a:lnTo>
                  <a:pt x="1367" y="1368"/>
                </a:lnTo>
                <a:lnTo>
                  <a:pt x="1416" y="1323"/>
                </a:lnTo>
                <a:lnTo>
                  <a:pt x="1466" y="1279"/>
                </a:lnTo>
                <a:lnTo>
                  <a:pt x="1519" y="1237"/>
                </a:lnTo>
                <a:lnTo>
                  <a:pt x="1574" y="1198"/>
                </a:lnTo>
                <a:lnTo>
                  <a:pt x="1630" y="1162"/>
                </a:lnTo>
                <a:lnTo>
                  <a:pt x="1689" y="1128"/>
                </a:lnTo>
                <a:lnTo>
                  <a:pt x="1749" y="1097"/>
                </a:lnTo>
                <a:lnTo>
                  <a:pt x="1810" y="1069"/>
                </a:lnTo>
                <a:lnTo>
                  <a:pt x="1874" y="1045"/>
                </a:lnTo>
                <a:lnTo>
                  <a:pt x="1939" y="1023"/>
                </a:lnTo>
                <a:lnTo>
                  <a:pt x="2003" y="1003"/>
                </a:lnTo>
                <a:lnTo>
                  <a:pt x="2071" y="988"/>
                </a:lnTo>
                <a:lnTo>
                  <a:pt x="2139" y="976"/>
                </a:lnTo>
                <a:lnTo>
                  <a:pt x="2209" y="966"/>
                </a:lnTo>
                <a:lnTo>
                  <a:pt x="2280" y="961"/>
                </a:lnTo>
                <a:lnTo>
                  <a:pt x="2351" y="960"/>
                </a:lnTo>
                <a:lnTo>
                  <a:pt x="2423" y="961"/>
                </a:lnTo>
                <a:lnTo>
                  <a:pt x="2493" y="966"/>
                </a:lnTo>
                <a:lnTo>
                  <a:pt x="2563" y="976"/>
                </a:lnTo>
                <a:lnTo>
                  <a:pt x="2631" y="988"/>
                </a:lnTo>
                <a:lnTo>
                  <a:pt x="2699" y="1003"/>
                </a:lnTo>
                <a:lnTo>
                  <a:pt x="2765" y="1023"/>
                </a:lnTo>
                <a:lnTo>
                  <a:pt x="2829" y="1045"/>
                </a:lnTo>
                <a:lnTo>
                  <a:pt x="2892" y="1069"/>
                </a:lnTo>
                <a:lnTo>
                  <a:pt x="2954" y="1097"/>
                </a:lnTo>
                <a:lnTo>
                  <a:pt x="3014" y="1128"/>
                </a:lnTo>
                <a:lnTo>
                  <a:pt x="3072" y="1162"/>
                </a:lnTo>
                <a:lnTo>
                  <a:pt x="3128" y="1198"/>
                </a:lnTo>
                <a:lnTo>
                  <a:pt x="3183" y="1237"/>
                </a:lnTo>
                <a:lnTo>
                  <a:pt x="3236" y="1279"/>
                </a:lnTo>
                <a:lnTo>
                  <a:pt x="3286" y="1323"/>
                </a:lnTo>
                <a:lnTo>
                  <a:pt x="3335" y="1368"/>
                </a:lnTo>
                <a:lnTo>
                  <a:pt x="3381" y="1417"/>
                </a:lnTo>
                <a:lnTo>
                  <a:pt x="3424" y="1467"/>
                </a:lnTo>
                <a:lnTo>
                  <a:pt x="3466" y="1520"/>
                </a:lnTo>
                <a:lnTo>
                  <a:pt x="3505" y="1575"/>
                </a:lnTo>
                <a:lnTo>
                  <a:pt x="3542" y="1632"/>
                </a:lnTo>
                <a:lnTo>
                  <a:pt x="3575" y="1690"/>
                </a:lnTo>
                <a:lnTo>
                  <a:pt x="3605" y="1751"/>
                </a:lnTo>
                <a:lnTo>
                  <a:pt x="3633" y="1812"/>
                </a:lnTo>
                <a:lnTo>
                  <a:pt x="3658" y="1875"/>
                </a:lnTo>
                <a:lnTo>
                  <a:pt x="3680" y="1939"/>
                </a:lnTo>
                <a:lnTo>
                  <a:pt x="3700" y="2005"/>
                </a:lnTo>
                <a:lnTo>
                  <a:pt x="3714" y="2073"/>
                </a:lnTo>
                <a:lnTo>
                  <a:pt x="3726" y="2141"/>
                </a:lnTo>
                <a:lnTo>
                  <a:pt x="3736" y="2211"/>
                </a:lnTo>
                <a:lnTo>
                  <a:pt x="3741" y="2282"/>
                </a:lnTo>
                <a:lnTo>
                  <a:pt x="3744" y="2353"/>
                </a:lnTo>
                <a:lnTo>
                  <a:pt x="3742" y="2380"/>
                </a:lnTo>
                <a:lnTo>
                  <a:pt x="3742" y="2406"/>
                </a:lnTo>
                <a:lnTo>
                  <a:pt x="3741" y="2432"/>
                </a:lnTo>
                <a:lnTo>
                  <a:pt x="3739" y="2459"/>
                </a:lnTo>
                <a:lnTo>
                  <a:pt x="3738" y="2484"/>
                </a:lnTo>
                <a:lnTo>
                  <a:pt x="3734" y="2510"/>
                </a:lnTo>
                <a:lnTo>
                  <a:pt x="3731" y="2536"/>
                </a:lnTo>
                <a:lnTo>
                  <a:pt x="3728" y="2562"/>
                </a:lnTo>
                <a:lnTo>
                  <a:pt x="4693" y="2562"/>
                </a:lnTo>
                <a:lnTo>
                  <a:pt x="4696" y="2536"/>
                </a:lnTo>
                <a:lnTo>
                  <a:pt x="4697" y="2509"/>
                </a:lnTo>
                <a:lnTo>
                  <a:pt x="4699" y="2483"/>
                </a:lnTo>
                <a:lnTo>
                  <a:pt x="4701" y="2457"/>
                </a:lnTo>
                <a:lnTo>
                  <a:pt x="4701" y="2432"/>
                </a:lnTo>
                <a:lnTo>
                  <a:pt x="4702" y="2406"/>
                </a:lnTo>
                <a:lnTo>
                  <a:pt x="4702" y="2379"/>
                </a:lnTo>
                <a:lnTo>
                  <a:pt x="4703" y="2353"/>
                </a:lnTo>
                <a:lnTo>
                  <a:pt x="4699" y="2232"/>
                </a:lnTo>
                <a:lnTo>
                  <a:pt x="4691" y="2113"/>
                </a:lnTo>
                <a:lnTo>
                  <a:pt x="4675" y="1996"/>
                </a:lnTo>
                <a:lnTo>
                  <a:pt x="4654" y="1880"/>
                </a:lnTo>
                <a:lnTo>
                  <a:pt x="4628" y="1766"/>
                </a:lnTo>
                <a:lnTo>
                  <a:pt x="4597" y="1655"/>
                </a:lnTo>
                <a:lnTo>
                  <a:pt x="4560" y="1546"/>
                </a:lnTo>
                <a:lnTo>
                  <a:pt x="4517" y="1438"/>
                </a:lnTo>
                <a:lnTo>
                  <a:pt x="4471" y="1334"/>
                </a:lnTo>
                <a:lnTo>
                  <a:pt x="4418" y="1232"/>
                </a:lnTo>
                <a:lnTo>
                  <a:pt x="4362" y="1134"/>
                </a:lnTo>
                <a:lnTo>
                  <a:pt x="4300" y="1039"/>
                </a:lnTo>
                <a:lnTo>
                  <a:pt x="4234" y="947"/>
                </a:lnTo>
                <a:lnTo>
                  <a:pt x="4165" y="857"/>
                </a:lnTo>
                <a:lnTo>
                  <a:pt x="4090" y="772"/>
                </a:lnTo>
                <a:lnTo>
                  <a:pt x="4013" y="691"/>
                </a:lnTo>
                <a:lnTo>
                  <a:pt x="3931" y="612"/>
                </a:lnTo>
                <a:lnTo>
                  <a:pt x="3845" y="538"/>
                </a:lnTo>
                <a:lnTo>
                  <a:pt x="3756" y="468"/>
                </a:lnTo>
                <a:lnTo>
                  <a:pt x="3664" y="403"/>
                </a:lnTo>
                <a:lnTo>
                  <a:pt x="3569" y="342"/>
                </a:lnTo>
                <a:lnTo>
                  <a:pt x="3471" y="284"/>
                </a:lnTo>
                <a:lnTo>
                  <a:pt x="3369" y="232"/>
                </a:lnTo>
                <a:lnTo>
                  <a:pt x="3265" y="185"/>
                </a:lnTo>
                <a:lnTo>
                  <a:pt x="3159" y="143"/>
                </a:lnTo>
                <a:lnTo>
                  <a:pt x="3049" y="105"/>
                </a:lnTo>
                <a:lnTo>
                  <a:pt x="2937" y="73"/>
                </a:lnTo>
                <a:lnTo>
                  <a:pt x="2825" y="47"/>
                </a:lnTo>
                <a:lnTo>
                  <a:pt x="2708" y="27"/>
                </a:lnTo>
                <a:lnTo>
                  <a:pt x="2591" y="12"/>
                </a:lnTo>
                <a:lnTo>
                  <a:pt x="2472" y="2"/>
                </a:lnTo>
                <a:lnTo>
                  <a:pt x="2351" y="0"/>
                </a:lnTo>
              </a:path>
            </a:pathLst>
          </a:custGeom>
          <a:solidFill>
            <a:srgbClr val="526188"/>
          </a:solidFill>
          <a:ln w="12700">
            <a:noFill/>
            <a:prstDash val="solid"/>
            <a:round/>
          </a:ln>
        </p:spPr>
        <p:txBody>
          <a:bodyPr vert="horz" wrap="square" lIns="60953" tIns="30476" rIns="60953" bIns="30476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ar-SA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4" name="Freeform 7"/>
          <p:cNvSpPr/>
          <p:nvPr/>
        </p:nvSpPr>
        <p:spPr bwMode="auto">
          <a:xfrm rot="5400000">
            <a:off x="4605235" y="4635543"/>
            <a:ext cx="1557768" cy="847584"/>
          </a:xfrm>
          <a:custGeom>
            <a:avLst/>
            <a:gdLst/>
            <a:ahLst/>
            <a:cxnLst>
              <a:cxn ang="0">
                <a:pos x="2591" y="2548"/>
              </a:cxn>
              <a:cxn ang="0">
                <a:pos x="2937" y="2487"/>
              </a:cxn>
              <a:cxn ang="0">
                <a:pos x="3265" y="2375"/>
              </a:cxn>
              <a:cxn ang="0">
                <a:pos x="3568" y="2220"/>
              </a:cxn>
              <a:cxn ang="0">
                <a:pos x="3845" y="2022"/>
              </a:cxn>
              <a:cxn ang="0">
                <a:pos x="4090" y="1788"/>
              </a:cxn>
              <a:cxn ang="0">
                <a:pos x="4299" y="1521"/>
              </a:cxn>
              <a:cxn ang="0">
                <a:pos x="4469" y="1226"/>
              </a:cxn>
              <a:cxn ang="0">
                <a:pos x="4596" y="905"/>
              </a:cxn>
              <a:cxn ang="0">
                <a:pos x="4675" y="564"/>
              </a:cxn>
              <a:cxn ang="0">
                <a:pos x="4702" y="207"/>
              </a:cxn>
              <a:cxn ang="0">
                <a:pos x="4700" y="128"/>
              </a:cxn>
              <a:cxn ang="0">
                <a:pos x="4697" y="51"/>
              </a:cxn>
              <a:cxn ang="0">
                <a:pos x="3727" y="0"/>
              </a:cxn>
              <a:cxn ang="0">
                <a:pos x="3736" y="76"/>
              </a:cxn>
              <a:cxn ang="0">
                <a:pos x="3742" y="154"/>
              </a:cxn>
              <a:cxn ang="0">
                <a:pos x="3741" y="278"/>
              </a:cxn>
              <a:cxn ang="0">
                <a:pos x="3714" y="487"/>
              </a:cxn>
              <a:cxn ang="0">
                <a:pos x="3658" y="685"/>
              </a:cxn>
              <a:cxn ang="0">
                <a:pos x="3575" y="870"/>
              </a:cxn>
              <a:cxn ang="0">
                <a:pos x="3466" y="1040"/>
              </a:cxn>
              <a:cxn ang="0">
                <a:pos x="3335" y="1192"/>
              </a:cxn>
              <a:cxn ang="0">
                <a:pos x="3183" y="1323"/>
              </a:cxn>
              <a:cxn ang="0">
                <a:pos x="3013" y="1432"/>
              </a:cxn>
              <a:cxn ang="0">
                <a:pos x="2828" y="1515"/>
              </a:cxn>
              <a:cxn ang="0">
                <a:pos x="2631" y="1572"/>
              </a:cxn>
              <a:cxn ang="0">
                <a:pos x="2422" y="1599"/>
              </a:cxn>
              <a:cxn ang="0">
                <a:pos x="2209" y="1594"/>
              </a:cxn>
              <a:cxn ang="0">
                <a:pos x="2003" y="1557"/>
              </a:cxn>
              <a:cxn ang="0">
                <a:pos x="1810" y="1491"/>
              </a:cxn>
              <a:cxn ang="0">
                <a:pos x="1630" y="1398"/>
              </a:cxn>
              <a:cxn ang="0">
                <a:pos x="1466" y="1281"/>
              </a:cxn>
              <a:cxn ang="0">
                <a:pos x="1322" y="1143"/>
              </a:cxn>
              <a:cxn ang="0">
                <a:pos x="1197" y="985"/>
              </a:cxn>
              <a:cxn ang="0">
                <a:pos x="1096" y="809"/>
              </a:cxn>
              <a:cxn ang="0">
                <a:pos x="1022" y="621"/>
              </a:cxn>
              <a:cxn ang="0">
                <a:pos x="975" y="419"/>
              </a:cxn>
              <a:cxn ang="0">
                <a:pos x="959" y="207"/>
              </a:cxn>
              <a:cxn ang="0">
                <a:pos x="961" y="128"/>
              </a:cxn>
              <a:cxn ang="0">
                <a:pos x="968" y="50"/>
              </a:cxn>
              <a:cxn ang="0">
                <a:pos x="8" y="0"/>
              </a:cxn>
              <a:cxn ang="0">
                <a:pos x="4" y="77"/>
              </a:cxn>
              <a:cxn ang="0">
                <a:pos x="0" y="154"/>
              </a:cxn>
              <a:cxn ang="0">
                <a:pos x="2" y="328"/>
              </a:cxn>
              <a:cxn ang="0">
                <a:pos x="48" y="680"/>
              </a:cxn>
              <a:cxn ang="0">
                <a:pos x="142" y="1014"/>
              </a:cxn>
              <a:cxn ang="0">
                <a:pos x="284" y="1328"/>
              </a:cxn>
              <a:cxn ang="0">
                <a:pos x="467" y="1613"/>
              </a:cxn>
              <a:cxn ang="0">
                <a:pos x="689" y="1869"/>
              </a:cxn>
              <a:cxn ang="0">
                <a:pos x="946" y="2092"/>
              </a:cxn>
              <a:cxn ang="0">
                <a:pos x="1231" y="2276"/>
              </a:cxn>
              <a:cxn ang="0">
                <a:pos x="1543" y="2417"/>
              </a:cxn>
              <a:cxn ang="0">
                <a:pos x="1878" y="2513"/>
              </a:cxn>
              <a:cxn ang="0">
                <a:pos x="2230" y="2558"/>
              </a:cxn>
            </a:cxnLst>
            <a:rect l="0" t="0" r="r" b="b"/>
            <a:pathLst>
              <a:path w="4702" h="2560">
                <a:moveTo>
                  <a:pt x="2351" y="2560"/>
                </a:moveTo>
                <a:lnTo>
                  <a:pt x="2472" y="2558"/>
                </a:lnTo>
                <a:lnTo>
                  <a:pt x="2591" y="2548"/>
                </a:lnTo>
                <a:lnTo>
                  <a:pt x="2708" y="2533"/>
                </a:lnTo>
                <a:lnTo>
                  <a:pt x="2823" y="2513"/>
                </a:lnTo>
                <a:lnTo>
                  <a:pt x="2937" y="2487"/>
                </a:lnTo>
                <a:lnTo>
                  <a:pt x="3048" y="2455"/>
                </a:lnTo>
                <a:lnTo>
                  <a:pt x="3157" y="2417"/>
                </a:lnTo>
                <a:lnTo>
                  <a:pt x="3265" y="2375"/>
                </a:lnTo>
                <a:lnTo>
                  <a:pt x="3369" y="2328"/>
                </a:lnTo>
                <a:lnTo>
                  <a:pt x="3470" y="2276"/>
                </a:lnTo>
                <a:lnTo>
                  <a:pt x="3568" y="2220"/>
                </a:lnTo>
                <a:lnTo>
                  <a:pt x="3664" y="2157"/>
                </a:lnTo>
                <a:lnTo>
                  <a:pt x="3756" y="2092"/>
                </a:lnTo>
                <a:lnTo>
                  <a:pt x="3845" y="2022"/>
                </a:lnTo>
                <a:lnTo>
                  <a:pt x="3931" y="1948"/>
                </a:lnTo>
                <a:lnTo>
                  <a:pt x="4013" y="1869"/>
                </a:lnTo>
                <a:lnTo>
                  <a:pt x="4090" y="1788"/>
                </a:lnTo>
                <a:lnTo>
                  <a:pt x="4164" y="1703"/>
                </a:lnTo>
                <a:lnTo>
                  <a:pt x="4234" y="1613"/>
                </a:lnTo>
                <a:lnTo>
                  <a:pt x="4299" y="1521"/>
                </a:lnTo>
                <a:lnTo>
                  <a:pt x="4361" y="1426"/>
                </a:lnTo>
                <a:lnTo>
                  <a:pt x="4418" y="1328"/>
                </a:lnTo>
                <a:lnTo>
                  <a:pt x="4469" y="1226"/>
                </a:lnTo>
                <a:lnTo>
                  <a:pt x="4517" y="1122"/>
                </a:lnTo>
                <a:lnTo>
                  <a:pt x="4558" y="1014"/>
                </a:lnTo>
                <a:lnTo>
                  <a:pt x="4596" y="905"/>
                </a:lnTo>
                <a:lnTo>
                  <a:pt x="4628" y="794"/>
                </a:lnTo>
                <a:lnTo>
                  <a:pt x="4654" y="680"/>
                </a:lnTo>
                <a:lnTo>
                  <a:pt x="4675" y="564"/>
                </a:lnTo>
                <a:lnTo>
                  <a:pt x="4689" y="447"/>
                </a:lnTo>
                <a:lnTo>
                  <a:pt x="4699" y="328"/>
                </a:lnTo>
                <a:lnTo>
                  <a:pt x="4702" y="207"/>
                </a:lnTo>
                <a:lnTo>
                  <a:pt x="4702" y="181"/>
                </a:lnTo>
                <a:lnTo>
                  <a:pt x="4702" y="154"/>
                </a:lnTo>
                <a:lnTo>
                  <a:pt x="4700" y="128"/>
                </a:lnTo>
                <a:lnTo>
                  <a:pt x="4699" y="103"/>
                </a:lnTo>
                <a:lnTo>
                  <a:pt x="4698" y="77"/>
                </a:lnTo>
                <a:lnTo>
                  <a:pt x="4697" y="51"/>
                </a:lnTo>
                <a:lnTo>
                  <a:pt x="4695" y="24"/>
                </a:lnTo>
                <a:lnTo>
                  <a:pt x="4693" y="0"/>
                </a:lnTo>
                <a:lnTo>
                  <a:pt x="3727" y="0"/>
                </a:lnTo>
                <a:lnTo>
                  <a:pt x="3731" y="24"/>
                </a:lnTo>
                <a:lnTo>
                  <a:pt x="3734" y="50"/>
                </a:lnTo>
                <a:lnTo>
                  <a:pt x="3736" y="76"/>
                </a:lnTo>
                <a:lnTo>
                  <a:pt x="3738" y="101"/>
                </a:lnTo>
                <a:lnTo>
                  <a:pt x="3741" y="128"/>
                </a:lnTo>
                <a:lnTo>
                  <a:pt x="3742" y="154"/>
                </a:lnTo>
                <a:lnTo>
                  <a:pt x="3742" y="180"/>
                </a:lnTo>
                <a:lnTo>
                  <a:pt x="3742" y="207"/>
                </a:lnTo>
                <a:lnTo>
                  <a:pt x="3741" y="278"/>
                </a:lnTo>
                <a:lnTo>
                  <a:pt x="3736" y="349"/>
                </a:lnTo>
                <a:lnTo>
                  <a:pt x="3726" y="419"/>
                </a:lnTo>
                <a:lnTo>
                  <a:pt x="3714" y="487"/>
                </a:lnTo>
                <a:lnTo>
                  <a:pt x="3699" y="555"/>
                </a:lnTo>
                <a:lnTo>
                  <a:pt x="3680" y="621"/>
                </a:lnTo>
                <a:lnTo>
                  <a:pt x="3658" y="685"/>
                </a:lnTo>
                <a:lnTo>
                  <a:pt x="3633" y="748"/>
                </a:lnTo>
                <a:lnTo>
                  <a:pt x="3605" y="809"/>
                </a:lnTo>
                <a:lnTo>
                  <a:pt x="3575" y="870"/>
                </a:lnTo>
                <a:lnTo>
                  <a:pt x="3540" y="928"/>
                </a:lnTo>
                <a:lnTo>
                  <a:pt x="3505" y="985"/>
                </a:lnTo>
                <a:lnTo>
                  <a:pt x="3466" y="1040"/>
                </a:lnTo>
                <a:lnTo>
                  <a:pt x="3424" y="1093"/>
                </a:lnTo>
                <a:lnTo>
                  <a:pt x="3380" y="1143"/>
                </a:lnTo>
                <a:lnTo>
                  <a:pt x="3335" y="1192"/>
                </a:lnTo>
                <a:lnTo>
                  <a:pt x="3286" y="1237"/>
                </a:lnTo>
                <a:lnTo>
                  <a:pt x="3236" y="1281"/>
                </a:lnTo>
                <a:lnTo>
                  <a:pt x="3183" y="1323"/>
                </a:lnTo>
                <a:lnTo>
                  <a:pt x="3128" y="1362"/>
                </a:lnTo>
                <a:lnTo>
                  <a:pt x="3072" y="1398"/>
                </a:lnTo>
                <a:lnTo>
                  <a:pt x="3013" y="1432"/>
                </a:lnTo>
                <a:lnTo>
                  <a:pt x="2953" y="1463"/>
                </a:lnTo>
                <a:lnTo>
                  <a:pt x="2892" y="1491"/>
                </a:lnTo>
                <a:lnTo>
                  <a:pt x="2828" y="1515"/>
                </a:lnTo>
                <a:lnTo>
                  <a:pt x="2764" y="1537"/>
                </a:lnTo>
                <a:lnTo>
                  <a:pt x="2698" y="1557"/>
                </a:lnTo>
                <a:lnTo>
                  <a:pt x="2631" y="1572"/>
                </a:lnTo>
                <a:lnTo>
                  <a:pt x="2562" y="1584"/>
                </a:lnTo>
                <a:lnTo>
                  <a:pt x="2493" y="1594"/>
                </a:lnTo>
                <a:lnTo>
                  <a:pt x="2422" y="1599"/>
                </a:lnTo>
                <a:lnTo>
                  <a:pt x="2351" y="1600"/>
                </a:lnTo>
                <a:lnTo>
                  <a:pt x="2280" y="1599"/>
                </a:lnTo>
                <a:lnTo>
                  <a:pt x="2209" y="1594"/>
                </a:lnTo>
                <a:lnTo>
                  <a:pt x="2139" y="1584"/>
                </a:lnTo>
                <a:lnTo>
                  <a:pt x="2071" y="1572"/>
                </a:lnTo>
                <a:lnTo>
                  <a:pt x="2003" y="1557"/>
                </a:lnTo>
                <a:lnTo>
                  <a:pt x="1937" y="1537"/>
                </a:lnTo>
                <a:lnTo>
                  <a:pt x="1873" y="1515"/>
                </a:lnTo>
                <a:lnTo>
                  <a:pt x="1810" y="1491"/>
                </a:lnTo>
                <a:lnTo>
                  <a:pt x="1749" y="1463"/>
                </a:lnTo>
                <a:lnTo>
                  <a:pt x="1689" y="1432"/>
                </a:lnTo>
                <a:lnTo>
                  <a:pt x="1630" y="1398"/>
                </a:lnTo>
                <a:lnTo>
                  <a:pt x="1574" y="1362"/>
                </a:lnTo>
                <a:lnTo>
                  <a:pt x="1519" y="1323"/>
                </a:lnTo>
                <a:lnTo>
                  <a:pt x="1466" y="1281"/>
                </a:lnTo>
                <a:lnTo>
                  <a:pt x="1416" y="1237"/>
                </a:lnTo>
                <a:lnTo>
                  <a:pt x="1367" y="1192"/>
                </a:lnTo>
                <a:lnTo>
                  <a:pt x="1322" y="1143"/>
                </a:lnTo>
                <a:lnTo>
                  <a:pt x="1278" y="1093"/>
                </a:lnTo>
                <a:lnTo>
                  <a:pt x="1236" y="1040"/>
                </a:lnTo>
                <a:lnTo>
                  <a:pt x="1197" y="985"/>
                </a:lnTo>
                <a:lnTo>
                  <a:pt x="1161" y="928"/>
                </a:lnTo>
                <a:lnTo>
                  <a:pt x="1127" y="870"/>
                </a:lnTo>
                <a:lnTo>
                  <a:pt x="1096" y="809"/>
                </a:lnTo>
                <a:lnTo>
                  <a:pt x="1068" y="748"/>
                </a:lnTo>
                <a:lnTo>
                  <a:pt x="1044" y="685"/>
                </a:lnTo>
                <a:lnTo>
                  <a:pt x="1022" y="621"/>
                </a:lnTo>
                <a:lnTo>
                  <a:pt x="1002" y="555"/>
                </a:lnTo>
                <a:lnTo>
                  <a:pt x="987" y="487"/>
                </a:lnTo>
                <a:lnTo>
                  <a:pt x="975" y="419"/>
                </a:lnTo>
                <a:lnTo>
                  <a:pt x="965" y="349"/>
                </a:lnTo>
                <a:lnTo>
                  <a:pt x="961" y="278"/>
                </a:lnTo>
                <a:lnTo>
                  <a:pt x="959" y="207"/>
                </a:lnTo>
                <a:lnTo>
                  <a:pt x="959" y="180"/>
                </a:lnTo>
                <a:lnTo>
                  <a:pt x="959" y="154"/>
                </a:lnTo>
                <a:lnTo>
                  <a:pt x="961" y="128"/>
                </a:lnTo>
                <a:lnTo>
                  <a:pt x="963" y="101"/>
                </a:lnTo>
                <a:lnTo>
                  <a:pt x="965" y="76"/>
                </a:lnTo>
                <a:lnTo>
                  <a:pt x="968" y="50"/>
                </a:lnTo>
                <a:lnTo>
                  <a:pt x="970" y="24"/>
                </a:lnTo>
                <a:lnTo>
                  <a:pt x="974" y="0"/>
                </a:lnTo>
                <a:lnTo>
                  <a:pt x="8" y="0"/>
                </a:lnTo>
                <a:lnTo>
                  <a:pt x="6" y="24"/>
                </a:lnTo>
                <a:lnTo>
                  <a:pt x="5" y="51"/>
                </a:lnTo>
                <a:lnTo>
                  <a:pt x="4" y="77"/>
                </a:lnTo>
                <a:lnTo>
                  <a:pt x="2" y="103"/>
                </a:lnTo>
                <a:lnTo>
                  <a:pt x="1" y="128"/>
                </a:lnTo>
                <a:lnTo>
                  <a:pt x="0" y="154"/>
                </a:lnTo>
                <a:lnTo>
                  <a:pt x="0" y="181"/>
                </a:lnTo>
                <a:lnTo>
                  <a:pt x="0" y="207"/>
                </a:lnTo>
                <a:lnTo>
                  <a:pt x="2" y="328"/>
                </a:lnTo>
                <a:lnTo>
                  <a:pt x="12" y="447"/>
                </a:lnTo>
                <a:lnTo>
                  <a:pt x="27" y="564"/>
                </a:lnTo>
                <a:lnTo>
                  <a:pt x="48" y="680"/>
                </a:lnTo>
                <a:lnTo>
                  <a:pt x="73" y="794"/>
                </a:lnTo>
                <a:lnTo>
                  <a:pt x="105" y="905"/>
                </a:lnTo>
                <a:lnTo>
                  <a:pt x="142" y="1014"/>
                </a:lnTo>
                <a:lnTo>
                  <a:pt x="185" y="1122"/>
                </a:lnTo>
                <a:lnTo>
                  <a:pt x="232" y="1226"/>
                </a:lnTo>
                <a:lnTo>
                  <a:pt x="284" y="1328"/>
                </a:lnTo>
                <a:lnTo>
                  <a:pt x="340" y="1426"/>
                </a:lnTo>
                <a:lnTo>
                  <a:pt x="401" y="1521"/>
                </a:lnTo>
                <a:lnTo>
                  <a:pt x="467" y="1613"/>
                </a:lnTo>
                <a:lnTo>
                  <a:pt x="537" y="1703"/>
                </a:lnTo>
                <a:lnTo>
                  <a:pt x="612" y="1788"/>
                </a:lnTo>
                <a:lnTo>
                  <a:pt x="689" y="1869"/>
                </a:lnTo>
                <a:lnTo>
                  <a:pt x="771" y="1948"/>
                </a:lnTo>
                <a:lnTo>
                  <a:pt x="857" y="2022"/>
                </a:lnTo>
                <a:lnTo>
                  <a:pt x="946" y="2092"/>
                </a:lnTo>
                <a:lnTo>
                  <a:pt x="1038" y="2157"/>
                </a:lnTo>
                <a:lnTo>
                  <a:pt x="1133" y="2220"/>
                </a:lnTo>
                <a:lnTo>
                  <a:pt x="1231" y="2276"/>
                </a:lnTo>
                <a:lnTo>
                  <a:pt x="1333" y="2328"/>
                </a:lnTo>
                <a:lnTo>
                  <a:pt x="1437" y="2375"/>
                </a:lnTo>
                <a:lnTo>
                  <a:pt x="1543" y="2417"/>
                </a:lnTo>
                <a:lnTo>
                  <a:pt x="1653" y="2455"/>
                </a:lnTo>
                <a:lnTo>
                  <a:pt x="1765" y="2487"/>
                </a:lnTo>
                <a:lnTo>
                  <a:pt x="1878" y="2513"/>
                </a:lnTo>
                <a:lnTo>
                  <a:pt x="1993" y="2533"/>
                </a:lnTo>
                <a:lnTo>
                  <a:pt x="2111" y="2548"/>
                </a:lnTo>
                <a:lnTo>
                  <a:pt x="2230" y="2558"/>
                </a:lnTo>
                <a:lnTo>
                  <a:pt x="2351" y="2560"/>
                </a:lnTo>
                <a:close/>
              </a:path>
            </a:pathLst>
          </a:custGeom>
          <a:solidFill>
            <a:srgbClr val="E7C7A0"/>
          </a:solidFill>
          <a:ln w="12700">
            <a:noFill/>
            <a:prstDash val="solid"/>
            <a:round/>
          </a:ln>
        </p:spPr>
        <p:txBody>
          <a:bodyPr vert="horz" wrap="square" lIns="60953" tIns="30476" rIns="60953" bIns="30476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ar-SA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5" name="Freeform 6"/>
          <p:cNvSpPr/>
          <p:nvPr/>
        </p:nvSpPr>
        <p:spPr bwMode="auto">
          <a:xfrm rot="5400000">
            <a:off x="5453645" y="940906"/>
            <a:ext cx="1556112" cy="847584"/>
          </a:xfrm>
          <a:custGeom>
            <a:avLst/>
            <a:gdLst/>
            <a:ahLst/>
            <a:cxnLst>
              <a:cxn ang="0">
                <a:pos x="2111" y="12"/>
              </a:cxn>
              <a:cxn ang="0">
                <a:pos x="1765" y="73"/>
              </a:cxn>
              <a:cxn ang="0">
                <a:pos x="1437" y="185"/>
              </a:cxn>
              <a:cxn ang="0">
                <a:pos x="1133" y="342"/>
              </a:cxn>
              <a:cxn ang="0">
                <a:pos x="857" y="538"/>
              </a:cxn>
              <a:cxn ang="0">
                <a:pos x="612" y="772"/>
              </a:cxn>
              <a:cxn ang="0">
                <a:pos x="403" y="1039"/>
              </a:cxn>
              <a:cxn ang="0">
                <a:pos x="233" y="1334"/>
              </a:cxn>
              <a:cxn ang="0">
                <a:pos x="105" y="1655"/>
              </a:cxn>
              <a:cxn ang="0">
                <a:pos x="27" y="1996"/>
              </a:cxn>
              <a:cxn ang="0">
                <a:pos x="0" y="2353"/>
              </a:cxn>
              <a:cxn ang="0">
                <a:pos x="1" y="2432"/>
              </a:cxn>
              <a:cxn ang="0">
                <a:pos x="5" y="2509"/>
              </a:cxn>
              <a:cxn ang="0">
                <a:pos x="974" y="2562"/>
              </a:cxn>
              <a:cxn ang="0">
                <a:pos x="966" y="2484"/>
              </a:cxn>
              <a:cxn ang="0">
                <a:pos x="960" y="2406"/>
              </a:cxn>
              <a:cxn ang="0">
                <a:pos x="961" y="2282"/>
              </a:cxn>
              <a:cxn ang="0">
                <a:pos x="988" y="2073"/>
              </a:cxn>
              <a:cxn ang="0">
                <a:pos x="1044" y="1875"/>
              </a:cxn>
              <a:cxn ang="0">
                <a:pos x="1127" y="1690"/>
              </a:cxn>
              <a:cxn ang="0">
                <a:pos x="1236" y="1520"/>
              </a:cxn>
              <a:cxn ang="0">
                <a:pos x="1367" y="1368"/>
              </a:cxn>
              <a:cxn ang="0">
                <a:pos x="1519" y="1237"/>
              </a:cxn>
              <a:cxn ang="0">
                <a:pos x="1689" y="1128"/>
              </a:cxn>
              <a:cxn ang="0">
                <a:pos x="1874" y="1045"/>
              </a:cxn>
              <a:cxn ang="0">
                <a:pos x="2071" y="988"/>
              </a:cxn>
              <a:cxn ang="0">
                <a:pos x="2280" y="961"/>
              </a:cxn>
              <a:cxn ang="0">
                <a:pos x="2493" y="966"/>
              </a:cxn>
              <a:cxn ang="0">
                <a:pos x="2699" y="1003"/>
              </a:cxn>
              <a:cxn ang="0">
                <a:pos x="2892" y="1069"/>
              </a:cxn>
              <a:cxn ang="0">
                <a:pos x="3072" y="1162"/>
              </a:cxn>
              <a:cxn ang="0">
                <a:pos x="3236" y="1279"/>
              </a:cxn>
              <a:cxn ang="0">
                <a:pos x="3381" y="1417"/>
              </a:cxn>
              <a:cxn ang="0">
                <a:pos x="3505" y="1575"/>
              </a:cxn>
              <a:cxn ang="0">
                <a:pos x="3605" y="1751"/>
              </a:cxn>
              <a:cxn ang="0">
                <a:pos x="3680" y="1939"/>
              </a:cxn>
              <a:cxn ang="0">
                <a:pos x="3726" y="2141"/>
              </a:cxn>
              <a:cxn ang="0">
                <a:pos x="3744" y="2353"/>
              </a:cxn>
              <a:cxn ang="0">
                <a:pos x="3741" y="2432"/>
              </a:cxn>
              <a:cxn ang="0">
                <a:pos x="3734" y="2510"/>
              </a:cxn>
              <a:cxn ang="0">
                <a:pos x="4693" y="2562"/>
              </a:cxn>
              <a:cxn ang="0">
                <a:pos x="4699" y="2483"/>
              </a:cxn>
              <a:cxn ang="0">
                <a:pos x="4702" y="2406"/>
              </a:cxn>
              <a:cxn ang="0">
                <a:pos x="4699" y="2232"/>
              </a:cxn>
              <a:cxn ang="0">
                <a:pos x="4654" y="1880"/>
              </a:cxn>
              <a:cxn ang="0">
                <a:pos x="4560" y="1546"/>
              </a:cxn>
              <a:cxn ang="0">
                <a:pos x="4418" y="1232"/>
              </a:cxn>
              <a:cxn ang="0">
                <a:pos x="4234" y="947"/>
              </a:cxn>
              <a:cxn ang="0">
                <a:pos x="4013" y="691"/>
              </a:cxn>
              <a:cxn ang="0">
                <a:pos x="3756" y="468"/>
              </a:cxn>
              <a:cxn ang="0">
                <a:pos x="3471" y="284"/>
              </a:cxn>
              <a:cxn ang="0">
                <a:pos x="3159" y="143"/>
              </a:cxn>
              <a:cxn ang="0">
                <a:pos x="2825" y="47"/>
              </a:cxn>
              <a:cxn ang="0">
                <a:pos x="2472" y="2"/>
              </a:cxn>
            </a:cxnLst>
            <a:rect l="0" t="0" r="r" b="b"/>
            <a:pathLst>
              <a:path w="4703" h="2562">
                <a:moveTo>
                  <a:pt x="2351" y="0"/>
                </a:moveTo>
                <a:lnTo>
                  <a:pt x="2231" y="2"/>
                </a:lnTo>
                <a:lnTo>
                  <a:pt x="2111" y="12"/>
                </a:lnTo>
                <a:lnTo>
                  <a:pt x="1994" y="27"/>
                </a:lnTo>
                <a:lnTo>
                  <a:pt x="1879" y="47"/>
                </a:lnTo>
                <a:lnTo>
                  <a:pt x="1765" y="73"/>
                </a:lnTo>
                <a:lnTo>
                  <a:pt x="1653" y="105"/>
                </a:lnTo>
                <a:lnTo>
                  <a:pt x="1545" y="143"/>
                </a:lnTo>
                <a:lnTo>
                  <a:pt x="1437" y="185"/>
                </a:lnTo>
                <a:lnTo>
                  <a:pt x="1333" y="232"/>
                </a:lnTo>
                <a:lnTo>
                  <a:pt x="1232" y="284"/>
                </a:lnTo>
                <a:lnTo>
                  <a:pt x="1133" y="342"/>
                </a:lnTo>
                <a:lnTo>
                  <a:pt x="1038" y="403"/>
                </a:lnTo>
                <a:lnTo>
                  <a:pt x="946" y="468"/>
                </a:lnTo>
                <a:lnTo>
                  <a:pt x="857" y="538"/>
                </a:lnTo>
                <a:lnTo>
                  <a:pt x="771" y="612"/>
                </a:lnTo>
                <a:lnTo>
                  <a:pt x="690" y="691"/>
                </a:lnTo>
                <a:lnTo>
                  <a:pt x="612" y="772"/>
                </a:lnTo>
                <a:lnTo>
                  <a:pt x="537" y="857"/>
                </a:lnTo>
                <a:lnTo>
                  <a:pt x="468" y="947"/>
                </a:lnTo>
                <a:lnTo>
                  <a:pt x="403" y="1039"/>
                </a:lnTo>
                <a:lnTo>
                  <a:pt x="342" y="1134"/>
                </a:lnTo>
                <a:lnTo>
                  <a:pt x="284" y="1232"/>
                </a:lnTo>
                <a:lnTo>
                  <a:pt x="233" y="1334"/>
                </a:lnTo>
                <a:lnTo>
                  <a:pt x="185" y="1438"/>
                </a:lnTo>
                <a:lnTo>
                  <a:pt x="143" y="1546"/>
                </a:lnTo>
                <a:lnTo>
                  <a:pt x="105" y="1655"/>
                </a:lnTo>
                <a:lnTo>
                  <a:pt x="74" y="1766"/>
                </a:lnTo>
                <a:lnTo>
                  <a:pt x="48" y="1880"/>
                </a:lnTo>
                <a:lnTo>
                  <a:pt x="27" y="1996"/>
                </a:lnTo>
                <a:lnTo>
                  <a:pt x="12" y="2113"/>
                </a:lnTo>
                <a:lnTo>
                  <a:pt x="3" y="2232"/>
                </a:lnTo>
                <a:lnTo>
                  <a:pt x="0" y="2353"/>
                </a:lnTo>
                <a:lnTo>
                  <a:pt x="0" y="2379"/>
                </a:lnTo>
                <a:lnTo>
                  <a:pt x="0" y="2406"/>
                </a:lnTo>
                <a:lnTo>
                  <a:pt x="1" y="2432"/>
                </a:lnTo>
                <a:lnTo>
                  <a:pt x="3" y="2457"/>
                </a:lnTo>
                <a:lnTo>
                  <a:pt x="4" y="2483"/>
                </a:lnTo>
                <a:lnTo>
                  <a:pt x="5" y="2509"/>
                </a:lnTo>
                <a:lnTo>
                  <a:pt x="8" y="2536"/>
                </a:lnTo>
                <a:lnTo>
                  <a:pt x="9" y="2562"/>
                </a:lnTo>
                <a:lnTo>
                  <a:pt x="974" y="2562"/>
                </a:lnTo>
                <a:lnTo>
                  <a:pt x="971" y="2536"/>
                </a:lnTo>
                <a:lnTo>
                  <a:pt x="968" y="2510"/>
                </a:lnTo>
                <a:lnTo>
                  <a:pt x="966" y="2484"/>
                </a:lnTo>
                <a:lnTo>
                  <a:pt x="963" y="2459"/>
                </a:lnTo>
                <a:lnTo>
                  <a:pt x="961" y="2432"/>
                </a:lnTo>
                <a:lnTo>
                  <a:pt x="960" y="2406"/>
                </a:lnTo>
                <a:lnTo>
                  <a:pt x="960" y="2380"/>
                </a:lnTo>
                <a:lnTo>
                  <a:pt x="960" y="2353"/>
                </a:lnTo>
                <a:lnTo>
                  <a:pt x="961" y="2282"/>
                </a:lnTo>
                <a:lnTo>
                  <a:pt x="967" y="2211"/>
                </a:lnTo>
                <a:lnTo>
                  <a:pt x="976" y="2141"/>
                </a:lnTo>
                <a:lnTo>
                  <a:pt x="988" y="2073"/>
                </a:lnTo>
                <a:lnTo>
                  <a:pt x="1004" y="2005"/>
                </a:lnTo>
                <a:lnTo>
                  <a:pt x="1022" y="1939"/>
                </a:lnTo>
                <a:lnTo>
                  <a:pt x="1044" y="1875"/>
                </a:lnTo>
                <a:lnTo>
                  <a:pt x="1069" y="1812"/>
                </a:lnTo>
                <a:lnTo>
                  <a:pt x="1097" y="1751"/>
                </a:lnTo>
                <a:lnTo>
                  <a:pt x="1127" y="1690"/>
                </a:lnTo>
                <a:lnTo>
                  <a:pt x="1162" y="1632"/>
                </a:lnTo>
                <a:lnTo>
                  <a:pt x="1197" y="1575"/>
                </a:lnTo>
                <a:lnTo>
                  <a:pt x="1236" y="1520"/>
                </a:lnTo>
                <a:lnTo>
                  <a:pt x="1278" y="1467"/>
                </a:lnTo>
                <a:lnTo>
                  <a:pt x="1322" y="1417"/>
                </a:lnTo>
                <a:lnTo>
                  <a:pt x="1367" y="1368"/>
                </a:lnTo>
                <a:lnTo>
                  <a:pt x="1416" y="1323"/>
                </a:lnTo>
                <a:lnTo>
                  <a:pt x="1466" y="1279"/>
                </a:lnTo>
                <a:lnTo>
                  <a:pt x="1519" y="1237"/>
                </a:lnTo>
                <a:lnTo>
                  <a:pt x="1574" y="1198"/>
                </a:lnTo>
                <a:lnTo>
                  <a:pt x="1630" y="1162"/>
                </a:lnTo>
                <a:lnTo>
                  <a:pt x="1689" y="1128"/>
                </a:lnTo>
                <a:lnTo>
                  <a:pt x="1749" y="1097"/>
                </a:lnTo>
                <a:lnTo>
                  <a:pt x="1810" y="1069"/>
                </a:lnTo>
                <a:lnTo>
                  <a:pt x="1874" y="1045"/>
                </a:lnTo>
                <a:lnTo>
                  <a:pt x="1939" y="1023"/>
                </a:lnTo>
                <a:lnTo>
                  <a:pt x="2003" y="1003"/>
                </a:lnTo>
                <a:lnTo>
                  <a:pt x="2071" y="988"/>
                </a:lnTo>
                <a:lnTo>
                  <a:pt x="2139" y="976"/>
                </a:lnTo>
                <a:lnTo>
                  <a:pt x="2209" y="966"/>
                </a:lnTo>
                <a:lnTo>
                  <a:pt x="2280" y="961"/>
                </a:lnTo>
                <a:lnTo>
                  <a:pt x="2351" y="960"/>
                </a:lnTo>
                <a:lnTo>
                  <a:pt x="2423" y="961"/>
                </a:lnTo>
                <a:lnTo>
                  <a:pt x="2493" y="966"/>
                </a:lnTo>
                <a:lnTo>
                  <a:pt x="2563" y="976"/>
                </a:lnTo>
                <a:lnTo>
                  <a:pt x="2631" y="988"/>
                </a:lnTo>
                <a:lnTo>
                  <a:pt x="2699" y="1003"/>
                </a:lnTo>
                <a:lnTo>
                  <a:pt x="2765" y="1023"/>
                </a:lnTo>
                <a:lnTo>
                  <a:pt x="2829" y="1045"/>
                </a:lnTo>
                <a:lnTo>
                  <a:pt x="2892" y="1069"/>
                </a:lnTo>
                <a:lnTo>
                  <a:pt x="2954" y="1097"/>
                </a:lnTo>
                <a:lnTo>
                  <a:pt x="3014" y="1128"/>
                </a:lnTo>
                <a:lnTo>
                  <a:pt x="3072" y="1162"/>
                </a:lnTo>
                <a:lnTo>
                  <a:pt x="3128" y="1198"/>
                </a:lnTo>
                <a:lnTo>
                  <a:pt x="3183" y="1237"/>
                </a:lnTo>
                <a:lnTo>
                  <a:pt x="3236" y="1279"/>
                </a:lnTo>
                <a:lnTo>
                  <a:pt x="3286" y="1323"/>
                </a:lnTo>
                <a:lnTo>
                  <a:pt x="3335" y="1368"/>
                </a:lnTo>
                <a:lnTo>
                  <a:pt x="3381" y="1417"/>
                </a:lnTo>
                <a:lnTo>
                  <a:pt x="3424" y="1467"/>
                </a:lnTo>
                <a:lnTo>
                  <a:pt x="3466" y="1520"/>
                </a:lnTo>
                <a:lnTo>
                  <a:pt x="3505" y="1575"/>
                </a:lnTo>
                <a:lnTo>
                  <a:pt x="3542" y="1632"/>
                </a:lnTo>
                <a:lnTo>
                  <a:pt x="3575" y="1690"/>
                </a:lnTo>
                <a:lnTo>
                  <a:pt x="3605" y="1751"/>
                </a:lnTo>
                <a:lnTo>
                  <a:pt x="3633" y="1812"/>
                </a:lnTo>
                <a:lnTo>
                  <a:pt x="3658" y="1875"/>
                </a:lnTo>
                <a:lnTo>
                  <a:pt x="3680" y="1939"/>
                </a:lnTo>
                <a:lnTo>
                  <a:pt x="3700" y="2005"/>
                </a:lnTo>
                <a:lnTo>
                  <a:pt x="3714" y="2073"/>
                </a:lnTo>
                <a:lnTo>
                  <a:pt x="3726" y="2141"/>
                </a:lnTo>
                <a:lnTo>
                  <a:pt x="3736" y="2211"/>
                </a:lnTo>
                <a:lnTo>
                  <a:pt x="3741" y="2282"/>
                </a:lnTo>
                <a:lnTo>
                  <a:pt x="3744" y="2353"/>
                </a:lnTo>
                <a:lnTo>
                  <a:pt x="3742" y="2380"/>
                </a:lnTo>
                <a:lnTo>
                  <a:pt x="3742" y="2406"/>
                </a:lnTo>
                <a:lnTo>
                  <a:pt x="3741" y="2432"/>
                </a:lnTo>
                <a:lnTo>
                  <a:pt x="3739" y="2459"/>
                </a:lnTo>
                <a:lnTo>
                  <a:pt x="3738" y="2484"/>
                </a:lnTo>
                <a:lnTo>
                  <a:pt x="3734" y="2510"/>
                </a:lnTo>
                <a:lnTo>
                  <a:pt x="3731" y="2536"/>
                </a:lnTo>
                <a:lnTo>
                  <a:pt x="3728" y="2562"/>
                </a:lnTo>
                <a:lnTo>
                  <a:pt x="4693" y="2562"/>
                </a:lnTo>
                <a:lnTo>
                  <a:pt x="4696" y="2536"/>
                </a:lnTo>
                <a:lnTo>
                  <a:pt x="4697" y="2509"/>
                </a:lnTo>
                <a:lnTo>
                  <a:pt x="4699" y="2483"/>
                </a:lnTo>
                <a:lnTo>
                  <a:pt x="4701" y="2457"/>
                </a:lnTo>
                <a:lnTo>
                  <a:pt x="4701" y="2432"/>
                </a:lnTo>
                <a:lnTo>
                  <a:pt x="4702" y="2406"/>
                </a:lnTo>
                <a:lnTo>
                  <a:pt x="4702" y="2379"/>
                </a:lnTo>
                <a:lnTo>
                  <a:pt x="4703" y="2353"/>
                </a:lnTo>
                <a:lnTo>
                  <a:pt x="4699" y="2232"/>
                </a:lnTo>
                <a:lnTo>
                  <a:pt x="4691" y="2113"/>
                </a:lnTo>
                <a:lnTo>
                  <a:pt x="4675" y="1996"/>
                </a:lnTo>
                <a:lnTo>
                  <a:pt x="4654" y="1880"/>
                </a:lnTo>
                <a:lnTo>
                  <a:pt x="4628" y="1766"/>
                </a:lnTo>
                <a:lnTo>
                  <a:pt x="4597" y="1655"/>
                </a:lnTo>
                <a:lnTo>
                  <a:pt x="4560" y="1546"/>
                </a:lnTo>
                <a:lnTo>
                  <a:pt x="4517" y="1438"/>
                </a:lnTo>
                <a:lnTo>
                  <a:pt x="4471" y="1334"/>
                </a:lnTo>
                <a:lnTo>
                  <a:pt x="4418" y="1232"/>
                </a:lnTo>
                <a:lnTo>
                  <a:pt x="4362" y="1134"/>
                </a:lnTo>
                <a:lnTo>
                  <a:pt x="4300" y="1039"/>
                </a:lnTo>
                <a:lnTo>
                  <a:pt x="4234" y="947"/>
                </a:lnTo>
                <a:lnTo>
                  <a:pt x="4165" y="857"/>
                </a:lnTo>
                <a:lnTo>
                  <a:pt x="4090" y="772"/>
                </a:lnTo>
                <a:lnTo>
                  <a:pt x="4013" y="691"/>
                </a:lnTo>
                <a:lnTo>
                  <a:pt x="3931" y="612"/>
                </a:lnTo>
                <a:lnTo>
                  <a:pt x="3845" y="538"/>
                </a:lnTo>
                <a:lnTo>
                  <a:pt x="3756" y="468"/>
                </a:lnTo>
                <a:lnTo>
                  <a:pt x="3664" y="403"/>
                </a:lnTo>
                <a:lnTo>
                  <a:pt x="3569" y="342"/>
                </a:lnTo>
                <a:lnTo>
                  <a:pt x="3471" y="284"/>
                </a:lnTo>
                <a:lnTo>
                  <a:pt x="3369" y="232"/>
                </a:lnTo>
                <a:lnTo>
                  <a:pt x="3265" y="185"/>
                </a:lnTo>
                <a:lnTo>
                  <a:pt x="3159" y="143"/>
                </a:lnTo>
                <a:lnTo>
                  <a:pt x="3049" y="105"/>
                </a:lnTo>
                <a:lnTo>
                  <a:pt x="2937" y="73"/>
                </a:lnTo>
                <a:lnTo>
                  <a:pt x="2825" y="47"/>
                </a:lnTo>
                <a:lnTo>
                  <a:pt x="2708" y="27"/>
                </a:lnTo>
                <a:lnTo>
                  <a:pt x="2591" y="12"/>
                </a:lnTo>
                <a:lnTo>
                  <a:pt x="2472" y="2"/>
                </a:lnTo>
                <a:lnTo>
                  <a:pt x="2351" y="0"/>
                </a:lnTo>
              </a:path>
            </a:pathLst>
          </a:custGeom>
          <a:solidFill>
            <a:srgbClr val="526188"/>
          </a:solidFill>
          <a:ln w="12700">
            <a:noFill/>
            <a:prstDash val="solid"/>
            <a:round/>
          </a:ln>
        </p:spPr>
        <p:txBody>
          <a:bodyPr vert="horz" wrap="square" lIns="60953" tIns="30476" rIns="60953" bIns="30476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ar-SA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6" name="Oval 15"/>
          <p:cNvSpPr/>
          <p:nvPr/>
        </p:nvSpPr>
        <p:spPr>
          <a:xfrm>
            <a:off x="5481265" y="991661"/>
            <a:ext cx="750438" cy="750439"/>
          </a:xfrm>
          <a:prstGeom prst="ellipse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7" name="Oval 15"/>
          <p:cNvSpPr/>
          <p:nvPr/>
        </p:nvSpPr>
        <p:spPr>
          <a:xfrm>
            <a:off x="5384117" y="2222477"/>
            <a:ext cx="750438" cy="750439"/>
          </a:xfrm>
          <a:prstGeom prst="ellipse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8" name="Oval 15"/>
          <p:cNvSpPr/>
          <p:nvPr/>
        </p:nvSpPr>
        <p:spPr>
          <a:xfrm>
            <a:off x="5481265" y="3444020"/>
            <a:ext cx="750438" cy="750439"/>
          </a:xfrm>
          <a:prstGeom prst="ellipse">
            <a:avLst/>
          </a:prstGeom>
          <a:solidFill>
            <a:srgbClr val="526188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sp>
        <p:nvSpPr>
          <p:cNvPr id="49" name="Oval 15"/>
          <p:cNvSpPr/>
          <p:nvPr/>
        </p:nvSpPr>
        <p:spPr>
          <a:xfrm>
            <a:off x="5384117" y="4684113"/>
            <a:ext cx="750438" cy="750439"/>
          </a:xfrm>
          <a:prstGeom prst="ellipse">
            <a:avLst/>
          </a:prstGeom>
          <a:solidFill>
            <a:srgbClr val="E7C7A0"/>
          </a:solidFill>
          <a:ln w="25400" cap="flat" cmpd="sng" algn="ctr">
            <a:noFill/>
            <a:prstDash val="solid"/>
          </a:ln>
          <a:effectLst/>
        </p:spPr>
        <p:txBody>
          <a:bodyPr lIns="91428" tIns="45714" rIns="91428" bIns="45714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  <a:sym typeface="+mn-lt"/>
            </a:endParaRPr>
          </a:p>
        </p:txBody>
      </p:sp>
      <p:cxnSp>
        <p:nvCxnSpPr>
          <p:cNvPr id="50" name="Straight Connector 4"/>
          <p:cNvCxnSpPr/>
          <p:nvPr/>
        </p:nvCxnSpPr>
        <p:spPr>
          <a:xfrm flipH="1">
            <a:off x="4239896" y="1358751"/>
            <a:ext cx="1241369" cy="0"/>
          </a:xfrm>
          <a:prstGeom prst="line">
            <a:avLst/>
          </a:prstGeom>
          <a:noFill/>
          <a:ln w="25400" cap="flat" cmpd="sng" algn="ctr">
            <a:solidFill>
              <a:srgbClr val="526188"/>
            </a:solidFill>
            <a:prstDash val="lgDash"/>
            <a:headEnd type="oval" w="lg" len="lg"/>
            <a:tailEnd type="oval" w="lg" len="lg"/>
          </a:ln>
          <a:effectLst/>
        </p:spPr>
      </p:cxnSp>
      <p:cxnSp>
        <p:nvCxnSpPr>
          <p:cNvPr id="51" name="Straight Connector 4"/>
          <p:cNvCxnSpPr/>
          <p:nvPr/>
        </p:nvCxnSpPr>
        <p:spPr>
          <a:xfrm flipH="1">
            <a:off x="6134558" y="2586809"/>
            <a:ext cx="1241369" cy="0"/>
          </a:xfrm>
          <a:prstGeom prst="line">
            <a:avLst/>
          </a:prstGeom>
          <a:noFill/>
          <a:ln w="25400" cap="flat" cmpd="sng" algn="ctr">
            <a:solidFill>
              <a:srgbClr val="E7C7A0"/>
            </a:solidFill>
            <a:prstDash val="lgDash"/>
            <a:headEnd type="oval" w="lg" len="lg"/>
            <a:tailEnd type="oval" w="lg" len="lg"/>
          </a:ln>
          <a:effectLst/>
        </p:spPr>
      </p:cxnSp>
      <p:cxnSp>
        <p:nvCxnSpPr>
          <p:cNvPr id="52" name="Straight Connector 4"/>
          <p:cNvCxnSpPr/>
          <p:nvPr/>
        </p:nvCxnSpPr>
        <p:spPr>
          <a:xfrm flipH="1">
            <a:off x="4239896" y="3847118"/>
            <a:ext cx="1241369" cy="0"/>
          </a:xfrm>
          <a:prstGeom prst="line">
            <a:avLst/>
          </a:prstGeom>
          <a:noFill/>
          <a:ln w="25400" cap="flat" cmpd="sng" algn="ctr">
            <a:solidFill>
              <a:srgbClr val="526188"/>
            </a:solidFill>
            <a:prstDash val="lgDash"/>
            <a:headEnd type="oval" w="lg" len="lg"/>
            <a:tailEnd type="oval" w="lg" len="lg"/>
          </a:ln>
          <a:effectLst/>
        </p:spPr>
      </p:cxnSp>
      <p:sp>
        <p:nvSpPr>
          <p:cNvPr id="54" name="Rectangle 18"/>
          <p:cNvSpPr/>
          <p:nvPr/>
        </p:nvSpPr>
        <p:spPr>
          <a:xfrm>
            <a:off x="7503079" y="2419069"/>
            <a:ext cx="1723630" cy="39751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商家管理界面</a:t>
            </a:r>
            <a:endParaRPr lang="zh-CN" altLang="en-US" sz="20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8" name="Rectangle 22"/>
          <p:cNvSpPr/>
          <p:nvPr/>
        </p:nvSpPr>
        <p:spPr>
          <a:xfrm>
            <a:off x="2422703" y="1234846"/>
            <a:ext cx="1723630" cy="39751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游客会员界面</a:t>
            </a:r>
            <a:endParaRPr lang="zh-CN" altLang="en-US" sz="20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9" name="Rectangle 23"/>
          <p:cNvSpPr/>
          <p:nvPr/>
        </p:nvSpPr>
        <p:spPr>
          <a:xfrm>
            <a:off x="1655946" y="1579173"/>
            <a:ext cx="2489752" cy="92837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已实现</a:t>
            </a:r>
            <a:r>
              <a:rPr lang="en-US" sz="140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会员的登陆和注册，会员信息的更改，婚品的分类浏览和购物车功能</a:t>
            </a:r>
            <a:r>
              <a:rPr lang="zh-CN" altLang="en-US" sz="140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。</a:t>
            </a:r>
            <a:endParaRPr lang="zh-CN" altLang="en-US" sz="140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0" name="Rectangle 24"/>
          <p:cNvSpPr/>
          <p:nvPr/>
        </p:nvSpPr>
        <p:spPr>
          <a:xfrm>
            <a:off x="2422703" y="3693231"/>
            <a:ext cx="1723630" cy="39751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>
                    <a:lumMod val="40000"/>
                    <a:lumOff val="60000"/>
                  </a:prst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后台管理员</a:t>
            </a:r>
            <a:endParaRPr lang="zh-CN" altLang="en-US" sz="2000" dirty="0">
              <a:solidFill>
                <a:prstClr val="black">
                  <a:lumMod val="40000"/>
                  <a:lumOff val="60000"/>
                </a:prst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1" name="Rectangle 25"/>
          <p:cNvSpPr/>
          <p:nvPr/>
        </p:nvSpPr>
        <p:spPr>
          <a:xfrm>
            <a:off x="1655946" y="4090900"/>
            <a:ext cx="2489752" cy="36957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尚未实现</a:t>
            </a:r>
            <a:endParaRPr lang="zh-CN" altLang="en-US" sz="14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62" name="Group 26"/>
          <p:cNvGrpSpPr/>
          <p:nvPr/>
        </p:nvGrpSpPr>
        <p:grpSpPr>
          <a:xfrm>
            <a:off x="5626252" y="2466278"/>
            <a:ext cx="266173" cy="266173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63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4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65" name="Group 29"/>
          <p:cNvGrpSpPr/>
          <p:nvPr/>
        </p:nvGrpSpPr>
        <p:grpSpPr>
          <a:xfrm>
            <a:off x="5665608" y="4911975"/>
            <a:ext cx="199742" cy="266628"/>
            <a:chOff x="2639219" y="3510757"/>
            <a:chExt cx="348456" cy="465138"/>
          </a:xfrm>
          <a:solidFill>
            <a:sysClr val="window" lastClr="FFFFFF"/>
          </a:solidFill>
        </p:grpSpPr>
        <p:sp>
          <p:nvSpPr>
            <p:cNvPr id="66" name="AutoShape 115"/>
            <p:cNvSpPr/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7" name="AutoShape 116"/>
            <p:cNvSpPr/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68" name="AutoShape 117"/>
          <p:cNvSpPr/>
          <p:nvPr/>
        </p:nvSpPr>
        <p:spPr bwMode="auto">
          <a:xfrm>
            <a:off x="5723397" y="1264828"/>
            <a:ext cx="266173" cy="199743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69" name="Group 33"/>
          <p:cNvGrpSpPr/>
          <p:nvPr/>
        </p:nvGrpSpPr>
        <p:grpSpPr>
          <a:xfrm>
            <a:off x="5723575" y="3693230"/>
            <a:ext cx="266173" cy="266173"/>
            <a:chOff x="4427654" y="3049909"/>
            <a:chExt cx="464344" cy="464344"/>
          </a:xfrm>
          <a:solidFill>
            <a:sysClr val="window" lastClr="FFFFFF"/>
          </a:solidFill>
        </p:grpSpPr>
        <p:sp>
          <p:nvSpPr>
            <p:cNvPr id="70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71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72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3570" y="991870"/>
            <a:ext cx="173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rPr>
              <a:t>项目进度</a:t>
            </a:r>
            <a:endParaRPr lang="zh-CN" altLang="en-US" sz="2000" dirty="0">
              <a:solidFill>
                <a:srgbClr val="52618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25"/>
          <p:cNvSpPr/>
          <p:nvPr/>
        </p:nvSpPr>
        <p:spPr>
          <a:xfrm>
            <a:off x="7503026" y="2795500"/>
            <a:ext cx="2489752" cy="64897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p>
            <a:pPr algn="l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已实现商家的注册，信息更改等。</a:t>
            </a:r>
            <a:endParaRPr lang="zh-CN" altLang="en-US" sz="14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项目分工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670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 XIANG MU FEN GONG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PART.2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6076" y="364699"/>
            <a:ext cx="2073215" cy="507162"/>
            <a:chOff x="384176" y="307549"/>
            <a:chExt cx="2073215" cy="507162"/>
          </a:xfrm>
        </p:grpSpPr>
        <p:grpSp>
          <p:nvGrpSpPr>
            <p:cNvPr id="5" name="组合 4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28"/>
            <p:cNvSpPr txBox="1"/>
            <p:nvPr/>
          </p:nvSpPr>
          <p:spPr>
            <a:xfrm>
              <a:off x="8250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项目分工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Shape 384"/>
          <p:cNvSpPr/>
          <p:nvPr/>
        </p:nvSpPr>
        <p:spPr>
          <a:xfrm>
            <a:off x="7241480" y="2214331"/>
            <a:ext cx="1886400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E7C7A0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5" name="Shape 385"/>
          <p:cNvSpPr/>
          <p:nvPr/>
        </p:nvSpPr>
        <p:spPr>
          <a:xfrm>
            <a:off x="5084136" y="2221316"/>
            <a:ext cx="1886400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6" name="Shape 386"/>
          <p:cNvSpPr/>
          <p:nvPr/>
        </p:nvSpPr>
        <p:spPr>
          <a:xfrm>
            <a:off x="2935605" y="2214245"/>
            <a:ext cx="1886400" cy="3119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E7C7A0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7" name="Shape 387"/>
          <p:cNvSpPr/>
          <p:nvPr/>
        </p:nvSpPr>
        <p:spPr>
          <a:xfrm>
            <a:off x="786765" y="2221230"/>
            <a:ext cx="1951990" cy="3119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8" name="Shape 416"/>
          <p:cNvSpPr/>
          <p:nvPr/>
        </p:nvSpPr>
        <p:spPr>
          <a:xfrm>
            <a:off x="651381" y="1889875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49" name="Shape 419"/>
          <p:cNvSpPr/>
          <p:nvPr/>
        </p:nvSpPr>
        <p:spPr>
          <a:xfrm>
            <a:off x="2935590" y="1898130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7C7A0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0" name="Shape 422"/>
          <p:cNvSpPr/>
          <p:nvPr/>
        </p:nvSpPr>
        <p:spPr>
          <a:xfrm>
            <a:off x="5084327" y="1897539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51" name="Shape 425"/>
          <p:cNvSpPr/>
          <p:nvPr/>
        </p:nvSpPr>
        <p:spPr>
          <a:xfrm>
            <a:off x="7241701" y="189764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7C7A0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52" name="Group 11"/>
          <p:cNvGrpSpPr/>
          <p:nvPr/>
        </p:nvGrpSpPr>
        <p:grpSpPr>
          <a:xfrm>
            <a:off x="978511" y="2241201"/>
            <a:ext cx="260139" cy="227288"/>
            <a:chOff x="6357938" y="3535363"/>
            <a:chExt cx="465138" cy="406400"/>
          </a:xfrm>
          <a:solidFill>
            <a:sysClr val="window" lastClr="FFFFFF"/>
          </a:solidFill>
        </p:grpSpPr>
        <p:sp>
          <p:nvSpPr>
            <p:cNvPr id="53" name="AutoShape 43"/>
            <p:cNvSpPr/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4" name="AutoShape 44"/>
            <p:cNvSpPr/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5" name="AutoShape 45"/>
            <p:cNvSpPr/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56" name="Group 15"/>
          <p:cNvGrpSpPr/>
          <p:nvPr/>
        </p:nvGrpSpPr>
        <p:grpSpPr>
          <a:xfrm>
            <a:off x="3258941" y="2216666"/>
            <a:ext cx="259695" cy="260139"/>
            <a:chOff x="7275629" y="3973834"/>
            <a:chExt cx="464344" cy="465138"/>
          </a:xfrm>
          <a:solidFill>
            <a:sysClr val="window" lastClr="FFFFFF"/>
          </a:solidFill>
        </p:grpSpPr>
        <p:sp>
          <p:nvSpPr>
            <p:cNvPr id="57" name="AutoShape 37"/>
            <p:cNvSpPr/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8" name="AutoShape 38"/>
            <p:cNvSpPr/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59" name="AutoShape 39"/>
            <p:cNvSpPr/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0" name="AutoShape 40"/>
            <p:cNvSpPr/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1" name="AutoShape 41"/>
            <p:cNvSpPr/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2" name="AutoShape 42"/>
            <p:cNvSpPr/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grpSp>
        <p:nvGrpSpPr>
          <p:cNvPr id="63" name="Group 22"/>
          <p:cNvGrpSpPr/>
          <p:nvPr/>
        </p:nvGrpSpPr>
        <p:grpSpPr>
          <a:xfrm>
            <a:off x="5412005" y="2192107"/>
            <a:ext cx="259695" cy="260139"/>
            <a:chOff x="8204317" y="3973834"/>
            <a:chExt cx="464344" cy="465138"/>
          </a:xfrm>
          <a:solidFill>
            <a:sysClr val="window" lastClr="FFFFFF"/>
          </a:solidFill>
        </p:grpSpPr>
        <p:sp>
          <p:nvSpPr>
            <p:cNvPr id="64" name="AutoShape 33"/>
            <p:cNvSpPr/>
            <p:nvPr/>
          </p:nvSpPr>
          <p:spPr bwMode="auto">
            <a:xfrm>
              <a:off x="8204317" y="4148459"/>
              <a:ext cx="464344" cy="290513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5" name="AutoShape 34"/>
            <p:cNvSpPr/>
            <p:nvPr/>
          </p:nvSpPr>
          <p:spPr bwMode="auto">
            <a:xfrm>
              <a:off x="8320204" y="4032572"/>
              <a:ext cx="33338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6" name="AutoShape 35"/>
            <p:cNvSpPr/>
            <p:nvPr/>
          </p:nvSpPr>
          <p:spPr bwMode="auto">
            <a:xfrm>
              <a:off x="8494829" y="4032572"/>
              <a:ext cx="32544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67" name="AutoShape 36"/>
            <p:cNvSpPr/>
            <p:nvPr/>
          </p:nvSpPr>
          <p:spPr bwMode="auto">
            <a:xfrm>
              <a:off x="8421804" y="3973834"/>
              <a:ext cx="33338" cy="109538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lstStyle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68" name="AutoShape 4"/>
          <p:cNvSpPr/>
          <p:nvPr/>
        </p:nvSpPr>
        <p:spPr bwMode="auto">
          <a:xfrm>
            <a:off x="7573271" y="2221050"/>
            <a:ext cx="251260" cy="2521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523" tIns="9523" rIns="9523" bIns="9523" anchor="ctr"/>
          <a:lstStyle/>
          <a:p>
            <a:pPr marL="0" marR="0" lvl="0" indent="0" algn="ctr" defTabSz="1143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978682" y="2989084"/>
            <a:ext cx="1723630" cy="33591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刘璇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0" name="Rectangle 29"/>
          <p:cNvSpPr/>
          <p:nvPr/>
        </p:nvSpPr>
        <p:spPr>
          <a:xfrm>
            <a:off x="958360" y="3415776"/>
            <a:ext cx="1342800" cy="128905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队长</a:t>
            </a:r>
            <a:endParaRPr lang="zh-CN" altLang="en-US" sz="1200" b="1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工作：设计界面、网站首页、前端页面、收集资料图片模板。</a:t>
            </a:r>
            <a:endParaRPr lang="zh-CN" altLang="en-US" sz="12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1" name="Rectangle 30"/>
          <p:cNvSpPr/>
          <p:nvPr/>
        </p:nvSpPr>
        <p:spPr>
          <a:xfrm>
            <a:off x="3197016" y="2997339"/>
            <a:ext cx="1723630" cy="33591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杜志华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2" name="Rectangle 31"/>
          <p:cNvSpPr/>
          <p:nvPr/>
        </p:nvSpPr>
        <p:spPr>
          <a:xfrm>
            <a:off x="3258820" y="3333115"/>
            <a:ext cx="1341755" cy="10490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队员</a:t>
            </a:r>
            <a:endParaRPr lang="zh-CN" altLang="en-US" sz="1200" b="1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工作：搭建服务器、完善数据库、项目整合。</a:t>
            </a:r>
            <a:endParaRPr lang="zh-CN" altLang="en-US" sz="12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3" name="Rectangle 32"/>
          <p:cNvSpPr/>
          <p:nvPr/>
        </p:nvSpPr>
        <p:spPr>
          <a:xfrm>
            <a:off x="5412417" y="2989084"/>
            <a:ext cx="1723630" cy="33591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吴子俊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4" name="Rectangle 33"/>
          <p:cNvSpPr/>
          <p:nvPr/>
        </p:nvSpPr>
        <p:spPr>
          <a:xfrm>
            <a:off x="5412419" y="3415776"/>
            <a:ext cx="1342800" cy="80899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队员</a:t>
            </a:r>
            <a:endParaRPr lang="zh-CN" altLang="en-US" sz="1200" b="1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工作：销售排行、个人中心后端。</a:t>
            </a:r>
            <a:endParaRPr lang="zh-CN" altLang="en-US" sz="12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5" name="Rectangle 34"/>
          <p:cNvSpPr/>
          <p:nvPr/>
        </p:nvSpPr>
        <p:spPr>
          <a:xfrm>
            <a:off x="7572840" y="2989084"/>
            <a:ext cx="1723630" cy="33591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陶冉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76" name="Rectangle 35"/>
          <p:cNvSpPr/>
          <p:nvPr/>
        </p:nvSpPr>
        <p:spPr>
          <a:xfrm>
            <a:off x="7572838" y="3415776"/>
            <a:ext cx="1342800" cy="1049020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队员</a:t>
            </a:r>
            <a:endParaRPr lang="zh-CN" altLang="en-US" sz="1200" b="1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工作：个人中心界面（个人信息等界面）</a:t>
            </a:r>
            <a:endParaRPr lang="zh-CN" altLang="en-US" sz="12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3" name="Shape 385"/>
          <p:cNvSpPr/>
          <p:nvPr/>
        </p:nvSpPr>
        <p:spPr>
          <a:xfrm>
            <a:off x="9477701" y="2248621"/>
            <a:ext cx="1886400" cy="311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rgbClr val="526188">
              <a:lumMod val="20000"/>
              <a:lumOff val="80000"/>
            </a:srgbClr>
          </a:solidFill>
          <a:ln w="19050">
            <a:solidFill>
              <a:srgbClr val="DCDEE0"/>
            </a:solidFill>
            <a:prstDash val="sysDot"/>
            <a:miter lim="400000"/>
          </a:ln>
        </p:spPr>
        <p:txBody>
          <a:bodyPr lIns="25397" tIns="25397" rIns="25397" bIns="25397" anchor="ctr"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2" name="Shape 422"/>
          <p:cNvSpPr/>
          <p:nvPr/>
        </p:nvSpPr>
        <p:spPr>
          <a:xfrm>
            <a:off x="9477892" y="1889919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26188"/>
          </a:solidFill>
          <a:ln w="12700" cap="flat">
            <a:noFill/>
            <a:miter lim="400000"/>
          </a:ln>
          <a:effectLst/>
        </p:spPr>
        <p:txBody>
          <a:bodyPr wrap="square" lIns="25397" tIns="25397" rIns="25397" bIns="25397" numCol="1" anchor="ctr">
            <a:noAutofit/>
          </a:bodyPr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9802621" y="2207426"/>
            <a:ext cx="266173" cy="266173"/>
            <a:chOff x="3498967" y="3049909"/>
            <a:chExt cx="464344" cy="464344"/>
          </a:xfrm>
          <a:solidFill>
            <a:sysClr val="window" lastClr="FFFFFF"/>
          </a:solidFill>
        </p:grpSpPr>
        <p:sp>
          <p:nvSpPr>
            <p:cNvPr id="3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11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525" tIns="9525" rIns="9525" bIns="9525" anchor="ctr"/>
            <a:p>
              <a:pPr marL="0" marR="0" lvl="0" indent="0" algn="ctr" defTabSz="1143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Franklin Gothic Book" panose="020B0503020102020204"/>
                <a:ea typeface="宋体" panose="02010600030101010101" pitchFamily="2" charset="-122"/>
                <a:sym typeface="+mn-lt"/>
              </a:endParaRPr>
            </a:p>
          </p:txBody>
        </p:sp>
      </p:grpSp>
      <p:sp>
        <p:nvSpPr>
          <p:cNvPr id="15" name="Rectangle 35"/>
          <p:cNvSpPr/>
          <p:nvPr/>
        </p:nvSpPr>
        <p:spPr>
          <a:xfrm>
            <a:off x="9802323" y="3415776"/>
            <a:ext cx="1342800" cy="152844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队员</a:t>
            </a:r>
            <a:endParaRPr lang="zh-CN" altLang="en-US" sz="1200" b="1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工作：后端登录注册退出、注册方法优化、商品增删改查、图片地址映射。</a:t>
            </a:r>
            <a:endParaRPr lang="zh-CN" altLang="en-US" sz="1200" dirty="0">
              <a:solidFill>
                <a:prstClr val="black"/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6" name="Rectangle 34"/>
          <p:cNvSpPr/>
          <p:nvPr/>
        </p:nvSpPr>
        <p:spPr>
          <a:xfrm>
            <a:off x="9802325" y="2989084"/>
            <a:ext cx="1723630" cy="335915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anose="020B0503020102020204"/>
                <a:ea typeface="宋体" panose="02010600030101010101" pitchFamily="2" charset="-122"/>
                <a:sym typeface="+mn-lt"/>
              </a:rPr>
              <a:t>刘梦杰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anose="020B0503020102020204"/>
              <a:ea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009715" cy="507162"/>
            <a:chOff x="384176" y="307549"/>
            <a:chExt cx="2009715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7" y="415757"/>
              <a:ext cx="163234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cs typeface="+mn-ea"/>
                  <a:sym typeface="+mn-lt"/>
                </a:rPr>
                <a:t>项目介绍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16977" y="1729622"/>
            <a:ext cx="960782" cy="1908313"/>
          </a:xfrm>
          <a:prstGeom prst="rect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78090" y="1729622"/>
            <a:ext cx="960782" cy="1908313"/>
          </a:xfrm>
          <a:prstGeom prst="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9" name="图片 18" descr="图片包含 游戏机, 读, 电脑, 桌子&#10;&#10;描述已自动生成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336455" y="1729623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pic>
        <p:nvPicPr>
          <p:cNvPr id="20" name="图片 19" descr="图片包含 人, 女人, 年轻, 桌子&#10;&#10;描述已自动生成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6597568" y="1729622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grpSp>
        <p:nvGrpSpPr>
          <p:cNvPr id="22" name="组合 21"/>
          <p:cNvGrpSpPr/>
          <p:nvPr/>
        </p:nvGrpSpPr>
        <p:grpSpPr>
          <a:xfrm>
            <a:off x="4800666" y="2143779"/>
            <a:ext cx="396000" cy="360000"/>
            <a:chOff x="9816030" y="1103691"/>
            <a:chExt cx="382400" cy="382400"/>
          </a:xfrm>
          <a:solidFill>
            <a:schemeClr val="bg1"/>
          </a:solidFill>
        </p:grpSpPr>
        <p:sp>
          <p:nvSpPr>
            <p:cNvPr id="23" name="Freeform 217"/>
            <p:cNvSpPr/>
            <p:nvPr/>
          </p:nvSpPr>
          <p:spPr>
            <a:xfrm>
              <a:off x="9816030" y="1103691"/>
              <a:ext cx="382400" cy="3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1856"/>
                  </a:moveTo>
                  <a:cubicBezTo>
                    <a:pt x="17212" y="1856"/>
                    <a:pt x="17212" y="1856"/>
                    <a:pt x="17212" y="1856"/>
                  </a:cubicBezTo>
                  <a:cubicBezTo>
                    <a:pt x="17212" y="506"/>
                    <a:pt x="17212" y="506"/>
                    <a:pt x="17212" y="506"/>
                  </a:cubicBezTo>
                  <a:cubicBezTo>
                    <a:pt x="17212" y="338"/>
                    <a:pt x="17044" y="169"/>
                    <a:pt x="16875" y="169"/>
                  </a:cubicBezTo>
                  <a:cubicBezTo>
                    <a:pt x="16706" y="169"/>
                    <a:pt x="16537" y="338"/>
                    <a:pt x="16537" y="506"/>
                  </a:cubicBezTo>
                  <a:cubicBezTo>
                    <a:pt x="16537" y="1856"/>
                    <a:pt x="16537" y="1856"/>
                    <a:pt x="16537" y="1856"/>
                  </a:cubicBezTo>
                  <a:cubicBezTo>
                    <a:pt x="11137" y="1856"/>
                    <a:pt x="11137" y="1856"/>
                    <a:pt x="11137" y="1856"/>
                  </a:cubicBezTo>
                  <a:cubicBezTo>
                    <a:pt x="11137" y="506"/>
                    <a:pt x="11137" y="506"/>
                    <a:pt x="11137" y="506"/>
                  </a:cubicBezTo>
                  <a:cubicBezTo>
                    <a:pt x="11137" y="338"/>
                    <a:pt x="10969" y="169"/>
                    <a:pt x="10800" y="169"/>
                  </a:cubicBezTo>
                  <a:cubicBezTo>
                    <a:pt x="10631" y="169"/>
                    <a:pt x="10462" y="338"/>
                    <a:pt x="10462" y="506"/>
                  </a:cubicBezTo>
                  <a:cubicBezTo>
                    <a:pt x="10462" y="1856"/>
                    <a:pt x="10462" y="1856"/>
                    <a:pt x="10462" y="1856"/>
                  </a:cubicBezTo>
                  <a:cubicBezTo>
                    <a:pt x="5063" y="1856"/>
                    <a:pt x="5063" y="1856"/>
                    <a:pt x="5063" y="1856"/>
                  </a:cubicBezTo>
                  <a:cubicBezTo>
                    <a:pt x="5063" y="338"/>
                    <a:pt x="5063" y="338"/>
                    <a:pt x="5063" y="338"/>
                  </a:cubicBezTo>
                  <a:cubicBezTo>
                    <a:pt x="5063" y="169"/>
                    <a:pt x="4894" y="0"/>
                    <a:pt x="4725" y="0"/>
                  </a:cubicBezTo>
                  <a:cubicBezTo>
                    <a:pt x="4556" y="0"/>
                    <a:pt x="4388" y="169"/>
                    <a:pt x="4388" y="338"/>
                  </a:cubicBezTo>
                  <a:cubicBezTo>
                    <a:pt x="4388" y="1856"/>
                    <a:pt x="4388" y="1856"/>
                    <a:pt x="4388" y="1856"/>
                  </a:cubicBezTo>
                  <a:cubicBezTo>
                    <a:pt x="1013" y="1856"/>
                    <a:pt x="1013" y="1856"/>
                    <a:pt x="1013" y="1856"/>
                  </a:cubicBezTo>
                  <a:cubicBezTo>
                    <a:pt x="506" y="1856"/>
                    <a:pt x="0" y="2363"/>
                    <a:pt x="0" y="2869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506" y="21600"/>
                    <a:pt x="1013" y="21600"/>
                  </a:cubicBezTo>
                  <a:cubicBezTo>
                    <a:pt x="20587" y="21600"/>
                    <a:pt x="20587" y="21600"/>
                    <a:pt x="20587" y="21600"/>
                  </a:cubicBezTo>
                  <a:cubicBezTo>
                    <a:pt x="21094" y="21600"/>
                    <a:pt x="21600" y="21094"/>
                    <a:pt x="21600" y="20587"/>
                  </a:cubicBezTo>
                  <a:cubicBezTo>
                    <a:pt x="21600" y="2869"/>
                    <a:pt x="21600" y="2869"/>
                    <a:pt x="21600" y="2869"/>
                  </a:cubicBezTo>
                  <a:cubicBezTo>
                    <a:pt x="21600" y="2363"/>
                    <a:pt x="21094" y="1856"/>
                    <a:pt x="20587" y="1856"/>
                  </a:cubicBezTo>
                  <a:close/>
                  <a:moveTo>
                    <a:pt x="20756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7088"/>
                    <a:pt x="844" y="7088"/>
                    <a:pt x="844" y="7088"/>
                  </a:cubicBezTo>
                  <a:cubicBezTo>
                    <a:pt x="20756" y="7088"/>
                    <a:pt x="20756" y="7088"/>
                    <a:pt x="20756" y="7088"/>
                  </a:cubicBezTo>
                  <a:lnTo>
                    <a:pt x="20756" y="20756"/>
                  </a:lnTo>
                  <a:close/>
                  <a:moveTo>
                    <a:pt x="20756" y="6244"/>
                  </a:moveTo>
                  <a:cubicBezTo>
                    <a:pt x="844" y="6244"/>
                    <a:pt x="844" y="6244"/>
                    <a:pt x="844" y="6244"/>
                  </a:cubicBezTo>
                  <a:cubicBezTo>
                    <a:pt x="844" y="2700"/>
                    <a:pt x="844" y="2700"/>
                    <a:pt x="844" y="2700"/>
                  </a:cubicBezTo>
                  <a:cubicBezTo>
                    <a:pt x="4388" y="2700"/>
                    <a:pt x="4388" y="2700"/>
                    <a:pt x="4388" y="2700"/>
                  </a:cubicBezTo>
                  <a:cubicBezTo>
                    <a:pt x="4388" y="3881"/>
                    <a:pt x="4388" y="3881"/>
                    <a:pt x="4388" y="3881"/>
                  </a:cubicBezTo>
                  <a:cubicBezTo>
                    <a:pt x="4388" y="4219"/>
                    <a:pt x="4556" y="4388"/>
                    <a:pt x="4725" y="4388"/>
                  </a:cubicBezTo>
                  <a:cubicBezTo>
                    <a:pt x="4894" y="4388"/>
                    <a:pt x="5063" y="4219"/>
                    <a:pt x="5063" y="3881"/>
                  </a:cubicBezTo>
                  <a:cubicBezTo>
                    <a:pt x="5063" y="2700"/>
                    <a:pt x="5063" y="2700"/>
                    <a:pt x="5063" y="2700"/>
                  </a:cubicBezTo>
                  <a:cubicBezTo>
                    <a:pt x="10462" y="2700"/>
                    <a:pt x="10462" y="2700"/>
                    <a:pt x="10462" y="2700"/>
                  </a:cubicBezTo>
                  <a:cubicBezTo>
                    <a:pt x="10462" y="4219"/>
                    <a:pt x="10462" y="4219"/>
                    <a:pt x="10462" y="4219"/>
                  </a:cubicBezTo>
                  <a:cubicBezTo>
                    <a:pt x="10462" y="4388"/>
                    <a:pt x="10631" y="4556"/>
                    <a:pt x="10800" y="4556"/>
                  </a:cubicBezTo>
                  <a:cubicBezTo>
                    <a:pt x="10969" y="4556"/>
                    <a:pt x="11137" y="4388"/>
                    <a:pt x="11137" y="4219"/>
                  </a:cubicBezTo>
                  <a:cubicBezTo>
                    <a:pt x="11137" y="2700"/>
                    <a:pt x="11137" y="2700"/>
                    <a:pt x="11137" y="2700"/>
                  </a:cubicBezTo>
                  <a:cubicBezTo>
                    <a:pt x="16537" y="2700"/>
                    <a:pt x="16537" y="2700"/>
                    <a:pt x="16537" y="2700"/>
                  </a:cubicBezTo>
                  <a:cubicBezTo>
                    <a:pt x="16537" y="4219"/>
                    <a:pt x="16537" y="4219"/>
                    <a:pt x="16537" y="4219"/>
                  </a:cubicBezTo>
                  <a:cubicBezTo>
                    <a:pt x="16537" y="4388"/>
                    <a:pt x="16706" y="4556"/>
                    <a:pt x="16875" y="4556"/>
                  </a:cubicBezTo>
                  <a:cubicBezTo>
                    <a:pt x="17044" y="4556"/>
                    <a:pt x="17212" y="4388"/>
                    <a:pt x="17212" y="4219"/>
                  </a:cubicBezTo>
                  <a:cubicBezTo>
                    <a:pt x="17212" y="2700"/>
                    <a:pt x="17212" y="2700"/>
                    <a:pt x="17212" y="2700"/>
                  </a:cubicBezTo>
                  <a:cubicBezTo>
                    <a:pt x="20756" y="2700"/>
                    <a:pt x="20756" y="2700"/>
                    <a:pt x="20756" y="2700"/>
                  </a:cubicBezTo>
                  <a:lnTo>
                    <a:pt x="20756" y="62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 218"/>
            <p:cNvSpPr/>
            <p:nvPr/>
          </p:nvSpPr>
          <p:spPr>
            <a:xfrm>
              <a:off x="9929614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0232" y="0"/>
                  </a:cubicBezTo>
                  <a:cubicBezTo>
                    <a:pt x="10232" y="0"/>
                    <a:pt x="9095" y="0"/>
                    <a:pt x="9095" y="0"/>
                  </a:cubicBezTo>
                  <a:cubicBezTo>
                    <a:pt x="2274" y="2645"/>
                    <a:pt x="2274" y="2645"/>
                    <a:pt x="2274" y="2645"/>
                  </a:cubicBezTo>
                  <a:cubicBezTo>
                    <a:pt x="2274" y="2645"/>
                    <a:pt x="2274" y="3527"/>
                    <a:pt x="2274" y="3967"/>
                  </a:cubicBezTo>
                  <a:cubicBezTo>
                    <a:pt x="3411" y="3967"/>
                    <a:pt x="4547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 219"/>
            <p:cNvSpPr/>
            <p:nvPr/>
          </p:nvSpPr>
          <p:spPr>
            <a:xfrm>
              <a:off x="10028053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1368" y="0"/>
                  </a:cubicBezTo>
                  <a:cubicBezTo>
                    <a:pt x="10232" y="0"/>
                    <a:pt x="10232" y="0"/>
                    <a:pt x="9095" y="0"/>
                  </a:cubicBezTo>
                  <a:cubicBezTo>
                    <a:pt x="3411" y="2645"/>
                    <a:pt x="3411" y="2645"/>
                    <a:pt x="3411" y="2645"/>
                  </a:cubicBezTo>
                  <a:cubicBezTo>
                    <a:pt x="2274" y="2645"/>
                    <a:pt x="2274" y="3527"/>
                    <a:pt x="3411" y="3967"/>
                  </a:cubicBezTo>
                  <a:cubicBezTo>
                    <a:pt x="3411" y="3967"/>
                    <a:pt x="5684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49657" y="2130527"/>
            <a:ext cx="382400" cy="369780"/>
            <a:chOff x="5231030" y="2639597"/>
            <a:chExt cx="382400" cy="369780"/>
          </a:xfrm>
          <a:solidFill>
            <a:schemeClr val="bg1"/>
          </a:solidFill>
        </p:grpSpPr>
        <p:sp>
          <p:nvSpPr>
            <p:cNvPr id="28" name="Freeform 172"/>
            <p:cNvSpPr/>
            <p:nvPr/>
          </p:nvSpPr>
          <p:spPr>
            <a:xfrm>
              <a:off x="5231030" y="2639597"/>
              <a:ext cx="382400" cy="36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0"/>
                  </a:moveTo>
                  <a:cubicBezTo>
                    <a:pt x="1013" y="0"/>
                    <a:pt x="1013" y="0"/>
                    <a:pt x="1013" y="0"/>
                  </a:cubicBezTo>
                  <a:cubicBezTo>
                    <a:pt x="506" y="0"/>
                    <a:pt x="0" y="523"/>
                    <a:pt x="0" y="1045"/>
                  </a:cubicBezTo>
                  <a:cubicBezTo>
                    <a:pt x="0" y="16548"/>
                    <a:pt x="0" y="16548"/>
                    <a:pt x="0" y="16548"/>
                  </a:cubicBezTo>
                  <a:cubicBezTo>
                    <a:pt x="0" y="17245"/>
                    <a:pt x="506" y="17594"/>
                    <a:pt x="1013" y="17594"/>
                  </a:cubicBezTo>
                  <a:cubicBezTo>
                    <a:pt x="8100" y="17594"/>
                    <a:pt x="8100" y="17594"/>
                    <a:pt x="8100" y="17594"/>
                  </a:cubicBezTo>
                  <a:cubicBezTo>
                    <a:pt x="7594" y="20729"/>
                    <a:pt x="7594" y="20729"/>
                    <a:pt x="7594" y="20729"/>
                  </a:cubicBezTo>
                  <a:cubicBezTo>
                    <a:pt x="6412" y="20729"/>
                    <a:pt x="6412" y="20729"/>
                    <a:pt x="6412" y="20729"/>
                  </a:cubicBezTo>
                  <a:cubicBezTo>
                    <a:pt x="6244" y="20729"/>
                    <a:pt x="6075" y="20903"/>
                    <a:pt x="6075" y="21077"/>
                  </a:cubicBezTo>
                  <a:cubicBezTo>
                    <a:pt x="6075" y="21426"/>
                    <a:pt x="6244" y="21600"/>
                    <a:pt x="6412" y="21600"/>
                  </a:cubicBezTo>
                  <a:cubicBezTo>
                    <a:pt x="15187" y="21600"/>
                    <a:pt x="15187" y="21600"/>
                    <a:pt x="15187" y="21600"/>
                  </a:cubicBezTo>
                  <a:cubicBezTo>
                    <a:pt x="15356" y="21600"/>
                    <a:pt x="15525" y="21426"/>
                    <a:pt x="15525" y="21077"/>
                  </a:cubicBezTo>
                  <a:cubicBezTo>
                    <a:pt x="15525" y="20903"/>
                    <a:pt x="15356" y="20729"/>
                    <a:pt x="15187" y="20729"/>
                  </a:cubicBezTo>
                  <a:cubicBezTo>
                    <a:pt x="14006" y="20729"/>
                    <a:pt x="14006" y="20729"/>
                    <a:pt x="14006" y="20729"/>
                  </a:cubicBezTo>
                  <a:cubicBezTo>
                    <a:pt x="13500" y="17594"/>
                    <a:pt x="13500" y="17594"/>
                    <a:pt x="13500" y="17594"/>
                  </a:cubicBezTo>
                  <a:cubicBezTo>
                    <a:pt x="20587" y="17594"/>
                    <a:pt x="20587" y="17594"/>
                    <a:pt x="20587" y="17594"/>
                  </a:cubicBezTo>
                  <a:cubicBezTo>
                    <a:pt x="21094" y="17594"/>
                    <a:pt x="21600" y="17245"/>
                    <a:pt x="21600" y="16548"/>
                  </a:cubicBezTo>
                  <a:cubicBezTo>
                    <a:pt x="21600" y="1045"/>
                    <a:pt x="21600" y="1045"/>
                    <a:pt x="21600" y="1045"/>
                  </a:cubicBezTo>
                  <a:cubicBezTo>
                    <a:pt x="21600" y="523"/>
                    <a:pt x="21094" y="0"/>
                    <a:pt x="20587" y="0"/>
                  </a:cubicBezTo>
                  <a:close/>
                  <a:moveTo>
                    <a:pt x="8437" y="20729"/>
                  </a:moveTo>
                  <a:cubicBezTo>
                    <a:pt x="8944" y="17594"/>
                    <a:pt x="8944" y="17594"/>
                    <a:pt x="8944" y="17594"/>
                  </a:cubicBezTo>
                  <a:cubicBezTo>
                    <a:pt x="12656" y="17594"/>
                    <a:pt x="12656" y="17594"/>
                    <a:pt x="12656" y="17594"/>
                  </a:cubicBezTo>
                  <a:cubicBezTo>
                    <a:pt x="13162" y="20729"/>
                    <a:pt x="13162" y="20729"/>
                    <a:pt x="13162" y="20729"/>
                  </a:cubicBezTo>
                  <a:lnTo>
                    <a:pt x="8437" y="20729"/>
                  </a:lnTo>
                  <a:close/>
                  <a:moveTo>
                    <a:pt x="20756" y="16897"/>
                  </a:moveTo>
                  <a:cubicBezTo>
                    <a:pt x="844" y="16897"/>
                    <a:pt x="844" y="16897"/>
                    <a:pt x="844" y="16897"/>
                  </a:cubicBezTo>
                  <a:cubicBezTo>
                    <a:pt x="844" y="13761"/>
                    <a:pt x="844" y="13761"/>
                    <a:pt x="844" y="13761"/>
                  </a:cubicBezTo>
                  <a:cubicBezTo>
                    <a:pt x="20756" y="13761"/>
                    <a:pt x="20756" y="13761"/>
                    <a:pt x="20756" y="13761"/>
                  </a:cubicBezTo>
                  <a:lnTo>
                    <a:pt x="20756" y="16897"/>
                  </a:lnTo>
                  <a:close/>
                  <a:moveTo>
                    <a:pt x="20756" y="13065"/>
                  </a:moveTo>
                  <a:cubicBezTo>
                    <a:pt x="844" y="13065"/>
                    <a:pt x="844" y="13065"/>
                    <a:pt x="844" y="13065"/>
                  </a:cubicBezTo>
                  <a:cubicBezTo>
                    <a:pt x="844" y="871"/>
                    <a:pt x="844" y="871"/>
                    <a:pt x="844" y="871"/>
                  </a:cubicBezTo>
                  <a:cubicBezTo>
                    <a:pt x="20756" y="871"/>
                    <a:pt x="20756" y="871"/>
                    <a:pt x="20756" y="871"/>
                  </a:cubicBezTo>
                  <a:lnTo>
                    <a:pt x="20756" y="130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val 173"/>
            <p:cNvSpPr/>
            <p:nvPr/>
          </p:nvSpPr>
          <p:spPr>
            <a:xfrm>
              <a:off x="5410239" y="2889482"/>
              <a:ext cx="23980" cy="21455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565277" y="2773468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1,572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29031" y="2782129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4,173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5677" y="4052092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275677" y="5069624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40060" y="4052092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540060" y="5069624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Freeform 206"/>
          <p:cNvSpPr/>
          <p:nvPr/>
        </p:nvSpPr>
        <p:spPr>
          <a:xfrm>
            <a:off x="1559298" y="4206985"/>
            <a:ext cx="124943" cy="38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19"/>
                </a:moveTo>
                <a:cubicBezTo>
                  <a:pt x="21600" y="14344"/>
                  <a:pt x="21086" y="13500"/>
                  <a:pt x="19029" y="12994"/>
                </a:cubicBezTo>
                <a:cubicBezTo>
                  <a:pt x="4114" y="8100"/>
                  <a:pt x="4114" y="8100"/>
                  <a:pt x="4114" y="8100"/>
                </a:cubicBezTo>
                <a:cubicBezTo>
                  <a:pt x="3086" y="7594"/>
                  <a:pt x="2057" y="7088"/>
                  <a:pt x="2057" y="6581"/>
                </a:cubicBezTo>
                <a:cubicBezTo>
                  <a:pt x="2057" y="5400"/>
                  <a:pt x="5143" y="4388"/>
                  <a:pt x="8743" y="4388"/>
                </a:cubicBezTo>
                <a:cubicBezTo>
                  <a:pt x="20571" y="4388"/>
                  <a:pt x="20571" y="4388"/>
                  <a:pt x="20571" y="4388"/>
                </a:cubicBezTo>
                <a:cubicBezTo>
                  <a:pt x="21086" y="4388"/>
                  <a:pt x="21600" y="4219"/>
                  <a:pt x="21600" y="4050"/>
                </a:cubicBezTo>
                <a:cubicBezTo>
                  <a:pt x="21600" y="3881"/>
                  <a:pt x="21086" y="3713"/>
                  <a:pt x="20571" y="3713"/>
                </a:cubicBezTo>
                <a:cubicBezTo>
                  <a:pt x="11829" y="3713"/>
                  <a:pt x="11829" y="3713"/>
                  <a:pt x="11829" y="3713"/>
                </a:cubicBezTo>
                <a:cubicBezTo>
                  <a:pt x="11829" y="338"/>
                  <a:pt x="11829" y="338"/>
                  <a:pt x="11829" y="338"/>
                </a:cubicBezTo>
                <a:cubicBezTo>
                  <a:pt x="11829" y="169"/>
                  <a:pt x="11314" y="0"/>
                  <a:pt x="10800" y="0"/>
                </a:cubicBezTo>
                <a:cubicBezTo>
                  <a:pt x="10286" y="0"/>
                  <a:pt x="9771" y="169"/>
                  <a:pt x="9771" y="338"/>
                </a:cubicBezTo>
                <a:cubicBezTo>
                  <a:pt x="9771" y="3713"/>
                  <a:pt x="9771" y="3713"/>
                  <a:pt x="9771" y="3713"/>
                </a:cubicBezTo>
                <a:cubicBezTo>
                  <a:pt x="8743" y="3713"/>
                  <a:pt x="8743" y="3713"/>
                  <a:pt x="8743" y="3713"/>
                </a:cubicBezTo>
                <a:cubicBezTo>
                  <a:pt x="3600" y="3713"/>
                  <a:pt x="0" y="4894"/>
                  <a:pt x="0" y="6581"/>
                </a:cubicBezTo>
                <a:cubicBezTo>
                  <a:pt x="0" y="7256"/>
                  <a:pt x="514" y="8100"/>
                  <a:pt x="2571" y="8606"/>
                </a:cubicBezTo>
                <a:cubicBezTo>
                  <a:pt x="17486" y="13500"/>
                  <a:pt x="17486" y="13500"/>
                  <a:pt x="17486" y="13500"/>
                </a:cubicBezTo>
                <a:cubicBezTo>
                  <a:pt x="18514" y="14006"/>
                  <a:pt x="19543" y="14512"/>
                  <a:pt x="19543" y="15019"/>
                </a:cubicBezTo>
                <a:cubicBezTo>
                  <a:pt x="19543" y="16200"/>
                  <a:pt x="16457" y="17212"/>
                  <a:pt x="12857" y="17212"/>
                </a:cubicBezTo>
                <a:cubicBezTo>
                  <a:pt x="1029" y="17212"/>
                  <a:pt x="1029" y="17212"/>
                  <a:pt x="1029" y="17212"/>
                </a:cubicBezTo>
                <a:cubicBezTo>
                  <a:pt x="514" y="17212"/>
                  <a:pt x="0" y="17381"/>
                  <a:pt x="0" y="17550"/>
                </a:cubicBezTo>
                <a:cubicBezTo>
                  <a:pt x="0" y="17719"/>
                  <a:pt x="514" y="17887"/>
                  <a:pt x="1029" y="17887"/>
                </a:cubicBezTo>
                <a:cubicBezTo>
                  <a:pt x="9771" y="17887"/>
                  <a:pt x="9771" y="17887"/>
                  <a:pt x="9771" y="17887"/>
                </a:cubicBezTo>
                <a:cubicBezTo>
                  <a:pt x="9771" y="21262"/>
                  <a:pt x="9771" y="21262"/>
                  <a:pt x="9771" y="21262"/>
                </a:cubicBezTo>
                <a:cubicBezTo>
                  <a:pt x="9771" y="21431"/>
                  <a:pt x="10286" y="21600"/>
                  <a:pt x="10800" y="21600"/>
                </a:cubicBezTo>
                <a:cubicBezTo>
                  <a:pt x="11314" y="21600"/>
                  <a:pt x="11829" y="21431"/>
                  <a:pt x="11829" y="21262"/>
                </a:cubicBezTo>
                <a:cubicBezTo>
                  <a:pt x="11829" y="17887"/>
                  <a:pt x="11829" y="17887"/>
                  <a:pt x="11829" y="17887"/>
                </a:cubicBezTo>
                <a:cubicBezTo>
                  <a:pt x="12857" y="17887"/>
                  <a:pt x="12857" y="17887"/>
                  <a:pt x="12857" y="17887"/>
                </a:cubicBezTo>
                <a:cubicBezTo>
                  <a:pt x="18000" y="17887"/>
                  <a:pt x="21600" y="16706"/>
                  <a:pt x="21600" y="1501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Freeform 207"/>
          <p:cNvSpPr/>
          <p:nvPr/>
        </p:nvSpPr>
        <p:spPr>
          <a:xfrm>
            <a:off x="6724153" y="4221843"/>
            <a:ext cx="288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13669"/>
                </a:moveTo>
                <a:cubicBezTo>
                  <a:pt x="3060" y="13669"/>
                  <a:pt x="3060" y="13669"/>
                  <a:pt x="3060" y="13669"/>
                </a:cubicBezTo>
                <a:cubicBezTo>
                  <a:pt x="3060" y="13837"/>
                  <a:pt x="3060" y="13837"/>
                  <a:pt x="3060" y="13837"/>
                </a:cubicBezTo>
                <a:cubicBezTo>
                  <a:pt x="4500" y="18394"/>
                  <a:pt x="9000" y="21600"/>
                  <a:pt x="14040" y="21600"/>
                </a:cubicBezTo>
                <a:cubicBezTo>
                  <a:pt x="16740" y="21600"/>
                  <a:pt x="19260" y="20756"/>
                  <a:pt x="21240" y="19237"/>
                </a:cubicBezTo>
                <a:cubicBezTo>
                  <a:pt x="21420" y="19069"/>
                  <a:pt x="21420" y="19069"/>
                  <a:pt x="21420" y="19069"/>
                </a:cubicBezTo>
                <a:cubicBezTo>
                  <a:pt x="21600" y="19069"/>
                  <a:pt x="21600" y="18900"/>
                  <a:pt x="21600" y="18731"/>
                </a:cubicBezTo>
                <a:cubicBezTo>
                  <a:pt x="21600" y="18562"/>
                  <a:pt x="21240" y="18225"/>
                  <a:pt x="21060" y="18562"/>
                </a:cubicBezTo>
                <a:cubicBezTo>
                  <a:pt x="21060" y="18562"/>
                  <a:pt x="21060" y="18562"/>
                  <a:pt x="21060" y="18562"/>
                </a:cubicBezTo>
                <a:cubicBezTo>
                  <a:pt x="20160" y="19237"/>
                  <a:pt x="19260" y="19744"/>
                  <a:pt x="18180" y="20081"/>
                </a:cubicBezTo>
                <a:cubicBezTo>
                  <a:pt x="15660" y="21094"/>
                  <a:pt x="12600" y="21094"/>
                  <a:pt x="9900" y="20081"/>
                </a:cubicBezTo>
                <a:cubicBezTo>
                  <a:pt x="8640" y="19575"/>
                  <a:pt x="7560" y="18900"/>
                  <a:pt x="6480" y="17887"/>
                </a:cubicBezTo>
                <a:cubicBezTo>
                  <a:pt x="5580" y="17044"/>
                  <a:pt x="4860" y="15862"/>
                  <a:pt x="4320" y="14681"/>
                </a:cubicBezTo>
                <a:cubicBezTo>
                  <a:pt x="4140" y="14512"/>
                  <a:pt x="3960" y="14344"/>
                  <a:pt x="3960" y="14006"/>
                </a:cubicBezTo>
                <a:cubicBezTo>
                  <a:pt x="3780" y="13669"/>
                  <a:pt x="3780" y="13669"/>
                  <a:pt x="3780" y="13669"/>
                </a:cubicBezTo>
                <a:cubicBezTo>
                  <a:pt x="16380" y="13669"/>
                  <a:pt x="16380" y="13669"/>
                  <a:pt x="16380" y="13669"/>
                </a:cubicBezTo>
                <a:cubicBezTo>
                  <a:pt x="16560" y="13669"/>
                  <a:pt x="16740" y="13500"/>
                  <a:pt x="16740" y="13331"/>
                </a:cubicBezTo>
                <a:cubicBezTo>
                  <a:pt x="16740" y="13162"/>
                  <a:pt x="16560" y="12994"/>
                  <a:pt x="16380" y="12994"/>
                </a:cubicBezTo>
                <a:cubicBezTo>
                  <a:pt x="3600" y="12994"/>
                  <a:pt x="3600" y="12994"/>
                  <a:pt x="3600" y="12994"/>
                </a:cubicBezTo>
                <a:cubicBezTo>
                  <a:pt x="3600" y="12825"/>
                  <a:pt x="3600" y="12825"/>
                  <a:pt x="3600" y="12825"/>
                </a:cubicBezTo>
                <a:cubicBezTo>
                  <a:pt x="3420" y="12150"/>
                  <a:pt x="3420" y="11475"/>
                  <a:pt x="3420" y="10800"/>
                </a:cubicBezTo>
                <a:cubicBezTo>
                  <a:pt x="3420" y="10631"/>
                  <a:pt x="3420" y="10462"/>
                  <a:pt x="3420" y="10125"/>
                </a:cubicBezTo>
                <a:cubicBezTo>
                  <a:pt x="3420" y="9956"/>
                  <a:pt x="3420" y="9956"/>
                  <a:pt x="3420" y="9956"/>
                </a:cubicBezTo>
                <a:cubicBezTo>
                  <a:pt x="17640" y="9956"/>
                  <a:pt x="17640" y="9956"/>
                  <a:pt x="17640" y="9956"/>
                </a:cubicBezTo>
                <a:cubicBezTo>
                  <a:pt x="17820" y="9956"/>
                  <a:pt x="18000" y="9787"/>
                  <a:pt x="18000" y="9619"/>
                </a:cubicBezTo>
                <a:cubicBezTo>
                  <a:pt x="18000" y="9450"/>
                  <a:pt x="17820" y="9281"/>
                  <a:pt x="17640" y="9281"/>
                </a:cubicBezTo>
                <a:cubicBezTo>
                  <a:pt x="3600" y="9281"/>
                  <a:pt x="3600" y="9281"/>
                  <a:pt x="3600" y="9281"/>
                </a:cubicBezTo>
                <a:cubicBezTo>
                  <a:pt x="3600" y="8944"/>
                  <a:pt x="3600" y="8944"/>
                  <a:pt x="3600" y="8944"/>
                </a:cubicBezTo>
                <a:cubicBezTo>
                  <a:pt x="3780" y="8269"/>
                  <a:pt x="3960" y="7594"/>
                  <a:pt x="4320" y="6919"/>
                </a:cubicBezTo>
                <a:cubicBezTo>
                  <a:pt x="4860" y="5737"/>
                  <a:pt x="5580" y="4725"/>
                  <a:pt x="6480" y="3713"/>
                </a:cubicBezTo>
                <a:cubicBezTo>
                  <a:pt x="7560" y="2869"/>
                  <a:pt x="8640" y="2025"/>
                  <a:pt x="9900" y="1519"/>
                </a:cubicBezTo>
                <a:cubicBezTo>
                  <a:pt x="12600" y="506"/>
                  <a:pt x="15660" y="506"/>
                  <a:pt x="18180" y="1519"/>
                </a:cubicBezTo>
                <a:cubicBezTo>
                  <a:pt x="19260" y="2025"/>
                  <a:pt x="20160" y="2531"/>
                  <a:pt x="20880" y="3206"/>
                </a:cubicBezTo>
                <a:cubicBezTo>
                  <a:pt x="21060" y="3206"/>
                  <a:pt x="21060" y="3206"/>
                  <a:pt x="21060" y="3206"/>
                </a:cubicBezTo>
                <a:cubicBezTo>
                  <a:pt x="21060" y="3206"/>
                  <a:pt x="21240" y="3206"/>
                  <a:pt x="21240" y="3206"/>
                </a:cubicBezTo>
                <a:cubicBezTo>
                  <a:pt x="21420" y="3206"/>
                  <a:pt x="21600" y="3038"/>
                  <a:pt x="21600" y="2869"/>
                </a:cubicBezTo>
                <a:cubicBezTo>
                  <a:pt x="21600" y="2700"/>
                  <a:pt x="21600" y="2700"/>
                  <a:pt x="21420" y="2531"/>
                </a:cubicBezTo>
                <a:cubicBezTo>
                  <a:pt x="21240" y="2363"/>
                  <a:pt x="21240" y="2363"/>
                  <a:pt x="21240" y="2363"/>
                </a:cubicBezTo>
                <a:cubicBezTo>
                  <a:pt x="19260" y="844"/>
                  <a:pt x="16740" y="0"/>
                  <a:pt x="14040" y="0"/>
                </a:cubicBezTo>
                <a:cubicBezTo>
                  <a:pt x="8460" y="0"/>
                  <a:pt x="3780" y="3881"/>
                  <a:pt x="2700" y="8944"/>
                </a:cubicBezTo>
                <a:cubicBezTo>
                  <a:pt x="2700" y="9281"/>
                  <a:pt x="2700" y="9281"/>
                  <a:pt x="2700" y="9281"/>
                </a:cubicBezTo>
                <a:cubicBezTo>
                  <a:pt x="360" y="9281"/>
                  <a:pt x="360" y="9281"/>
                  <a:pt x="360" y="9281"/>
                </a:cubicBezTo>
                <a:cubicBezTo>
                  <a:pt x="180" y="9281"/>
                  <a:pt x="0" y="9450"/>
                  <a:pt x="0" y="9619"/>
                </a:cubicBezTo>
                <a:cubicBezTo>
                  <a:pt x="0" y="9787"/>
                  <a:pt x="180" y="9956"/>
                  <a:pt x="360" y="9956"/>
                </a:cubicBezTo>
                <a:cubicBezTo>
                  <a:pt x="2700" y="9956"/>
                  <a:pt x="2700" y="9956"/>
                  <a:pt x="2700" y="9956"/>
                </a:cubicBezTo>
                <a:cubicBezTo>
                  <a:pt x="2520" y="10294"/>
                  <a:pt x="2520" y="10294"/>
                  <a:pt x="2520" y="10294"/>
                </a:cubicBezTo>
                <a:cubicBezTo>
                  <a:pt x="2520" y="10462"/>
                  <a:pt x="2520" y="10631"/>
                  <a:pt x="2520" y="10800"/>
                </a:cubicBezTo>
                <a:cubicBezTo>
                  <a:pt x="2520" y="11475"/>
                  <a:pt x="2700" y="12150"/>
                  <a:pt x="2700" y="12656"/>
                </a:cubicBezTo>
                <a:cubicBezTo>
                  <a:pt x="2880" y="12994"/>
                  <a:pt x="2880" y="12994"/>
                  <a:pt x="2880" y="12994"/>
                </a:cubicBezTo>
                <a:cubicBezTo>
                  <a:pt x="360" y="12994"/>
                  <a:pt x="360" y="12994"/>
                  <a:pt x="360" y="12994"/>
                </a:cubicBezTo>
                <a:cubicBezTo>
                  <a:pt x="180" y="12994"/>
                  <a:pt x="0" y="13162"/>
                  <a:pt x="0" y="13331"/>
                </a:cubicBezTo>
                <a:cubicBezTo>
                  <a:pt x="0" y="13500"/>
                  <a:pt x="180" y="13669"/>
                  <a:pt x="360" y="1366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0" name="Freeform 209"/>
          <p:cNvSpPr/>
          <p:nvPr/>
        </p:nvSpPr>
        <p:spPr>
          <a:xfrm>
            <a:off x="6774667" y="5255031"/>
            <a:ext cx="216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09" y="0"/>
                </a:moveTo>
                <a:cubicBezTo>
                  <a:pt x="3906" y="0"/>
                  <a:pt x="3906" y="0"/>
                  <a:pt x="3906" y="0"/>
                </a:cubicBezTo>
                <a:cubicBezTo>
                  <a:pt x="3677" y="0"/>
                  <a:pt x="3447" y="169"/>
                  <a:pt x="3447" y="506"/>
                </a:cubicBezTo>
                <a:cubicBezTo>
                  <a:pt x="3447" y="12487"/>
                  <a:pt x="3447" y="12487"/>
                  <a:pt x="3447" y="12487"/>
                </a:cubicBezTo>
                <a:cubicBezTo>
                  <a:pt x="689" y="12487"/>
                  <a:pt x="689" y="12487"/>
                  <a:pt x="689" y="12487"/>
                </a:cubicBezTo>
                <a:cubicBezTo>
                  <a:pt x="230" y="12487"/>
                  <a:pt x="0" y="12656"/>
                  <a:pt x="0" y="12994"/>
                </a:cubicBezTo>
                <a:cubicBezTo>
                  <a:pt x="0" y="13162"/>
                  <a:pt x="230" y="13331"/>
                  <a:pt x="689" y="13331"/>
                </a:cubicBezTo>
                <a:cubicBezTo>
                  <a:pt x="3447" y="13331"/>
                  <a:pt x="3447" y="13331"/>
                  <a:pt x="3447" y="13331"/>
                </a:cubicBezTo>
                <a:cubicBezTo>
                  <a:pt x="3447" y="17381"/>
                  <a:pt x="3447" y="17381"/>
                  <a:pt x="3447" y="17381"/>
                </a:cubicBezTo>
                <a:cubicBezTo>
                  <a:pt x="689" y="17381"/>
                  <a:pt x="689" y="17381"/>
                  <a:pt x="689" y="17381"/>
                </a:cubicBezTo>
                <a:cubicBezTo>
                  <a:pt x="230" y="17381"/>
                  <a:pt x="0" y="17550"/>
                  <a:pt x="0" y="17719"/>
                </a:cubicBezTo>
                <a:cubicBezTo>
                  <a:pt x="0" y="17887"/>
                  <a:pt x="230" y="18056"/>
                  <a:pt x="689" y="18056"/>
                </a:cubicBezTo>
                <a:cubicBezTo>
                  <a:pt x="3447" y="18056"/>
                  <a:pt x="3447" y="18056"/>
                  <a:pt x="3447" y="18056"/>
                </a:cubicBezTo>
                <a:cubicBezTo>
                  <a:pt x="3447" y="21262"/>
                  <a:pt x="3447" y="21262"/>
                  <a:pt x="3447" y="21262"/>
                </a:cubicBezTo>
                <a:cubicBezTo>
                  <a:pt x="3447" y="21431"/>
                  <a:pt x="3677" y="21600"/>
                  <a:pt x="3906" y="21600"/>
                </a:cubicBezTo>
                <a:cubicBezTo>
                  <a:pt x="4366" y="21600"/>
                  <a:pt x="4596" y="21431"/>
                  <a:pt x="4596" y="21262"/>
                </a:cubicBezTo>
                <a:cubicBezTo>
                  <a:pt x="4596" y="18056"/>
                  <a:pt x="4596" y="18056"/>
                  <a:pt x="4596" y="18056"/>
                </a:cubicBezTo>
                <a:cubicBezTo>
                  <a:pt x="15855" y="18056"/>
                  <a:pt x="15855" y="18056"/>
                  <a:pt x="15855" y="18056"/>
                </a:cubicBezTo>
                <a:cubicBezTo>
                  <a:pt x="16085" y="18056"/>
                  <a:pt x="16545" y="17887"/>
                  <a:pt x="16545" y="17719"/>
                </a:cubicBezTo>
                <a:cubicBezTo>
                  <a:pt x="16545" y="17550"/>
                  <a:pt x="16085" y="17381"/>
                  <a:pt x="15855" y="17381"/>
                </a:cubicBezTo>
                <a:cubicBezTo>
                  <a:pt x="4596" y="17381"/>
                  <a:pt x="4596" y="17381"/>
                  <a:pt x="4596" y="17381"/>
                </a:cubicBezTo>
                <a:cubicBezTo>
                  <a:pt x="4596" y="13331"/>
                  <a:pt x="4596" y="13331"/>
                  <a:pt x="4596" y="13331"/>
                </a:cubicBezTo>
                <a:cubicBezTo>
                  <a:pt x="12409" y="13331"/>
                  <a:pt x="12409" y="13331"/>
                  <a:pt x="12409" y="13331"/>
                </a:cubicBezTo>
                <a:cubicBezTo>
                  <a:pt x="17464" y="13331"/>
                  <a:pt x="21600" y="10294"/>
                  <a:pt x="21600" y="6750"/>
                </a:cubicBezTo>
                <a:cubicBezTo>
                  <a:pt x="21600" y="3038"/>
                  <a:pt x="17464" y="0"/>
                  <a:pt x="12409" y="0"/>
                </a:cubicBezTo>
                <a:close/>
                <a:moveTo>
                  <a:pt x="18153" y="10800"/>
                </a:moveTo>
                <a:cubicBezTo>
                  <a:pt x="16545" y="11981"/>
                  <a:pt x="14706" y="12487"/>
                  <a:pt x="12409" y="12487"/>
                </a:cubicBezTo>
                <a:cubicBezTo>
                  <a:pt x="4596" y="12487"/>
                  <a:pt x="4596" y="12487"/>
                  <a:pt x="4596" y="12487"/>
                </a:cubicBezTo>
                <a:cubicBezTo>
                  <a:pt x="4596" y="844"/>
                  <a:pt x="4596" y="844"/>
                  <a:pt x="4596" y="844"/>
                </a:cubicBezTo>
                <a:cubicBezTo>
                  <a:pt x="12409" y="844"/>
                  <a:pt x="12409" y="844"/>
                  <a:pt x="12409" y="844"/>
                </a:cubicBezTo>
                <a:cubicBezTo>
                  <a:pt x="14706" y="844"/>
                  <a:pt x="16545" y="1350"/>
                  <a:pt x="18153" y="2531"/>
                </a:cubicBezTo>
                <a:cubicBezTo>
                  <a:pt x="19762" y="3713"/>
                  <a:pt x="20451" y="5063"/>
                  <a:pt x="20451" y="6750"/>
                </a:cubicBezTo>
                <a:cubicBezTo>
                  <a:pt x="20451" y="8269"/>
                  <a:pt x="19762" y="9787"/>
                  <a:pt x="18153" y="1080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151956" y="3999084"/>
            <a:ext cx="3568288" cy="906258"/>
            <a:chOff x="6383522" y="1349766"/>
            <a:chExt cx="3894427" cy="906258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956" y="4991274"/>
            <a:ext cx="3568288" cy="906258"/>
            <a:chOff x="6383522" y="1349766"/>
            <a:chExt cx="3894427" cy="906258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16339" y="3999084"/>
            <a:ext cx="3568288" cy="906258"/>
            <a:chOff x="6383522" y="1349766"/>
            <a:chExt cx="3894427" cy="906258"/>
          </a:xfrm>
        </p:grpSpPr>
        <p:sp>
          <p:nvSpPr>
            <p:cNvPr id="48" name="文本框 47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416339" y="4991274"/>
            <a:ext cx="3568288" cy="906258"/>
            <a:chOff x="6383522" y="1349766"/>
            <a:chExt cx="3894427" cy="906258"/>
          </a:xfrm>
        </p:grpSpPr>
        <p:sp>
          <p:nvSpPr>
            <p:cNvPr id="51" name="文本框 50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输入标题文本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+mn-lt"/>
                  <a:ea typeface="+mn-ea"/>
                  <a:cs typeface="+mn-ea"/>
                  <a:sym typeface="+mn-lt"/>
                </a:rPr>
                <a:t>Distant Time by Rabindranath. I know not from what distant time .thou art ever coming nearer to meet me. I know not from what distant time . </a:t>
              </a:r>
              <a:endParaRPr lang="en-US" altLang="zh-CN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qjmjn0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WPS 演示</Application>
  <PresentationFormat>自定义</PresentationFormat>
  <Paragraphs>293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方正细谭黑简体</vt:lpstr>
      <vt:lpstr>黑体</vt:lpstr>
      <vt:lpstr>Agency FB</vt:lpstr>
      <vt:lpstr>华文仿宋</vt:lpstr>
      <vt:lpstr>仿宋</vt:lpstr>
      <vt:lpstr>Franklin Gothic Book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蓝黄商务</dc:title>
  <dc:creator>第一PPT</dc:creator>
  <cp:keywords>www.1ppt.com</cp:keywords>
  <dc:description>www.1ppt.com</dc:description>
  <cp:lastModifiedBy>Tr Tr</cp:lastModifiedBy>
  <cp:revision>64</cp:revision>
  <dcterms:created xsi:type="dcterms:W3CDTF">2020-03-11T02:21:00Z</dcterms:created>
  <dcterms:modified xsi:type="dcterms:W3CDTF">2020-08-20T08:14:12Z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