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06A-7E7B-4493-8BEF-B2FDE42BE2A5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4255-FC8E-4A70-9C1F-2670D944B8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06A-7E7B-4493-8BEF-B2FDE42BE2A5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4255-FC8E-4A70-9C1F-2670D944B8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06A-7E7B-4493-8BEF-B2FDE42BE2A5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4255-FC8E-4A70-9C1F-2670D944B8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06A-7E7B-4493-8BEF-B2FDE42BE2A5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4255-FC8E-4A70-9C1F-2670D944B8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06A-7E7B-4493-8BEF-B2FDE42BE2A5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4255-FC8E-4A70-9C1F-2670D944B8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06A-7E7B-4493-8BEF-B2FDE42BE2A5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4255-FC8E-4A70-9C1F-2670D944B8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06A-7E7B-4493-8BEF-B2FDE42BE2A5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4255-FC8E-4A70-9C1F-2670D944B8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06A-7E7B-4493-8BEF-B2FDE42BE2A5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4255-FC8E-4A70-9C1F-2670D944B8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06A-7E7B-4493-8BEF-B2FDE42BE2A5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4255-FC8E-4A70-9C1F-2670D944B8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06A-7E7B-4493-8BEF-B2FDE42BE2A5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4255-FC8E-4A70-9C1F-2670D944B8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06A-7E7B-4493-8BEF-B2FDE42BE2A5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4255-FC8E-4A70-9C1F-2670D944B8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E06A-7E7B-4493-8BEF-B2FDE42BE2A5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4255-FC8E-4A70-9C1F-2670D944B8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340768"/>
            <a:ext cx="648072" cy="2736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车</a:t>
            </a:r>
          </a:p>
        </p:txBody>
      </p:sp>
      <p:sp>
        <p:nvSpPr>
          <p:cNvPr id="5" name="矩形 4"/>
          <p:cNvSpPr/>
          <p:nvPr/>
        </p:nvSpPr>
        <p:spPr>
          <a:xfrm>
            <a:off x="1115616" y="260648"/>
            <a:ext cx="115212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Brand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47664" y="1628800"/>
            <a:ext cx="115212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Model_1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32240" y="1412776"/>
            <a:ext cx="2267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品牌</a:t>
            </a:r>
            <a:r>
              <a:rPr lang="en-US" altLang="zh-CN" dirty="0" smtClean="0"/>
              <a:t>,</a:t>
            </a:r>
            <a:r>
              <a:rPr lang="zh-CN" altLang="en-US" dirty="0" smtClean="0"/>
              <a:t>型号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总价</a:t>
            </a:r>
            <a:r>
              <a:rPr lang="en-US" altLang="zh-CN" dirty="0" smtClean="0"/>
              <a:t>,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车身尺寸、驱动方式、排量、座位数、变速箱、排放标准</a:t>
            </a:r>
            <a:r>
              <a:rPr lang="en-US" altLang="zh-CN" dirty="0" smtClean="0"/>
              <a:t>)</a:t>
            </a:r>
            <a:r>
              <a:rPr lang="zh-CN" altLang="en-US" dirty="0" smtClean="0"/>
              <a:t>付款方式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日供、首付、月供、尾款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59832" y="908720"/>
            <a:ext cx="72008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配置</a:t>
            </a:r>
            <a:endParaRPr lang="zh-CN" altLang="en-US" sz="1400" dirty="0"/>
          </a:p>
        </p:txBody>
      </p:sp>
      <p:sp>
        <p:nvSpPr>
          <p:cNvPr id="9" name="右箭头 8"/>
          <p:cNvSpPr/>
          <p:nvPr/>
        </p:nvSpPr>
        <p:spPr>
          <a:xfrm>
            <a:off x="3995936" y="1052736"/>
            <a:ext cx="28803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27984" y="620688"/>
            <a:ext cx="1080120" cy="15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车身尺寸、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驱动方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排量、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座位数、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变速箱、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排放标准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2771800" y="2420888"/>
            <a:ext cx="1152128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付款方式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2" name="右箭头 11"/>
          <p:cNvSpPr/>
          <p:nvPr/>
        </p:nvSpPr>
        <p:spPr>
          <a:xfrm>
            <a:off x="3995936" y="2564904"/>
            <a:ext cx="28803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27984" y="2276872"/>
            <a:ext cx="792088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日供、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首付、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月供、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尾款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547664" y="3717032"/>
            <a:ext cx="115212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Model_2</a:t>
            </a:r>
            <a:endParaRPr lang="zh-CN" altLang="en-US" dirty="0"/>
          </a:p>
        </p:txBody>
      </p:sp>
      <p:cxnSp>
        <p:nvCxnSpPr>
          <p:cNvPr id="17" name="肘形连接符 16"/>
          <p:cNvCxnSpPr>
            <a:stCxn id="6" idx="3"/>
            <a:endCxn id="8" idx="1"/>
          </p:cNvCxnSpPr>
          <p:nvPr/>
        </p:nvCxnSpPr>
        <p:spPr>
          <a:xfrm flipV="1">
            <a:off x="2699792" y="1088740"/>
            <a:ext cx="360040" cy="756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形状 20"/>
          <p:cNvCxnSpPr/>
          <p:nvPr/>
        </p:nvCxnSpPr>
        <p:spPr>
          <a:xfrm flipV="1">
            <a:off x="827584" y="692696"/>
            <a:ext cx="432048" cy="14401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形状 22"/>
          <p:cNvCxnSpPr>
            <a:endCxn id="11" idx="0"/>
          </p:cNvCxnSpPr>
          <p:nvPr/>
        </p:nvCxnSpPr>
        <p:spPr>
          <a:xfrm>
            <a:off x="2699792" y="1988840"/>
            <a:ext cx="648072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059832" y="3861048"/>
            <a:ext cx="72008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配置</a:t>
            </a:r>
            <a:endParaRPr lang="zh-CN" altLang="en-US" sz="1400" dirty="0"/>
          </a:p>
        </p:txBody>
      </p:sp>
      <p:sp>
        <p:nvSpPr>
          <p:cNvPr id="25" name="右箭头 24"/>
          <p:cNvSpPr/>
          <p:nvPr/>
        </p:nvSpPr>
        <p:spPr>
          <a:xfrm>
            <a:off x="3995936" y="3861048"/>
            <a:ext cx="28803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427984" y="3429000"/>
            <a:ext cx="1080120" cy="15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车身尺寸、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驱动方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排量、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座位数、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变速箱、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排放标准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2987824" y="5229200"/>
            <a:ext cx="100811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付款方式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28" name="右箭头 27"/>
          <p:cNvSpPr/>
          <p:nvPr/>
        </p:nvSpPr>
        <p:spPr>
          <a:xfrm>
            <a:off x="3995936" y="5373216"/>
            <a:ext cx="28803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427984" y="5085184"/>
            <a:ext cx="792088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日供、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首付、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月供、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尾款</a:t>
            </a:r>
            <a:endParaRPr lang="zh-CN" altLang="en-US" sz="1400" dirty="0"/>
          </a:p>
        </p:txBody>
      </p:sp>
      <p:cxnSp>
        <p:nvCxnSpPr>
          <p:cNvPr id="31" name="肘形连接符 30"/>
          <p:cNvCxnSpPr>
            <a:endCxn id="14" idx="0"/>
          </p:cNvCxnSpPr>
          <p:nvPr/>
        </p:nvCxnSpPr>
        <p:spPr>
          <a:xfrm rot="16200000" flipH="1">
            <a:off x="395536" y="1988840"/>
            <a:ext cx="2808312" cy="648072"/>
          </a:xfrm>
          <a:prstGeom prst="bentConnector3">
            <a:avLst>
              <a:gd name="adj1" fmla="val 62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形状 40"/>
          <p:cNvCxnSpPr>
            <a:stCxn id="14" idx="2"/>
            <a:endCxn id="27" idx="1"/>
          </p:cNvCxnSpPr>
          <p:nvPr/>
        </p:nvCxnSpPr>
        <p:spPr>
          <a:xfrm rot="16200000" flipH="1">
            <a:off x="1943708" y="4329100"/>
            <a:ext cx="1224136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771800" y="2996952"/>
            <a:ext cx="1152128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付款方式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cxnSp>
        <p:nvCxnSpPr>
          <p:cNvPr id="45" name="形状 44"/>
          <p:cNvCxnSpPr>
            <a:endCxn id="43" idx="1"/>
          </p:cNvCxnSpPr>
          <p:nvPr/>
        </p:nvCxnSpPr>
        <p:spPr>
          <a:xfrm rot="16200000" flipH="1">
            <a:off x="2015716" y="2384884"/>
            <a:ext cx="1080120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箭头 45"/>
          <p:cNvSpPr/>
          <p:nvPr/>
        </p:nvSpPr>
        <p:spPr>
          <a:xfrm>
            <a:off x="3995936" y="3068960"/>
            <a:ext cx="172819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1907704" y="6926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14" idx="3"/>
            <a:endCxn id="24" idx="1"/>
          </p:cNvCxnSpPr>
          <p:nvPr/>
        </p:nvCxnSpPr>
        <p:spPr>
          <a:xfrm>
            <a:off x="2699792" y="3933056"/>
            <a:ext cx="360040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987824" y="5733256"/>
            <a:ext cx="100811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付款方式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cxnSp>
        <p:nvCxnSpPr>
          <p:cNvPr id="66" name="形状 65"/>
          <p:cNvCxnSpPr>
            <a:endCxn id="64" idx="1"/>
          </p:cNvCxnSpPr>
          <p:nvPr/>
        </p:nvCxnSpPr>
        <p:spPr>
          <a:xfrm rot="16200000" flipH="1">
            <a:off x="1547664" y="4437112"/>
            <a:ext cx="1728192" cy="11521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右箭头 66"/>
          <p:cNvSpPr/>
          <p:nvPr/>
        </p:nvSpPr>
        <p:spPr>
          <a:xfrm>
            <a:off x="3995936" y="5805264"/>
            <a:ext cx="180020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796136" y="2276872"/>
            <a:ext cx="792088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日供、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首付、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月供、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尾款</a:t>
            </a:r>
            <a:endParaRPr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5868144" y="5085184"/>
            <a:ext cx="792088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日供、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首付、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月供、</a:t>
            </a:r>
            <a:endParaRPr lang="en-US" altLang="zh-CN" sz="14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尾款</a:t>
            </a:r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124</Words>
  <Application>Microsoft Office PowerPoint</Application>
  <PresentationFormat>全屏显示(4:3)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xuan</dc:creator>
  <cp:lastModifiedBy>xuan</cp:lastModifiedBy>
  <cp:revision>3</cp:revision>
  <dcterms:created xsi:type="dcterms:W3CDTF">2017-09-22T05:20:32Z</dcterms:created>
  <dcterms:modified xsi:type="dcterms:W3CDTF">2017-09-22T05:49:01Z</dcterms:modified>
</cp:coreProperties>
</file>