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78" r:id="rId3"/>
    <p:sldId id="281" r:id="rId4"/>
    <p:sldId id="286" r:id="rId5"/>
    <p:sldId id="28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70" autoAdjust="0"/>
  </p:normalViewPr>
  <p:slideViewPr>
    <p:cSldViewPr>
      <p:cViewPr varScale="1">
        <p:scale>
          <a:sx n="69" d="100"/>
          <a:sy n="69" d="100"/>
        </p:scale>
        <p:origin x="7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36FBC-E661-43D6-BA35-DC43580DDBF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80473-FBB2-4CA9-B96A-B08AAD09D3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80473-FBB2-4CA9-B96A-B08AAD09D3B4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8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80473-FBB2-4CA9-B96A-B08AAD09D3B4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8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80473-FBB2-4CA9-B96A-B08AAD09D3B4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8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80473-FBB2-4CA9-B96A-B08AAD09D3B4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8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80473-FBB2-4CA9-B96A-B08AAD09D3B4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8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16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28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1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06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9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2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0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8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73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6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5586-F017-4C7D-B658-FD67AC658554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FB2D-0762-4C71-8DF8-399472CD1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88224" y="4655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16632"/>
            <a:ext cx="410445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食慾控制  輕盈代謝</a:t>
            </a:r>
            <a:endParaRPr lang="en-US" altLang="zh-TW" sz="36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非洲芒果籽膠囊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嘴饞剋星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17437" r="40674" b="7035"/>
          <a:stretch/>
        </p:blipFill>
        <p:spPr bwMode="auto">
          <a:xfrm>
            <a:off x="323528" y="1196752"/>
            <a:ext cx="1005699" cy="3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23528" y="2810252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世界專利 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IGOB131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含豐富膳食纖維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飽足 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滋養 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代謝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" b="1"/>
          <a:stretch/>
        </p:blipFill>
        <p:spPr bwMode="auto">
          <a:xfrm>
            <a:off x="5292080" y="861236"/>
            <a:ext cx="3851920" cy="3813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6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88224" y="4655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16632"/>
            <a:ext cx="410445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放膽嗜甜  輕鬆代謝</a:t>
            </a:r>
            <a:endParaRPr lang="en-US" altLang="zh-TW" sz="36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藤黃果膠囊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甜點剋星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17437" r="40674" b="7035"/>
          <a:stretch/>
        </p:blipFill>
        <p:spPr bwMode="auto">
          <a:xfrm>
            <a:off x="323528" y="1196752"/>
            <a:ext cx="1005699" cy="3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23528" y="2810252"/>
            <a:ext cx="31841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特濃 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HCA 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窈窕守護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不含西藥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幫助新陳代謝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"/>
          <a:stretch/>
        </p:blipFill>
        <p:spPr bwMode="auto">
          <a:xfrm>
            <a:off x="4844594" y="1367111"/>
            <a:ext cx="4191902" cy="3297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6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/>
          <a:stretch/>
        </p:blipFill>
        <p:spPr>
          <a:xfrm>
            <a:off x="5004048" y="436058"/>
            <a:ext cx="4032448" cy="416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6588224" y="4581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16632"/>
            <a:ext cx="460851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貪吃有理  解油去膩</a:t>
            </a:r>
            <a:endParaRPr lang="en-US" altLang="zh-TW" sz="36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甲殼素膠囊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油膩剋星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17437" r="40674" b="7035"/>
          <a:stretch/>
        </p:blipFill>
        <p:spPr bwMode="auto">
          <a:xfrm>
            <a:off x="323528" y="1196752"/>
            <a:ext cx="1005699" cy="3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251520" y="2806403"/>
            <a:ext cx="29523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世界專利甲殼素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優於一般甲殼素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寡糖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菊糖   加乘代謝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1520" y="5243751"/>
            <a:ext cx="13029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FDA</a:t>
            </a: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食品安全</a:t>
            </a:r>
            <a:endParaRPr lang="en-US" altLang="zh-TW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GRAS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endParaRPr lang="en-US" altLang="zh-TW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設計圖標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7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634" b="10431"/>
          <a:stretch/>
        </p:blipFill>
        <p:spPr bwMode="auto">
          <a:xfrm>
            <a:off x="5027152" y="422610"/>
            <a:ext cx="4945448" cy="444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588224" y="4859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16632"/>
            <a:ext cx="417646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消化有酵  幫助代謝</a:t>
            </a:r>
            <a:endParaRPr lang="en-US" altLang="zh-TW" sz="36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植萃酵素膠囊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做好體內輕</a:t>
            </a:r>
            <a:r>
              <a:rPr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17437" r="40674" b="7035"/>
          <a:stretch/>
        </p:blipFill>
        <p:spPr bwMode="auto">
          <a:xfrm>
            <a:off x="323528" y="1196752"/>
            <a:ext cx="1005699" cy="3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251520" y="280640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天然酵素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多種新鮮蔬果萃取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幫助消化 窈窕俏麗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47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/>
          <a:stretch/>
        </p:blipFill>
        <p:spPr bwMode="auto">
          <a:xfrm>
            <a:off x="4499992" y="692696"/>
            <a:ext cx="4581543" cy="4132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372200" y="4859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16632"/>
            <a:ext cx="421276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迎接好孕  </a:t>
            </a:r>
            <a:r>
              <a:rPr lang="zh-TW" altLang="en-US" sz="2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孕婦系列</a:t>
            </a:r>
            <a:endParaRPr lang="en-US" altLang="zh-TW" sz="28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孕媽咪肌醇</a:t>
            </a:r>
            <a:endParaRPr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助孕關鍵營養</a:t>
            </a:r>
            <a:endParaRPr lang="en-US" altLang="zh-TW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17437" r="40674" b="7035"/>
          <a:stretch/>
        </p:blipFill>
        <p:spPr bwMode="auto">
          <a:xfrm>
            <a:off x="323528" y="1196752"/>
            <a:ext cx="1005699" cy="3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23528" y="2594228"/>
            <a:ext cx="33123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調整體質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肌醇 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葉酸  培育成熟環境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無色素  無化學添加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5536" y="5411832"/>
            <a:ext cx="102948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8064A2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備孕期</a:t>
            </a:r>
            <a:endParaRPr lang="en-US" altLang="zh-TW" b="1" dirty="0">
              <a:solidFill>
                <a:srgbClr val="8064A2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8064A2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適用</a:t>
            </a:r>
            <a:endParaRPr lang="en-US" altLang="zh-TW" b="1" dirty="0">
              <a:solidFill>
                <a:srgbClr val="8064A2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8064A2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8064A2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設計圖標</a:t>
            </a:r>
            <a:r>
              <a:rPr lang="en-US" altLang="zh-TW" sz="1400" dirty="0">
                <a:solidFill>
                  <a:srgbClr val="8064A2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8064A2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5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168</Words>
  <Application>Microsoft Office PowerPoint</Application>
  <PresentationFormat>如螢幕大小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bt</dc:creator>
  <cp:lastModifiedBy>CIN</cp:lastModifiedBy>
  <cp:revision>93</cp:revision>
  <dcterms:created xsi:type="dcterms:W3CDTF">2018-07-25T08:26:58Z</dcterms:created>
  <dcterms:modified xsi:type="dcterms:W3CDTF">2021-10-24T23:24:04Z</dcterms:modified>
</cp:coreProperties>
</file>