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4242C2"/>
    <a:srgbClr val="3737AB"/>
    <a:srgbClr val="33339D"/>
    <a:srgbClr val="8585D8"/>
    <a:srgbClr val="66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01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81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08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6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34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8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6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19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9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D5DA-B282-45A6-8860-19FB06499DA3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E55C-156D-4E63-A639-051AB615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 b="35234"/>
          <a:stretch/>
        </p:blipFill>
        <p:spPr>
          <a:xfrm>
            <a:off x="5292080" y="9000"/>
            <a:ext cx="4647612" cy="34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11896" y="521578"/>
            <a:ext cx="2831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>
                <a:solidFill>
                  <a:srgbClr val="4242C2"/>
                </a:solidFill>
                <a:latin typeface="微軟正黑體" pitchFamily="34" charset="-120"/>
                <a:ea typeface="微軟正黑體" pitchFamily="34" charset="-120"/>
              </a:rPr>
              <a:t>美瞳買家秀  </a:t>
            </a:r>
            <a:endParaRPr lang="en-US" altLang="zh-TW" sz="3500" b="1" dirty="0">
              <a:solidFill>
                <a:srgbClr val="4242C2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500" b="1" dirty="0">
                <a:solidFill>
                  <a:srgbClr val="4242C2"/>
                </a:solidFill>
                <a:latin typeface="微軟正黑體" pitchFamily="34" charset="-120"/>
                <a:ea typeface="微軟正黑體" pitchFamily="34" charset="-120"/>
              </a:rPr>
              <a:t>徵集令</a:t>
            </a:r>
            <a:r>
              <a:rPr lang="zh-TW" altLang="en-US" sz="1000" b="1" dirty="0">
                <a:solidFill>
                  <a:srgbClr val="4242C2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1400" b="1" dirty="0">
                <a:solidFill>
                  <a:srgbClr val="4242C2"/>
                </a:solidFill>
                <a:latin typeface="微軟正黑體" pitchFamily="34" charset="-120"/>
                <a:ea typeface="微軟正黑體" pitchFamily="34" charset="-120"/>
              </a:rPr>
              <a:t>即日起至</a:t>
            </a:r>
            <a:r>
              <a:rPr lang="en-US" altLang="zh-TW" sz="1400" b="1" dirty="0">
                <a:solidFill>
                  <a:srgbClr val="4242C2"/>
                </a:solidFill>
                <a:latin typeface="微軟正黑體" pitchFamily="34" charset="-120"/>
                <a:ea typeface="微軟正黑體" pitchFamily="34" charset="-120"/>
              </a:rPr>
              <a:t>11/30</a:t>
            </a:r>
            <a:endParaRPr lang="zh-TW" altLang="en-US" sz="1400" b="1" dirty="0">
              <a:solidFill>
                <a:srgbClr val="4242C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1817722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solidFill>
                  <a:srgbClr val="3333FF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algn="l"/>
            <a:r>
              <a:rPr lang="zh-TW" altLang="en-US" b="1" dirty="0">
                <a:solidFill>
                  <a:schemeClr val="tx1"/>
                </a:solidFill>
              </a:rPr>
              <a:t>贏新款美瞳</a:t>
            </a:r>
            <a:r>
              <a:rPr lang="en-US" altLang="zh-TW" b="1" dirty="0">
                <a:solidFill>
                  <a:schemeClr val="tx1"/>
                </a:solidFill>
              </a:rPr>
              <a:t>20</a:t>
            </a:r>
            <a:r>
              <a:rPr lang="zh-TW" altLang="en-US" b="1" dirty="0">
                <a:solidFill>
                  <a:schemeClr val="tx1"/>
                </a:solidFill>
              </a:rPr>
              <a:t>片試用</a:t>
            </a:r>
            <a:r>
              <a:rPr lang="en-US" altLang="zh-TW" b="1" dirty="0">
                <a:solidFill>
                  <a:schemeClr val="tx1"/>
                </a:solidFill>
              </a:rPr>
              <a:t>+</a:t>
            </a:r>
            <a:r>
              <a:rPr lang="zh-TW" altLang="en-US" b="1" dirty="0">
                <a:solidFill>
                  <a:schemeClr val="tx1"/>
                </a:solidFill>
              </a:rPr>
              <a:t>田馥甄明信片</a:t>
            </a:r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zh-TW" altLang="en-US" b="1" dirty="0">
                <a:solidFill>
                  <a:schemeClr val="tx1"/>
                </a:solidFill>
              </a:rPr>
              <a:t>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42715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他網示意圖 </a:t>
            </a:r>
            <a:r>
              <a:rPr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7537453" y="9001"/>
            <a:ext cx="2398635" cy="3420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8707269" y="3064494"/>
            <a:ext cx="329227" cy="108458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100392" y="4144724"/>
            <a:ext cx="16561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3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這邊可放</a:t>
            </a:r>
            <a:r>
              <a:rPr lang="zh-TW" altLang="en-US" sz="13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代言人圖</a:t>
            </a:r>
            <a:r>
              <a:rPr lang="en-US" altLang="zh-TW" sz="1300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3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496" y="2313647"/>
            <a:ext cx="388843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algn="l">
              <a:lnSpc>
                <a:spcPts val="2300"/>
              </a:lnSpc>
            </a:pPr>
            <a:r>
              <a:rPr lang="en-US" altLang="zh-TW" sz="1600" dirty="0"/>
              <a:t>1.</a:t>
            </a:r>
            <a:r>
              <a:rPr lang="zh-TW" altLang="en-US" sz="1600" dirty="0"/>
              <a:t>分享至微博田馥甄超話，截圖至客服</a:t>
            </a:r>
            <a:endParaRPr lang="en-US" altLang="zh-TW" sz="1600" dirty="0"/>
          </a:p>
          <a:p>
            <a:pPr algn="l">
              <a:lnSpc>
                <a:spcPts val="2300"/>
              </a:lnSpc>
            </a:pPr>
            <a:r>
              <a:rPr lang="en-US" altLang="zh-TW" sz="1600" dirty="0"/>
              <a:t>2.</a:t>
            </a:r>
            <a:r>
              <a:rPr lang="zh-TW" altLang="en-US" sz="1600" dirty="0"/>
              <a:t>店舖評價曬圖</a:t>
            </a:r>
            <a:r>
              <a:rPr lang="en-US" altLang="zh-TW" sz="1600" dirty="0"/>
              <a:t>1</a:t>
            </a:r>
            <a:r>
              <a:rPr lang="zh-TW" altLang="en-US" sz="1600" dirty="0"/>
              <a:t>張</a:t>
            </a:r>
            <a:r>
              <a:rPr lang="en-US" altLang="zh-TW" sz="1600" dirty="0"/>
              <a:t>(</a:t>
            </a:r>
            <a:r>
              <a:rPr lang="zh-TW" altLang="en-US" sz="1600" dirty="0"/>
              <a:t>需臉部特寫</a:t>
            </a:r>
            <a:r>
              <a:rPr lang="en-US" altLang="zh-TW" sz="1600" dirty="0"/>
              <a:t>)5</a:t>
            </a:r>
            <a:r>
              <a:rPr lang="zh-TW" altLang="en-US" sz="1600" dirty="0"/>
              <a:t>字以上</a:t>
            </a:r>
            <a:endParaRPr lang="en-US" altLang="zh-TW" sz="1600" dirty="0"/>
          </a:p>
          <a:p>
            <a:pPr algn="l">
              <a:lnSpc>
                <a:spcPts val="2300"/>
              </a:lnSpc>
            </a:pPr>
            <a:r>
              <a:rPr lang="en-US" altLang="zh-TW" sz="1600" dirty="0"/>
              <a:t>3.</a:t>
            </a:r>
            <a:r>
              <a:rPr lang="zh-TW" altLang="en-US" sz="1600" dirty="0"/>
              <a:t>分享微信朋友圈</a:t>
            </a:r>
            <a:r>
              <a:rPr lang="en-US" altLang="zh-TW" sz="1600" dirty="0"/>
              <a:t>5</a:t>
            </a:r>
            <a:r>
              <a:rPr lang="zh-TW" altLang="en-US" sz="1600" dirty="0"/>
              <a:t>人</a:t>
            </a:r>
          </a:p>
        </p:txBody>
      </p:sp>
      <p:sp>
        <p:nvSpPr>
          <p:cNvPr id="12" name="文字方塊 11"/>
          <p:cNvSpPr txBox="1"/>
          <p:nvPr/>
        </p:nvSpPr>
        <p:spPr>
          <a:xfrm rot="478538">
            <a:off x="3167296" y="694588"/>
            <a:ext cx="1183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</a:t>
            </a:r>
            <a:r>
              <a:rPr lang="en-US" altLang="zh-TW" sz="3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4851" r="15509" b="12200"/>
          <a:stretch/>
        </p:blipFill>
        <p:spPr>
          <a:xfrm>
            <a:off x="8287046" y="4441169"/>
            <a:ext cx="1282876" cy="22032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5026" y="3408271"/>
            <a:ext cx="469099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50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以上條件滿足</a:t>
            </a:r>
            <a:r>
              <a:rPr lang="en-US" altLang="zh-TW" sz="1450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50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項即可參與</a:t>
            </a:r>
            <a:endParaRPr lang="en-US" altLang="zh-TW" sz="1450" dirty="0">
              <a:solidFill>
                <a:srgbClr val="FF00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50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12/2</a:t>
            </a:r>
            <a:r>
              <a:rPr lang="zh-TW" altLang="en-US" sz="1450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號客服選出三位買家分享到店舖動態，即獲得獎品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316933" y="476672"/>
            <a:ext cx="87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設計圖標</a:t>
            </a:r>
            <a:r>
              <a:rPr lang="en-US" altLang="zh-TW" sz="12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2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78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111</Words>
  <Application>Microsoft Office PowerPoint</Application>
  <PresentationFormat>如螢幕大小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微軟正黑體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CIN</cp:lastModifiedBy>
  <cp:revision>28</cp:revision>
  <dcterms:created xsi:type="dcterms:W3CDTF">2018-12-05T01:28:37Z</dcterms:created>
  <dcterms:modified xsi:type="dcterms:W3CDTF">2021-10-24T23:28:36Z</dcterms:modified>
</cp:coreProperties>
</file>