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7DB-5267-4BC4-9918-7F4472DFC01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B3C5-4977-4380-87A7-FC997E31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31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7DB-5267-4BC4-9918-7F4472DFC01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B3C5-4977-4380-87A7-FC997E31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16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7DB-5267-4BC4-9918-7F4472DFC01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B3C5-4977-4380-87A7-FC997E31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01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7DB-5267-4BC4-9918-7F4472DFC01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B3C5-4977-4380-87A7-FC997E31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34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7DB-5267-4BC4-9918-7F4472DFC01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B3C5-4977-4380-87A7-FC997E31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9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7DB-5267-4BC4-9918-7F4472DFC01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B3C5-4977-4380-87A7-FC997E31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63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7DB-5267-4BC4-9918-7F4472DFC01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B3C5-4977-4380-87A7-FC997E31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8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7DB-5267-4BC4-9918-7F4472DFC01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B3C5-4977-4380-87A7-FC997E31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98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7DB-5267-4BC4-9918-7F4472DFC01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B3C5-4977-4380-87A7-FC997E31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74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7DB-5267-4BC4-9918-7F4472DFC01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B3C5-4977-4380-87A7-FC997E31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26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97DB-5267-4BC4-9918-7F4472DFC01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B3C5-4977-4380-87A7-FC997E31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43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97DB-5267-4BC4-9918-7F4472DFC01F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B3C5-4977-4380-87A7-FC997E31A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25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058" y="3091254"/>
            <a:ext cx="5419140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324" y="0"/>
            <a:ext cx="6009474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434934" y="342889"/>
            <a:ext cx="4717050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TW" altLang="en-US" sz="21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日本進口人氣美妝</a:t>
            </a:r>
            <a:endParaRPr lang="en-US" altLang="zh-TW" sz="2150" dirty="0">
              <a:latin typeface="微軟正黑體" pitchFamily="34" charset="-120"/>
              <a:ea typeface="微軟正黑體" pitchFamily="34" charset="-120"/>
            </a:endParaRPr>
          </a:p>
          <a:p>
            <a:pPr lvl="0" algn="ctr"/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女神</a:t>
            </a:r>
            <a:r>
              <a:rPr lang="ja-JP" altLang="zh-TW" sz="3600" b="1" dirty="0">
                <a:latin typeface="微軟正黑體" pitchFamily="34" charset="-120"/>
                <a:ea typeface="微軟正黑體" pitchFamily="34" charset="-120"/>
              </a:rPr>
              <a:t>の</a:t>
            </a:r>
            <a:r>
              <a:rPr lang="zh-TW" altLang="en-US" sz="3600" b="1" dirty="0">
                <a:latin typeface="微軟正黑體" pitchFamily="34" charset="-120"/>
                <a:ea typeface="微軟正黑體" pitchFamily="34" charset="-120"/>
              </a:rPr>
              <a:t>美顏小心機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水嫩肌的秘密  越努力越幸福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9" t="13696" r="37071" b="3880"/>
          <a:stretch/>
        </p:blipFill>
        <p:spPr>
          <a:xfrm>
            <a:off x="399" y="3149214"/>
            <a:ext cx="708353" cy="2160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1" t="13611" r="25973" b="3889"/>
          <a:stretch/>
        </p:blipFill>
        <p:spPr>
          <a:xfrm>
            <a:off x="853397" y="3140839"/>
            <a:ext cx="1290909" cy="2160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8" t="7879" r="28343" b="4728"/>
          <a:stretch/>
        </p:blipFill>
        <p:spPr>
          <a:xfrm>
            <a:off x="2307445" y="3149214"/>
            <a:ext cx="1060527" cy="2160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1" t="13704" r="37901" b="3581"/>
          <a:stretch/>
        </p:blipFill>
        <p:spPr>
          <a:xfrm>
            <a:off x="4817248" y="3158423"/>
            <a:ext cx="641552" cy="2160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1" t="14074" r="34692" b="11234"/>
          <a:stretch/>
        </p:blipFill>
        <p:spPr>
          <a:xfrm>
            <a:off x="3671327" y="3158423"/>
            <a:ext cx="896133" cy="2160000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830299" y="2533730"/>
            <a:ext cx="201481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TW"/>
            </a:defPPr>
            <a:lvl1pPr algn="ctr">
              <a:defRPr sz="150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1400" dirty="0"/>
              <a:t>(</a:t>
            </a:r>
            <a:r>
              <a:rPr lang="zh-TW" altLang="en-US" sz="1400" dirty="0"/>
              <a:t>放這些款式產品圖↓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954256" y="2533730"/>
            <a:ext cx="17556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風格示意圖一 </a:t>
            </a:r>
            <a:r>
              <a:rPr lang="en-US" altLang="zh-TW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7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147685" y="6182508"/>
            <a:ext cx="336875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海報風格設計清新風格，可參考上圖</a:t>
            </a:r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8954256" y="5620929"/>
            <a:ext cx="17556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風格示意圖二 </a:t>
            </a:r>
            <a:r>
              <a:rPr lang="en-US" altLang="zh-TW" sz="17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7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798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50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CIN</cp:lastModifiedBy>
  <cp:revision>14</cp:revision>
  <dcterms:created xsi:type="dcterms:W3CDTF">2020-07-29T01:34:46Z</dcterms:created>
  <dcterms:modified xsi:type="dcterms:W3CDTF">2021-10-17T23:58:08Z</dcterms:modified>
</cp:coreProperties>
</file>